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0160000" cy="7620000"/>
  <p:notesSz cx="6858000" cy="9144000"/>
  <p:embeddedFontLst>
    <p:embeddedFont>
      <p:font typeface="Calibri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7FDC4-CEE6-4C71-A372-D93A030012A5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F0FB7-729E-4598-86D9-1DB9235C04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7FDC4-CEE6-4C71-A372-D93A030012A5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F0FB7-729E-4598-86D9-1DB9235C04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7FDC4-CEE6-4C71-A372-D93A030012A5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F0FB7-729E-4598-86D9-1DB9235C04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7FDC4-CEE6-4C71-A372-D93A030012A5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F0FB7-729E-4598-86D9-1DB9235C04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7FDC4-CEE6-4C71-A372-D93A030012A5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F0FB7-729E-4598-86D9-1DB9235C04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7FDC4-CEE6-4C71-A372-D93A030012A5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F0FB7-729E-4598-86D9-1DB9235C04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7FDC4-CEE6-4C71-A372-D93A030012A5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F0FB7-729E-4598-86D9-1DB9235C04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7FDC4-CEE6-4C71-A372-D93A030012A5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F0FB7-729E-4598-86D9-1DB9235C04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7FDC4-CEE6-4C71-A372-D93A030012A5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F0FB7-729E-4598-86D9-1DB9235C04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7FDC4-CEE6-4C71-A372-D93A030012A5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F0FB7-729E-4598-86D9-1DB9235C04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7FDC4-CEE6-4C71-A372-D93A030012A5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0F0FB7-729E-4598-86D9-1DB9235C04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B7FDC4-CEE6-4C71-A372-D93A030012A5}" type="datetimeFigureOut">
              <a:rPr lang="en-US" smtClean="0"/>
              <a:t>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0F0FB7-729E-4598-86D9-1DB9235C042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1843202" y="903476"/>
            <a:ext cx="5992010" cy="1779317"/>
            <a:chOff x="1843202" y="903476"/>
            <a:chExt cx="5992010" cy="1779317"/>
          </a:xfrm>
        </p:grpSpPr>
        <p:sp>
          <p:nvSpPr>
            <p:cNvPr id="2" name="Freeform 1"/>
            <p:cNvSpPr/>
            <p:nvPr/>
          </p:nvSpPr>
          <p:spPr>
            <a:xfrm>
              <a:off x="1843202" y="903476"/>
              <a:ext cx="648293" cy="1311659"/>
            </a:xfrm>
            <a:custGeom>
              <a:avLst/>
              <a:gdLst/>
              <a:ahLst/>
              <a:cxnLst/>
              <a:rect l="0" t="0" r="0" b="0"/>
              <a:pathLst>
                <a:path w="648293" h="1311659">
                  <a:moveTo>
                    <a:pt x="460301" y="0"/>
                  </a:moveTo>
                  <a:lnTo>
                    <a:pt x="451567" y="11601"/>
                  </a:lnTo>
                  <a:lnTo>
                    <a:pt x="443861" y="21450"/>
                  </a:lnTo>
                  <a:lnTo>
                    <a:pt x="436458" y="30460"/>
                  </a:lnTo>
                  <a:lnTo>
                    <a:pt x="429197" y="39074"/>
                  </a:lnTo>
                  <a:lnTo>
                    <a:pt x="422019" y="47750"/>
                  </a:lnTo>
                  <a:lnTo>
                    <a:pt x="414893" y="56726"/>
                  </a:lnTo>
                  <a:lnTo>
                    <a:pt x="407803" y="66056"/>
                  </a:lnTo>
                  <a:lnTo>
                    <a:pt x="400736" y="75704"/>
                  </a:lnTo>
                  <a:lnTo>
                    <a:pt x="393685" y="85604"/>
                  </a:lnTo>
                  <a:lnTo>
                    <a:pt x="386645" y="95693"/>
                  </a:lnTo>
                  <a:lnTo>
                    <a:pt x="379611" y="105919"/>
                  </a:lnTo>
                  <a:lnTo>
                    <a:pt x="372583" y="116246"/>
                  </a:lnTo>
                  <a:lnTo>
                    <a:pt x="365558" y="126807"/>
                  </a:lnTo>
                  <a:lnTo>
                    <a:pt x="358534" y="137889"/>
                  </a:lnTo>
                  <a:lnTo>
                    <a:pt x="351508" y="149607"/>
                  </a:lnTo>
                  <a:lnTo>
                    <a:pt x="344314" y="161918"/>
                  </a:lnTo>
                  <a:lnTo>
                    <a:pt x="336645" y="174715"/>
                  </a:lnTo>
                  <a:lnTo>
                    <a:pt x="328372" y="187880"/>
                  </a:lnTo>
                  <a:lnTo>
                    <a:pt x="319527" y="201314"/>
                  </a:lnTo>
                  <a:lnTo>
                    <a:pt x="310211" y="214939"/>
                  </a:lnTo>
                  <a:lnTo>
                    <a:pt x="300541" y="228696"/>
                  </a:lnTo>
                  <a:lnTo>
                    <a:pt x="290776" y="242544"/>
                  </a:lnTo>
                  <a:lnTo>
                    <a:pt x="281301" y="256453"/>
                  </a:lnTo>
                  <a:lnTo>
                    <a:pt x="272297" y="270410"/>
                  </a:lnTo>
                  <a:lnTo>
                    <a:pt x="263607" y="284563"/>
                  </a:lnTo>
                  <a:lnTo>
                    <a:pt x="254852" y="299211"/>
                  </a:lnTo>
                  <a:lnTo>
                    <a:pt x="245815" y="314476"/>
                  </a:lnTo>
                  <a:lnTo>
                    <a:pt x="236609" y="330323"/>
                  </a:lnTo>
                  <a:lnTo>
                    <a:pt x="227574" y="346646"/>
                  </a:lnTo>
                  <a:lnTo>
                    <a:pt x="218898" y="363332"/>
                  </a:lnTo>
                  <a:lnTo>
                    <a:pt x="210444" y="380283"/>
                  </a:lnTo>
                  <a:lnTo>
                    <a:pt x="201854" y="397422"/>
                  </a:lnTo>
                  <a:lnTo>
                    <a:pt x="192932" y="414692"/>
                  </a:lnTo>
                  <a:lnTo>
                    <a:pt x="183804" y="432052"/>
                  </a:lnTo>
                  <a:lnTo>
                    <a:pt x="174823" y="449473"/>
                  </a:lnTo>
                  <a:lnTo>
                    <a:pt x="166187" y="466940"/>
                  </a:lnTo>
                  <a:lnTo>
                    <a:pt x="157930" y="484604"/>
                  </a:lnTo>
                  <a:lnTo>
                    <a:pt x="150005" y="502761"/>
                  </a:lnTo>
                  <a:lnTo>
                    <a:pt x="142342" y="521532"/>
                  </a:lnTo>
                  <a:lnTo>
                    <a:pt x="134874" y="540715"/>
                  </a:lnTo>
                  <a:lnTo>
                    <a:pt x="127545" y="559899"/>
                  </a:lnTo>
                  <a:lnTo>
                    <a:pt x="120316" y="578842"/>
                  </a:lnTo>
                  <a:lnTo>
                    <a:pt x="113154" y="597477"/>
                  </a:lnTo>
                  <a:lnTo>
                    <a:pt x="106038" y="615829"/>
                  </a:lnTo>
                  <a:lnTo>
                    <a:pt x="98954" y="633957"/>
                  </a:lnTo>
                  <a:lnTo>
                    <a:pt x="91892" y="652081"/>
                  </a:lnTo>
                  <a:lnTo>
                    <a:pt x="84844" y="670555"/>
                  </a:lnTo>
                  <a:lnTo>
                    <a:pt x="77805" y="689542"/>
                  </a:lnTo>
                  <a:lnTo>
                    <a:pt x="70773" y="708871"/>
                  </a:lnTo>
                  <a:lnTo>
                    <a:pt x="63745" y="728154"/>
                  </a:lnTo>
                  <a:lnTo>
                    <a:pt x="56725" y="747168"/>
                  </a:lnTo>
                  <a:lnTo>
                    <a:pt x="49875" y="766020"/>
                  </a:lnTo>
                  <a:lnTo>
                    <a:pt x="43502" y="785051"/>
                  </a:lnTo>
                  <a:lnTo>
                    <a:pt x="37734" y="804443"/>
                  </a:lnTo>
                  <a:lnTo>
                    <a:pt x="32540" y="824060"/>
                  </a:lnTo>
                  <a:lnTo>
                    <a:pt x="27816" y="843543"/>
                  </a:lnTo>
                  <a:lnTo>
                    <a:pt x="23458" y="862690"/>
                  </a:lnTo>
                  <a:lnTo>
                    <a:pt x="19529" y="881463"/>
                  </a:lnTo>
                  <a:lnTo>
                    <a:pt x="16263" y="899908"/>
                  </a:lnTo>
                  <a:lnTo>
                    <a:pt x="13726" y="918094"/>
                  </a:lnTo>
                  <a:lnTo>
                    <a:pt x="11684" y="936088"/>
                  </a:lnTo>
                  <a:lnTo>
                    <a:pt x="9697" y="953942"/>
                  </a:lnTo>
                  <a:lnTo>
                    <a:pt x="7510" y="971694"/>
                  </a:lnTo>
                  <a:lnTo>
                    <a:pt x="5209" y="989211"/>
                  </a:lnTo>
                  <a:lnTo>
                    <a:pt x="3119" y="1006206"/>
                  </a:lnTo>
                  <a:lnTo>
                    <a:pt x="1420" y="1022569"/>
                  </a:lnTo>
                  <a:lnTo>
                    <a:pt x="297" y="1038507"/>
                  </a:lnTo>
                  <a:lnTo>
                    <a:pt x="0" y="1054435"/>
                  </a:lnTo>
                  <a:lnTo>
                    <a:pt x="588" y="1070608"/>
                  </a:lnTo>
                  <a:lnTo>
                    <a:pt x="2120" y="1087422"/>
                  </a:lnTo>
                  <a:lnTo>
                    <a:pt x="4744" y="1105467"/>
                  </a:lnTo>
                  <a:lnTo>
                    <a:pt x="8430" y="1124930"/>
                  </a:lnTo>
                  <a:lnTo>
                    <a:pt x="12853" y="1145036"/>
                  </a:lnTo>
                  <a:lnTo>
                    <a:pt x="17506" y="1164306"/>
                  </a:lnTo>
                  <a:lnTo>
                    <a:pt x="22084" y="1181959"/>
                  </a:lnTo>
                  <a:lnTo>
                    <a:pt x="26801" y="1197740"/>
                  </a:lnTo>
                  <a:lnTo>
                    <a:pt x="32260" y="1211575"/>
                  </a:lnTo>
                  <a:lnTo>
                    <a:pt x="38745" y="1223655"/>
                  </a:lnTo>
                  <a:lnTo>
                    <a:pt x="46067" y="1234311"/>
                  </a:lnTo>
                  <a:lnTo>
                    <a:pt x="53754" y="1243886"/>
                  </a:lnTo>
                  <a:lnTo>
                    <a:pt x="61487" y="1252674"/>
                  </a:lnTo>
                  <a:lnTo>
                    <a:pt x="69289" y="1260904"/>
                  </a:lnTo>
                  <a:lnTo>
                    <a:pt x="77433" y="1268747"/>
                  </a:lnTo>
                  <a:lnTo>
                    <a:pt x="86058" y="1276318"/>
                  </a:lnTo>
                  <a:lnTo>
                    <a:pt x="95154" y="1283539"/>
                  </a:lnTo>
                  <a:lnTo>
                    <a:pt x="104646" y="1290161"/>
                  </a:lnTo>
                  <a:lnTo>
                    <a:pt x="114457" y="1296091"/>
                  </a:lnTo>
                  <a:lnTo>
                    <a:pt x="124996" y="1301225"/>
                  </a:lnTo>
                  <a:lnTo>
                    <a:pt x="137121" y="1305374"/>
                  </a:lnTo>
                  <a:lnTo>
                    <a:pt x="151158" y="1308530"/>
                  </a:lnTo>
                  <a:lnTo>
                    <a:pt x="166484" y="1310666"/>
                  </a:lnTo>
                  <a:lnTo>
                    <a:pt x="181849" y="1311658"/>
                  </a:lnTo>
                  <a:lnTo>
                    <a:pt x="196518" y="1311549"/>
                  </a:lnTo>
                  <a:lnTo>
                    <a:pt x="210449" y="1310511"/>
                  </a:lnTo>
                  <a:lnTo>
                    <a:pt x="224017" y="1308752"/>
                  </a:lnTo>
                  <a:lnTo>
                    <a:pt x="237506" y="1306460"/>
                  </a:lnTo>
                  <a:lnTo>
                    <a:pt x="250888" y="1303787"/>
                  </a:lnTo>
                  <a:lnTo>
                    <a:pt x="263893" y="1300848"/>
                  </a:lnTo>
                  <a:lnTo>
                    <a:pt x="276391" y="1297720"/>
                  </a:lnTo>
                  <a:lnTo>
                    <a:pt x="288398" y="1294298"/>
                  </a:lnTo>
                  <a:lnTo>
                    <a:pt x="299994" y="1290316"/>
                  </a:lnTo>
                  <a:lnTo>
                    <a:pt x="311280" y="1285670"/>
                  </a:lnTo>
                  <a:lnTo>
                    <a:pt x="322504" y="1280414"/>
                  </a:lnTo>
                  <a:lnTo>
                    <a:pt x="334039" y="1274661"/>
                  </a:lnTo>
                  <a:lnTo>
                    <a:pt x="346060" y="1268530"/>
                  </a:lnTo>
                  <a:lnTo>
                    <a:pt x="358406" y="1262126"/>
                  </a:lnTo>
                  <a:lnTo>
                    <a:pt x="370694" y="1255528"/>
                  </a:lnTo>
                  <a:lnTo>
                    <a:pt x="382700" y="1248790"/>
                  </a:lnTo>
                  <a:lnTo>
                    <a:pt x="394371" y="1241791"/>
                  </a:lnTo>
                  <a:lnTo>
                    <a:pt x="405741" y="1234254"/>
                  </a:lnTo>
                  <a:lnTo>
                    <a:pt x="416870" y="1226069"/>
                  </a:lnTo>
                  <a:lnTo>
                    <a:pt x="427819" y="1217283"/>
                  </a:lnTo>
                  <a:lnTo>
                    <a:pt x="438637" y="1208007"/>
                  </a:lnTo>
                  <a:lnTo>
                    <a:pt x="449359" y="1198359"/>
                  </a:lnTo>
                  <a:lnTo>
                    <a:pt x="459849" y="1188438"/>
                  </a:lnTo>
                  <a:lnTo>
                    <a:pt x="469819" y="1178327"/>
                  </a:lnTo>
                  <a:lnTo>
                    <a:pt x="479160" y="1168082"/>
                  </a:lnTo>
                  <a:lnTo>
                    <a:pt x="488077" y="1157745"/>
                  </a:lnTo>
                  <a:lnTo>
                    <a:pt x="496985" y="1147345"/>
                  </a:lnTo>
                  <a:lnTo>
                    <a:pt x="506124" y="1136903"/>
                  </a:lnTo>
                  <a:lnTo>
                    <a:pt x="515399" y="1126433"/>
                  </a:lnTo>
                  <a:lnTo>
                    <a:pt x="524480" y="1115943"/>
                  </a:lnTo>
                  <a:lnTo>
                    <a:pt x="533187" y="1105436"/>
                  </a:lnTo>
                  <a:lnTo>
                    <a:pt x="541661" y="1094752"/>
                  </a:lnTo>
                  <a:lnTo>
                    <a:pt x="550265" y="1083587"/>
                  </a:lnTo>
                  <a:lnTo>
                    <a:pt x="559192" y="1071813"/>
                  </a:lnTo>
                  <a:lnTo>
                    <a:pt x="568153" y="1059464"/>
                  </a:lnTo>
                  <a:lnTo>
                    <a:pt x="576490" y="1046642"/>
                  </a:lnTo>
                  <a:lnTo>
                    <a:pt x="583880" y="1033464"/>
                  </a:lnTo>
                  <a:lnTo>
                    <a:pt x="590486" y="1020192"/>
                  </a:lnTo>
                  <a:lnTo>
                    <a:pt x="596764" y="1007208"/>
                  </a:lnTo>
                  <a:lnTo>
                    <a:pt x="603021" y="994695"/>
                  </a:lnTo>
                  <a:lnTo>
                    <a:pt x="609223" y="982496"/>
                  </a:lnTo>
                  <a:lnTo>
                    <a:pt x="615096" y="970232"/>
                  </a:lnTo>
                  <a:lnTo>
                    <a:pt x="620495" y="957682"/>
                  </a:lnTo>
                  <a:lnTo>
                    <a:pt x="625426" y="944793"/>
                  </a:lnTo>
                  <a:lnTo>
                    <a:pt x="629966" y="931601"/>
                  </a:lnTo>
                  <a:lnTo>
                    <a:pt x="634198" y="918167"/>
                  </a:lnTo>
                  <a:lnTo>
                    <a:pt x="638039" y="904550"/>
                  </a:lnTo>
                  <a:lnTo>
                    <a:pt x="641247" y="890803"/>
                  </a:lnTo>
                  <a:lnTo>
                    <a:pt x="643740" y="876964"/>
                  </a:lnTo>
                  <a:lnTo>
                    <a:pt x="645584" y="863061"/>
                  </a:lnTo>
                  <a:lnTo>
                    <a:pt x="646904" y="849114"/>
                  </a:lnTo>
                  <a:lnTo>
                    <a:pt x="647825" y="835128"/>
                  </a:lnTo>
                  <a:lnTo>
                    <a:pt x="648292" y="820785"/>
                  </a:lnTo>
                  <a:lnTo>
                    <a:pt x="648081" y="805478"/>
                  </a:lnTo>
                  <a:lnTo>
                    <a:pt x="647125" y="788957"/>
                  </a:lnTo>
                  <a:lnTo>
                    <a:pt x="645500" y="771453"/>
                  </a:lnTo>
                  <a:lnTo>
                    <a:pt x="643339" y="753478"/>
                  </a:lnTo>
                  <a:lnTo>
                    <a:pt x="640770" y="735401"/>
                  </a:lnTo>
                  <a:lnTo>
                    <a:pt x="637739" y="717874"/>
                  </a:lnTo>
                  <a:lnTo>
                    <a:pt x="634027" y="701871"/>
                  </a:lnTo>
                  <a:lnTo>
                    <a:pt x="629562" y="687782"/>
                  </a:lnTo>
                  <a:lnTo>
                    <a:pt x="624259" y="675493"/>
                  </a:lnTo>
                  <a:lnTo>
                    <a:pt x="617942" y="664682"/>
                  </a:lnTo>
                  <a:lnTo>
                    <a:pt x="610611" y="655001"/>
                  </a:lnTo>
                  <a:lnTo>
                    <a:pt x="602247" y="646308"/>
                  </a:lnTo>
                  <a:lnTo>
                    <a:pt x="592729" y="638673"/>
                  </a:lnTo>
                  <a:lnTo>
                    <a:pt x="582100" y="632057"/>
                  </a:lnTo>
                  <a:lnTo>
                    <a:pt x="570369" y="626627"/>
                  </a:lnTo>
                  <a:lnTo>
                    <a:pt x="557438" y="622810"/>
                  </a:lnTo>
                  <a:lnTo>
                    <a:pt x="543378" y="620695"/>
                  </a:lnTo>
                  <a:lnTo>
                    <a:pt x="528699" y="620242"/>
                  </a:lnTo>
                  <a:lnTo>
                    <a:pt x="514233" y="621450"/>
                  </a:lnTo>
                  <a:lnTo>
                    <a:pt x="500424" y="624156"/>
                  </a:lnTo>
                  <a:lnTo>
                    <a:pt x="487034" y="628243"/>
                  </a:lnTo>
                  <a:lnTo>
                    <a:pt x="473364" y="633727"/>
                  </a:lnTo>
                  <a:lnTo>
                    <a:pt x="459024" y="640482"/>
                  </a:lnTo>
                  <a:lnTo>
                    <a:pt x="444273" y="648118"/>
                  </a:lnTo>
                  <a:lnTo>
                    <a:pt x="429817" y="656081"/>
                  </a:lnTo>
                  <a:lnTo>
                    <a:pt x="416056" y="664031"/>
                  </a:lnTo>
                  <a:lnTo>
                    <a:pt x="403222" y="671995"/>
                  </a:lnTo>
                  <a:lnTo>
                    <a:pt x="391529" y="680255"/>
                  </a:lnTo>
                  <a:lnTo>
                    <a:pt x="380960" y="688961"/>
                  </a:lnTo>
                  <a:lnTo>
                    <a:pt x="371185" y="698114"/>
                  </a:lnTo>
                  <a:lnTo>
                    <a:pt x="361686" y="707644"/>
                  </a:lnTo>
                  <a:lnTo>
                    <a:pt x="352138" y="717467"/>
                  </a:lnTo>
                  <a:lnTo>
                    <a:pt x="342416" y="727505"/>
                  </a:lnTo>
                  <a:lnTo>
                    <a:pt x="332503" y="737697"/>
                  </a:lnTo>
                  <a:lnTo>
                    <a:pt x="322422" y="747996"/>
                  </a:lnTo>
                  <a:lnTo>
                    <a:pt x="312212" y="758369"/>
                  </a:lnTo>
                  <a:lnTo>
                    <a:pt x="301905" y="768793"/>
                  </a:lnTo>
                  <a:lnTo>
                    <a:pt x="291528" y="779251"/>
                  </a:lnTo>
                  <a:lnTo>
                    <a:pt x="281103" y="789733"/>
                  </a:lnTo>
                  <a:lnTo>
                    <a:pt x="270645" y="800230"/>
                  </a:lnTo>
                  <a:lnTo>
                    <a:pt x="260168" y="810742"/>
                  </a:lnTo>
                  <a:lnTo>
                    <a:pt x="249844" y="821429"/>
                  </a:lnTo>
                  <a:lnTo>
                    <a:pt x="239985" y="832596"/>
                  </a:lnTo>
                  <a:lnTo>
                    <a:pt x="230724" y="844367"/>
                  </a:lnTo>
                  <a:lnTo>
                    <a:pt x="222031" y="856544"/>
                  </a:lnTo>
                  <a:lnTo>
                    <a:pt x="213806" y="868718"/>
                  </a:lnTo>
                  <a:lnTo>
                    <a:pt x="205933" y="880652"/>
                  </a:lnTo>
                  <a:lnTo>
                    <a:pt x="198153" y="892445"/>
                  </a:lnTo>
                  <a:lnTo>
                    <a:pt x="190082" y="904429"/>
                  </a:lnTo>
                  <a:lnTo>
                    <a:pt x="181540" y="916783"/>
                  </a:lnTo>
                  <a:lnTo>
                    <a:pt x="172683" y="929369"/>
                  </a:lnTo>
                  <a:lnTo>
                    <a:pt x="163891" y="941825"/>
                  </a:lnTo>
                  <a:lnTo>
                    <a:pt x="155390" y="953947"/>
                  </a:lnTo>
                  <a:lnTo>
                    <a:pt x="147395" y="965698"/>
                  </a:lnTo>
                  <a:lnTo>
                    <a:pt x="140179" y="977122"/>
                  </a:lnTo>
                  <a:lnTo>
                    <a:pt x="133805" y="988292"/>
                  </a:lnTo>
                  <a:lnTo>
                    <a:pt x="128017" y="999438"/>
                  </a:lnTo>
                  <a:lnTo>
                    <a:pt x="122355" y="1010921"/>
                  </a:lnTo>
                  <a:lnTo>
                    <a:pt x="116540" y="1022903"/>
                  </a:lnTo>
                  <a:lnTo>
                    <a:pt x="110479" y="1035053"/>
                  </a:lnTo>
                  <a:lnTo>
                    <a:pt x="104177" y="1046676"/>
                  </a:lnTo>
                  <a:lnTo>
                    <a:pt x="97680" y="1057423"/>
                  </a:lnTo>
                  <a:lnTo>
                    <a:pt x="91197" y="1067435"/>
                  </a:lnTo>
                  <a:lnTo>
                    <a:pt x="85079" y="1077152"/>
                  </a:lnTo>
                  <a:lnTo>
                    <a:pt x="79486" y="1086866"/>
                  </a:lnTo>
                  <a:lnTo>
                    <a:pt x="74365" y="1096438"/>
                  </a:lnTo>
                  <a:lnTo>
                    <a:pt x="68933" y="1106420"/>
                  </a:lnTo>
                  <a:lnTo>
                    <a:pt x="61596" y="1118814"/>
                  </a:lnTo>
                  <a:lnTo>
                    <a:pt x="49690" y="113707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50944" y="207213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51489" y="1092989"/>
              <a:ext cx="469607" cy="1073395"/>
            </a:xfrm>
            <a:custGeom>
              <a:avLst/>
              <a:gdLst/>
              <a:ahLst/>
              <a:cxnLst/>
              <a:rect l="0" t="0" r="0" b="0"/>
              <a:pathLst>
                <a:path w="469607" h="1073395">
                  <a:moveTo>
                    <a:pt x="346978" y="0"/>
                  </a:moveTo>
                  <a:lnTo>
                    <a:pt x="338244" y="5868"/>
                  </a:lnTo>
                  <a:lnTo>
                    <a:pt x="330537" y="11432"/>
                  </a:lnTo>
                  <a:lnTo>
                    <a:pt x="323130" y="17240"/>
                  </a:lnTo>
                  <a:lnTo>
                    <a:pt x="315696" y="23667"/>
                  </a:lnTo>
                  <a:lnTo>
                    <a:pt x="307870" y="31293"/>
                  </a:lnTo>
                  <a:lnTo>
                    <a:pt x="299491" y="40332"/>
                  </a:lnTo>
                  <a:lnTo>
                    <a:pt x="290575" y="50832"/>
                  </a:lnTo>
                  <a:lnTo>
                    <a:pt x="281212" y="62856"/>
                  </a:lnTo>
                  <a:lnTo>
                    <a:pt x="271510" y="76270"/>
                  </a:lnTo>
                  <a:lnTo>
                    <a:pt x="261724" y="90496"/>
                  </a:lnTo>
                  <a:lnTo>
                    <a:pt x="252234" y="104650"/>
                  </a:lnTo>
                  <a:lnTo>
                    <a:pt x="243225" y="118237"/>
                  </a:lnTo>
                  <a:lnTo>
                    <a:pt x="234702" y="131136"/>
                  </a:lnTo>
                  <a:lnTo>
                    <a:pt x="226591" y="143412"/>
                  </a:lnTo>
                  <a:lnTo>
                    <a:pt x="218800" y="155194"/>
                  </a:lnTo>
                  <a:lnTo>
                    <a:pt x="211244" y="166768"/>
                  </a:lnTo>
                  <a:lnTo>
                    <a:pt x="203857" y="178547"/>
                  </a:lnTo>
                  <a:lnTo>
                    <a:pt x="196587" y="190736"/>
                  </a:lnTo>
                  <a:lnTo>
                    <a:pt x="189398" y="203196"/>
                  </a:lnTo>
                  <a:lnTo>
                    <a:pt x="182264" y="215561"/>
                  </a:lnTo>
                  <a:lnTo>
                    <a:pt x="175168" y="227624"/>
                  </a:lnTo>
                  <a:lnTo>
                    <a:pt x="168098" y="239503"/>
                  </a:lnTo>
                  <a:lnTo>
                    <a:pt x="161044" y="251545"/>
                  </a:lnTo>
                  <a:lnTo>
                    <a:pt x="154002" y="263948"/>
                  </a:lnTo>
                  <a:lnTo>
                    <a:pt x="146968" y="276905"/>
                  </a:lnTo>
                  <a:lnTo>
                    <a:pt x="139938" y="290675"/>
                  </a:lnTo>
                  <a:lnTo>
                    <a:pt x="132912" y="305311"/>
                  </a:lnTo>
                  <a:lnTo>
                    <a:pt x="125889" y="320547"/>
                  </a:lnTo>
                  <a:lnTo>
                    <a:pt x="118867" y="335921"/>
                  </a:lnTo>
                  <a:lnTo>
                    <a:pt x="111850" y="351154"/>
                  </a:lnTo>
                  <a:lnTo>
                    <a:pt x="105003" y="366313"/>
                  </a:lnTo>
                  <a:lnTo>
                    <a:pt x="98631" y="381710"/>
                  </a:lnTo>
                  <a:lnTo>
                    <a:pt x="92860" y="397509"/>
                  </a:lnTo>
                  <a:lnTo>
                    <a:pt x="87493" y="413561"/>
                  </a:lnTo>
                  <a:lnTo>
                    <a:pt x="82122" y="429497"/>
                  </a:lnTo>
                  <a:lnTo>
                    <a:pt x="76511" y="445114"/>
                  </a:lnTo>
                  <a:lnTo>
                    <a:pt x="70757" y="460534"/>
                  </a:lnTo>
                  <a:lnTo>
                    <a:pt x="65194" y="476107"/>
                  </a:lnTo>
                  <a:lnTo>
                    <a:pt x="60002" y="492025"/>
                  </a:lnTo>
                  <a:lnTo>
                    <a:pt x="55041" y="508156"/>
                  </a:lnTo>
                  <a:lnTo>
                    <a:pt x="49949" y="524146"/>
                  </a:lnTo>
                  <a:lnTo>
                    <a:pt x="44529" y="539798"/>
                  </a:lnTo>
                  <a:lnTo>
                    <a:pt x="38905" y="555242"/>
                  </a:lnTo>
                  <a:lnTo>
                    <a:pt x="33430" y="570832"/>
                  </a:lnTo>
                  <a:lnTo>
                    <a:pt x="28306" y="586760"/>
                  </a:lnTo>
                  <a:lnTo>
                    <a:pt x="23730" y="602899"/>
                  </a:lnTo>
                  <a:lnTo>
                    <a:pt x="19962" y="618893"/>
                  </a:lnTo>
                  <a:lnTo>
                    <a:pt x="17056" y="634549"/>
                  </a:lnTo>
                  <a:lnTo>
                    <a:pt x="14750" y="649995"/>
                  </a:lnTo>
                  <a:lnTo>
                    <a:pt x="12579" y="665585"/>
                  </a:lnTo>
                  <a:lnTo>
                    <a:pt x="10266" y="681515"/>
                  </a:lnTo>
                  <a:lnTo>
                    <a:pt x="7879" y="697654"/>
                  </a:lnTo>
                  <a:lnTo>
                    <a:pt x="5729" y="713649"/>
                  </a:lnTo>
                  <a:lnTo>
                    <a:pt x="3986" y="729300"/>
                  </a:lnTo>
                  <a:lnTo>
                    <a:pt x="2663" y="744574"/>
                  </a:lnTo>
                  <a:lnTo>
                    <a:pt x="1701" y="759516"/>
                  </a:lnTo>
                  <a:lnTo>
                    <a:pt x="1019" y="774201"/>
                  </a:lnTo>
                  <a:lnTo>
                    <a:pt x="544" y="788861"/>
                  </a:lnTo>
                  <a:lnTo>
                    <a:pt x="218" y="803856"/>
                  </a:lnTo>
                  <a:lnTo>
                    <a:pt x="0" y="819348"/>
                  </a:lnTo>
                  <a:lnTo>
                    <a:pt x="22" y="835009"/>
                  </a:lnTo>
                  <a:lnTo>
                    <a:pt x="570" y="850143"/>
                  </a:lnTo>
                  <a:lnTo>
                    <a:pt x="1755" y="864400"/>
                  </a:lnTo>
                  <a:lnTo>
                    <a:pt x="3534" y="877922"/>
                  </a:lnTo>
                  <a:lnTo>
                    <a:pt x="5800" y="891148"/>
                  </a:lnTo>
                  <a:lnTo>
                    <a:pt x="8436" y="904377"/>
                  </a:lnTo>
                  <a:lnTo>
                    <a:pt x="11340" y="917567"/>
                  </a:lnTo>
                  <a:lnTo>
                    <a:pt x="14436" y="930437"/>
                  </a:lnTo>
                  <a:lnTo>
                    <a:pt x="17668" y="942849"/>
                  </a:lnTo>
                  <a:lnTo>
                    <a:pt x="21160" y="955136"/>
                  </a:lnTo>
                  <a:lnTo>
                    <a:pt x="25190" y="967985"/>
                  </a:lnTo>
                  <a:lnTo>
                    <a:pt x="29871" y="981734"/>
                  </a:lnTo>
                  <a:lnTo>
                    <a:pt x="35321" y="996070"/>
                  </a:lnTo>
                  <a:lnTo>
                    <a:pt x="41737" y="1010240"/>
                  </a:lnTo>
                  <a:lnTo>
                    <a:pt x="49135" y="1023800"/>
                  </a:lnTo>
                  <a:lnTo>
                    <a:pt x="57543" y="1036327"/>
                  </a:lnTo>
                  <a:lnTo>
                    <a:pt x="67090" y="1047281"/>
                  </a:lnTo>
                  <a:lnTo>
                    <a:pt x="77736" y="1056523"/>
                  </a:lnTo>
                  <a:lnTo>
                    <a:pt x="89307" y="1063913"/>
                  </a:lnTo>
                  <a:lnTo>
                    <a:pt x="101598" y="1069143"/>
                  </a:lnTo>
                  <a:lnTo>
                    <a:pt x="114421" y="1072252"/>
                  </a:lnTo>
                  <a:lnTo>
                    <a:pt x="127623" y="1073394"/>
                  </a:lnTo>
                  <a:lnTo>
                    <a:pt x="141092" y="1072657"/>
                  </a:lnTo>
                  <a:lnTo>
                    <a:pt x="154744" y="1070277"/>
                  </a:lnTo>
                  <a:lnTo>
                    <a:pt x="168522" y="1066580"/>
                  </a:lnTo>
                  <a:lnTo>
                    <a:pt x="182385" y="1061891"/>
                  </a:lnTo>
                  <a:lnTo>
                    <a:pt x="196302" y="1056482"/>
                  </a:lnTo>
                  <a:lnTo>
                    <a:pt x="210088" y="1050565"/>
                  </a:lnTo>
                  <a:lnTo>
                    <a:pt x="223425" y="1044294"/>
                  </a:lnTo>
                  <a:lnTo>
                    <a:pt x="236171" y="1037776"/>
                  </a:lnTo>
                  <a:lnTo>
                    <a:pt x="248187" y="1030925"/>
                  </a:lnTo>
                  <a:lnTo>
                    <a:pt x="259264" y="1023486"/>
                  </a:lnTo>
                  <a:lnTo>
                    <a:pt x="269382" y="1015372"/>
                  </a:lnTo>
                  <a:lnTo>
                    <a:pt x="278670" y="1006802"/>
                  </a:lnTo>
                  <a:lnTo>
                    <a:pt x="287302" y="998204"/>
                  </a:lnTo>
                  <a:lnTo>
                    <a:pt x="295447" y="989823"/>
                  </a:lnTo>
                  <a:lnTo>
                    <a:pt x="303241" y="981569"/>
                  </a:lnTo>
                  <a:lnTo>
                    <a:pt x="310789" y="973115"/>
                  </a:lnTo>
                  <a:lnTo>
                    <a:pt x="318167" y="964278"/>
                  </a:lnTo>
                  <a:lnTo>
                    <a:pt x="325428" y="955038"/>
                  </a:lnTo>
                  <a:lnTo>
                    <a:pt x="332610" y="945448"/>
                  </a:lnTo>
                  <a:lnTo>
                    <a:pt x="339738" y="935591"/>
                  </a:lnTo>
                  <a:lnTo>
                    <a:pt x="346830" y="925699"/>
                  </a:lnTo>
                  <a:lnTo>
                    <a:pt x="353898" y="916138"/>
                  </a:lnTo>
                  <a:lnTo>
                    <a:pt x="360946" y="907076"/>
                  </a:lnTo>
                  <a:lnTo>
                    <a:pt x="367813" y="898348"/>
                  </a:lnTo>
                  <a:lnTo>
                    <a:pt x="374199" y="889567"/>
                  </a:lnTo>
                  <a:lnTo>
                    <a:pt x="379979" y="880508"/>
                  </a:lnTo>
                  <a:lnTo>
                    <a:pt x="385352" y="871118"/>
                  </a:lnTo>
                  <a:lnTo>
                    <a:pt x="390727" y="861427"/>
                  </a:lnTo>
                  <a:lnTo>
                    <a:pt x="396342" y="851497"/>
                  </a:lnTo>
                  <a:lnTo>
                    <a:pt x="402097" y="841386"/>
                  </a:lnTo>
                  <a:lnTo>
                    <a:pt x="407661" y="831147"/>
                  </a:lnTo>
                  <a:lnTo>
                    <a:pt x="412854" y="820811"/>
                  </a:lnTo>
                  <a:lnTo>
                    <a:pt x="417816" y="810243"/>
                  </a:lnTo>
                  <a:lnTo>
                    <a:pt x="422907" y="799156"/>
                  </a:lnTo>
                  <a:lnTo>
                    <a:pt x="428328" y="787426"/>
                  </a:lnTo>
                  <a:lnTo>
                    <a:pt x="433952" y="774767"/>
                  </a:lnTo>
                  <a:lnTo>
                    <a:pt x="439427" y="760673"/>
                  </a:lnTo>
                  <a:lnTo>
                    <a:pt x="444556" y="745014"/>
                  </a:lnTo>
                  <a:lnTo>
                    <a:pt x="449305" y="728447"/>
                  </a:lnTo>
                  <a:lnTo>
                    <a:pt x="453721" y="712174"/>
                  </a:lnTo>
                  <a:lnTo>
                    <a:pt x="457871" y="696855"/>
                  </a:lnTo>
                  <a:lnTo>
                    <a:pt x="461657" y="682301"/>
                  </a:lnTo>
                  <a:lnTo>
                    <a:pt x="464828" y="667775"/>
                  </a:lnTo>
                  <a:lnTo>
                    <a:pt x="467291" y="652826"/>
                  </a:lnTo>
                  <a:lnTo>
                    <a:pt x="468945" y="637648"/>
                  </a:lnTo>
                  <a:lnTo>
                    <a:pt x="469606" y="622898"/>
                  </a:lnTo>
                  <a:lnTo>
                    <a:pt x="469272" y="608928"/>
                  </a:lnTo>
                  <a:lnTo>
                    <a:pt x="468081" y="595612"/>
                  </a:lnTo>
                  <a:lnTo>
                    <a:pt x="466218" y="582530"/>
                  </a:lnTo>
                  <a:lnTo>
                    <a:pt x="463853" y="569397"/>
                  </a:lnTo>
                  <a:lnTo>
                    <a:pt x="460960" y="556103"/>
                  </a:lnTo>
                  <a:lnTo>
                    <a:pt x="457342" y="542631"/>
                  </a:lnTo>
                  <a:lnTo>
                    <a:pt x="452940" y="529020"/>
                  </a:lnTo>
                  <a:lnTo>
                    <a:pt x="447679" y="515793"/>
                  </a:lnTo>
                  <a:lnTo>
                    <a:pt x="441391" y="503903"/>
                  </a:lnTo>
                  <a:lnTo>
                    <a:pt x="434078" y="493765"/>
                  </a:lnTo>
                  <a:lnTo>
                    <a:pt x="425727" y="485299"/>
                  </a:lnTo>
                  <a:lnTo>
                    <a:pt x="416218" y="478215"/>
                  </a:lnTo>
                  <a:lnTo>
                    <a:pt x="405599" y="472203"/>
                  </a:lnTo>
                  <a:lnTo>
                    <a:pt x="394044" y="467468"/>
                  </a:lnTo>
                  <a:lnTo>
                    <a:pt x="381765" y="464707"/>
                  </a:lnTo>
                  <a:lnTo>
                    <a:pt x="368946" y="464145"/>
                  </a:lnTo>
                  <a:lnTo>
                    <a:pt x="355575" y="465562"/>
                  </a:lnTo>
                  <a:lnTo>
                    <a:pt x="341461" y="468571"/>
                  </a:lnTo>
                  <a:lnTo>
                    <a:pt x="326572" y="472781"/>
                  </a:lnTo>
                  <a:lnTo>
                    <a:pt x="311488" y="477860"/>
                  </a:lnTo>
                  <a:lnTo>
                    <a:pt x="297274" y="483552"/>
                  </a:lnTo>
                  <a:lnTo>
                    <a:pt x="284454" y="489670"/>
                  </a:lnTo>
                  <a:lnTo>
                    <a:pt x="272880" y="496080"/>
                  </a:lnTo>
                  <a:lnTo>
                    <a:pt x="262032" y="502690"/>
                  </a:lnTo>
                  <a:lnTo>
                    <a:pt x="251514" y="509434"/>
                  </a:lnTo>
                  <a:lnTo>
                    <a:pt x="241279" y="516268"/>
                  </a:lnTo>
                  <a:lnTo>
                    <a:pt x="231538" y="523164"/>
                  </a:lnTo>
                  <a:lnTo>
                    <a:pt x="222380" y="530105"/>
                  </a:lnTo>
                  <a:lnTo>
                    <a:pt x="213600" y="537241"/>
                  </a:lnTo>
                  <a:lnTo>
                    <a:pt x="204792" y="544872"/>
                  </a:lnTo>
                  <a:lnTo>
                    <a:pt x="195721" y="553120"/>
                  </a:lnTo>
                  <a:lnTo>
                    <a:pt x="186494" y="561948"/>
                  </a:lnTo>
                  <a:lnTo>
                    <a:pt x="177446" y="571252"/>
                  </a:lnTo>
                  <a:lnTo>
                    <a:pt x="168761" y="580920"/>
                  </a:lnTo>
                  <a:lnTo>
                    <a:pt x="160302" y="590853"/>
                  </a:lnTo>
                  <a:lnTo>
                    <a:pt x="151709" y="600973"/>
                  </a:lnTo>
                  <a:lnTo>
                    <a:pt x="142784" y="611224"/>
                  </a:lnTo>
                  <a:lnTo>
                    <a:pt x="133654" y="621565"/>
                  </a:lnTo>
                  <a:lnTo>
                    <a:pt x="124672" y="631967"/>
                  </a:lnTo>
                  <a:lnTo>
                    <a:pt x="116040" y="642415"/>
                  </a:lnTo>
                  <a:lnTo>
                    <a:pt x="107955" y="653059"/>
                  </a:lnTo>
                  <a:lnTo>
                    <a:pt x="100679" y="664198"/>
                  </a:lnTo>
                  <a:lnTo>
                    <a:pt x="94269" y="675950"/>
                  </a:lnTo>
                  <a:lnTo>
                    <a:pt x="88626" y="688114"/>
                  </a:lnTo>
                  <a:lnTo>
                    <a:pt x="83594" y="700279"/>
                  </a:lnTo>
                  <a:lnTo>
                    <a:pt x="79016" y="712203"/>
                  </a:lnTo>
                  <a:lnTo>
                    <a:pt x="74600" y="723819"/>
                  </a:lnTo>
                  <a:lnTo>
                    <a:pt x="69940" y="735152"/>
                  </a:lnTo>
                  <a:lnTo>
                    <a:pt x="64842" y="746257"/>
                  </a:lnTo>
                  <a:lnTo>
                    <a:pt x="59450" y="757188"/>
                  </a:lnTo>
                  <a:lnTo>
                    <a:pt x="54137" y="767996"/>
                  </a:lnTo>
                  <a:lnTo>
                    <a:pt x="49126" y="778701"/>
                  </a:lnTo>
                  <a:lnTo>
                    <a:pt x="44612" y="788877"/>
                  </a:lnTo>
                  <a:lnTo>
                    <a:pt x="40405" y="798653"/>
                  </a:lnTo>
                  <a:lnTo>
                    <a:pt x="36138" y="808889"/>
                  </a:lnTo>
                  <a:lnTo>
                    <a:pt x="31123" y="821223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30135" y="1598357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46260" y="2934"/>
                  </a:lnTo>
                  <a:lnTo>
                    <a:pt x="135770" y="5716"/>
                  </a:lnTo>
                  <a:lnTo>
                    <a:pt x="125464" y="8616"/>
                  </a:lnTo>
                  <a:lnTo>
                    <a:pt x="114990" y="11656"/>
                  </a:lnTo>
                  <a:lnTo>
                    <a:pt x="103998" y="14821"/>
                  </a:lnTo>
                  <a:lnTo>
                    <a:pt x="92355" y="18081"/>
                  </a:lnTo>
                  <a:lnTo>
                    <a:pt x="80101" y="21246"/>
                  </a:lnTo>
                  <a:lnTo>
                    <a:pt x="67347" y="23989"/>
                  </a:lnTo>
                  <a:lnTo>
                    <a:pt x="54230" y="26164"/>
                  </a:lnTo>
                  <a:lnTo>
                    <a:pt x="41460" y="27797"/>
                  </a:lnTo>
                  <a:lnTo>
                    <a:pt x="29057" y="29152"/>
                  </a:lnTo>
                  <a:lnTo>
                    <a:pt x="15933" y="30347"/>
                  </a:lnTo>
                  <a:lnTo>
                    <a:pt x="0" y="3158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78340" y="1218200"/>
              <a:ext cx="446719" cy="914765"/>
            </a:xfrm>
            <a:custGeom>
              <a:avLst/>
              <a:gdLst/>
              <a:ahLst/>
              <a:cxnLst/>
              <a:rect l="0" t="0" r="0" b="0"/>
              <a:pathLst>
                <a:path w="446719" h="914765">
                  <a:moveTo>
                    <a:pt x="425661" y="116945"/>
                  </a:moveTo>
                  <a:lnTo>
                    <a:pt x="422593" y="108076"/>
                  </a:lnTo>
                  <a:lnTo>
                    <a:pt x="418530" y="99089"/>
                  </a:lnTo>
                  <a:lnTo>
                    <a:pt x="413043" y="89103"/>
                  </a:lnTo>
                  <a:lnTo>
                    <a:pt x="406455" y="78468"/>
                  </a:lnTo>
                  <a:lnTo>
                    <a:pt x="399306" y="67953"/>
                  </a:lnTo>
                  <a:lnTo>
                    <a:pt x="391957" y="58001"/>
                  </a:lnTo>
                  <a:lnTo>
                    <a:pt x="384425" y="48715"/>
                  </a:lnTo>
                  <a:lnTo>
                    <a:pt x="376467" y="40027"/>
                  </a:lnTo>
                  <a:lnTo>
                    <a:pt x="367966" y="31822"/>
                  </a:lnTo>
                  <a:lnTo>
                    <a:pt x="358784" y="24143"/>
                  </a:lnTo>
                  <a:lnTo>
                    <a:pt x="348701" y="17198"/>
                  </a:lnTo>
                  <a:lnTo>
                    <a:pt x="337691" y="11050"/>
                  </a:lnTo>
                  <a:lnTo>
                    <a:pt x="325871" y="5936"/>
                  </a:lnTo>
                  <a:lnTo>
                    <a:pt x="313413" y="2330"/>
                  </a:lnTo>
                  <a:lnTo>
                    <a:pt x="300478" y="357"/>
                  </a:lnTo>
                  <a:lnTo>
                    <a:pt x="287199" y="0"/>
                  </a:lnTo>
                  <a:lnTo>
                    <a:pt x="273680" y="1272"/>
                  </a:lnTo>
                  <a:lnTo>
                    <a:pt x="259994" y="4021"/>
                  </a:lnTo>
                  <a:lnTo>
                    <a:pt x="246193" y="8136"/>
                  </a:lnTo>
                  <a:lnTo>
                    <a:pt x="232315" y="13638"/>
                  </a:lnTo>
                  <a:lnTo>
                    <a:pt x="218393" y="20407"/>
                  </a:lnTo>
                  <a:lnTo>
                    <a:pt x="204772" y="28051"/>
                  </a:lnTo>
                  <a:lnTo>
                    <a:pt x="192079" y="36019"/>
                  </a:lnTo>
                  <a:lnTo>
                    <a:pt x="180580" y="43973"/>
                  </a:lnTo>
                  <a:lnTo>
                    <a:pt x="170214" y="51939"/>
                  </a:lnTo>
                  <a:lnTo>
                    <a:pt x="160784" y="60201"/>
                  </a:lnTo>
                  <a:lnTo>
                    <a:pt x="152067" y="68903"/>
                  </a:lnTo>
                  <a:lnTo>
                    <a:pt x="143873" y="77884"/>
                  </a:lnTo>
                  <a:lnTo>
                    <a:pt x="136047" y="86767"/>
                  </a:lnTo>
                  <a:lnTo>
                    <a:pt x="128480" y="95346"/>
                  </a:lnTo>
                  <a:lnTo>
                    <a:pt x="121091" y="103904"/>
                  </a:lnTo>
                  <a:lnTo>
                    <a:pt x="113822" y="113097"/>
                  </a:lnTo>
                  <a:lnTo>
                    <a:pt x="106636" y="123242"/>
                  </a:lnTo>
                  <a:lnTo>
                    <a:pt x="99504" y="134175"/>
                  </a:lnTo>
                  <a:lnTo>
                    <a:pt x="92410" y="145439"/>
                  </a:lnTo>
                  <a:lnTo>
                    <a:pt x="85345" y="156731"/>
                  </a:lnTo>
                  <a:lnTo>
                    <a:pt x="78465" y="168246"/>
                  </a:lnTo>
                  <a:lnTo>
                    <a:pt x="72072" y="180568"/>
                  </a:lnTo>
                  <a:lnTo>
                    <a:pt x="66287" y="193960"/>
                  </a:lnTo>
                  <a:lnTo>
                    <a:pt x="60911" y="208055"/>
                  </a:lnTo>
                  <a:lnTo>
                    <a:pt x="55533" y="222062"/>
                  </a:lnTo>
                  <a:lnTo>
                    <a:pt x="49917" y="235531"/>
                  </a:lnTo>
                  <a:lnTo>
                    <a:pt x="44161" y="248677"/>
                  </a:lnTo>
                  <a:lnTo>
                    <a:pt x="38596" y="262176"/>
                  </a:lnTo>
                  <a:lnTo>
                    <a:pt x="33407" y="276402"/>
                  </a:lnTo>
                  <a:lnTo>
                    <a:pt x="28617" y="291245"/>
                  </a:lnTo>
                  <a:lnTo>
                    <a:pt x="24174" y="306295"/>
                  </a:lnTo>
                  <a:lnTo>
                    <a:pt x="20006" y="321281"/>
                  </a:lnTo>
                  <a:lnTo>
                    <a:pt x="16207" y="336261"/>
                  </a:lnTo>
                  <a:lnTo>
                    <a:pt x="13029" y="351531"/>
                  </a:lnTo>
                  <a:lnTo>
                    <a:pt x="10556" y="367242"/>
                  </a:lnTo>
                  <a:lnTo>
                    <a:pt x="8726" y="383233"/>
                  </a:lnTo>
                  <a:lnTo>
                    <a:pt x="7413" y="399128"/>
                  </a:lnTo>
                  <a:lnTo>
                    <a:pt x="6489" y="414717"/>
                  </a:lnTo>
                  <a:lnTo>
                    <a:pt x="5680" y="430118"/>
                  </a:lnTo>
                  <a:lnTo>
                    <a:pt x="4597" y="445678"/>
                  </a:lnTo>
                  <a:lnTo>
                    <a:pt x="3058" y="461588"/>
                  </a:lnTo>
                  <a:lnTo>
                    <a:pt x="1378" y="477713"/>
                  </a:lnTo>
                  <a:lnTo>
                    <a:pt x="244" y="493699"/>
                  </a:lnTo>
                  <a:lnTo>
                    <a:pt x="0" y="509349"/>
                  </a:lnTo>
                  <a:lnTo>
                    <a:pt x="499" y="524792"/>
                  </a:lnTo>
                  <a:lnTo>
                    <a:pt x="1299" y="540379"/>
                  </a:lnTo>
                  <a:lnTo>
                    <a:pt x="2101" y="556307"/>
                  </a:lnTo>
                  <a:lnTo>
                    <a:pt x="2944" y="572445"/>
                  </a:lnTo>
                  <a:lnTo>
                    <a:pt x="4108" y="588439"/>
                  </a:lnTo>
                  <a:lnTo>
                    <a:pt x="5741" y="604090"/>
                  </a:lnTo>
                  <a:lnTo>
                    <a:pt x="7836" y="619363"/>
                  </a:lnTo>
                  <a:lnTo>
                    <a:pt x="10321" y="634305"/>
                  </a:lnTo>
                  <a:lnTo>
                    <a:pt x="13106" y="648986"/>
                  </a:lnTo>
                  <a:lnTo>
                    <a:pt x="16113" y="663472"/>
                  </a:lnTo>
                  <a:lnTo>
                    <a:pt x="19277" y="677819"/>
                  </a:lnTo>
                  <a:lnTo>
                    <a:pt x="22557" y="692063"/>
                  </a:lnTo>
                  <a:lnTo>
                    <a:pt x="26080" y="706071"/>
                  </a:lnTo>
                  <a:lnTo>
                    <a:pt x="30131" y="719557"/>
                  </a:lnTo>
                  <a:lnTo>
                    <a:pt x="34821" y="732411"/>
                  </a:lnTo>
                  <a:lnTo>
                    <a:pt x="40108" y="744840"/>
                  </a:lnTo>
                  <a:lnTo>
                    <a:pt x="45882" y="757259"/>
                  </a:lnTo>
                  <a:lnTo>
                    <a:pt x="52025" y="769904"/>
                  </a:lnTo>
                  <a:lnTo>
                    <a:pt x="58439" y="782517"/>
                  </a:lnTo>
                  <a:lnTo>
                    <a:pt x="65044" y="794459"/>
                  </a:lnTo>
                  <a:lnTo>
                    <a:pt x="71780" y="805423"/>
                  </a:lnTo>
                  <a:lnTo>
                    <a:pt x="78609" y="815581"/>
                  </a:lnTo>
                  <a:lnTo>
                    <a:pt x="85499" y="825398"/>
                  </a:lnTo>
                  <a:lnTo>
                    <a:pt x="92442" y="835187"/>
                  </a:lnTo>
                  <a:lnTo>
                    <a:pt x="99748" y="845085"/>
                  </a:lnTo>
                  <a:lnTo>
                    <a:pt x="108026" y="855124"/>
                  </a:lnTo>
                  <a:lnTo>
                    <a:pt x="117521" y="865283"/>
                  </a:lnTo>
                  <a:lnTo>
                    <a:pt x="128001" y="875208"/>
                  </a:lnTo>
                  <a:lnTo>
                    <a:pt x="138953" y="884259"/>
                  </a:lnTo>
                  <a:lnTo>
                    <a:pt x="150027" y="892152"/>
                  </a:lnTo>
                  <a:lnTo>
                    <a:pt x="161225" y="898772"/>
                  </a:lnTo>
                  <a:lnTo>
                    <a:pt x="172802" y="904001"/>
                  </a:lnTo>
                  <a:lnTo>
                    <a:pt x="184888" y="907925"/>
                  </a:lnTo>
                  <a:lnTo>
                    <a:pt x="197632" y="910765"/>
                  </a:lnTo>
                  <a:lnTo>
                    <a:pt x="211259" y="912771"/>
                  </a:lnTo>
                  <a:lnTo>
                    <a:pt x="225789" y="914154"/>
                  </a:lnTo>
                  <a:lnTo>
                    <a:pt x="240615" y="914764"/>
                  </a:lnTo>
                  <a:lnTo>
                    <a:pt x="254649" y="914119"/>
                  </a:lnTo>
                  <a:lnTo>
                    <a:pt x="267355" y="912053"/>
                  </a:lnTo>
                  <a:lnTo>
                    <a:pt x="279190" y="908698"/>
                  </a:lnTo>
                  <a:lnTo>
                    <a:pt x="291278" y="904305"/>
                  </a:lnTo>
                  <a:lnTo>
                    <a:pt x="304258" y="899117"/>
                  </a:lnTo>
                  <a:lnTo>
                    <a:pt x="317946" y="893025"/>
                  </a:lnTo>
                  <a:lnTo>
                    <a:pt x="331614" y="885579"/>
                  </a:lnTo>
                  <a:lnTo>
                    <a:pt x="344810" y="876644"/>
                  </a:lnTo>
                  <a:lnTo>
                    <a:pt x="357247" y="866374"/>
                  </a:lnTo>
                  <a:lnTo>
                    <a:pt x="368667" y="855030"/>
                  </a:lnTo>
                  <a:lnTo>
                    <a:pt x="379043" y="842889"/>
                  </a:lnTo>
                  <a:lnTo>
                    <a:pt x="388518" y="830500"/>
                  </a:lnTo>
                  <a:lnTo>
                    <a:pt x="397283" y="818649"/>
                  </a:lnTo>
                  <a:lnTo>
                    <a:pt x="405515" y="807718"/>
                  </a:lnTo>
                  <a:lnTo>
                    <a:pt x="413200" y="797567"/>
                  </a:lnTo>
                  <a:lnTo>
                    <a:pt x="420143" y="787749"/>
                  </a:lnTo>
                  <a:lnTo>
                    <a:pt x="426292" y="777968"/>
                  </a:lnTo>
                  <a:lnTo>
                    <a:pt x="431591" y="768549"/>
                  </a:lnTo>
                  <a:lnTo>
                    <a:pt x="436419" y="759428"/>
                  </a:lnTo>
                  <a:lnTo>
                    <a:pt x="441200" y="749801"/>
                  </a:lnTo>
                  <a:lnTo>
                    <a:pt x="446718" y="73812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840871" y="1208803"/>
              <a:ext cx="73701" cy="863337"/>
            </a:xfrm>
            <a:custGeom>
              <a:avLst/>
              <a:gdLst/>
              <a:ahLst/>
              <a:cxnLst/>
              <a:rect l="0" t="0" r="0" b="0"/>
              <a:pathLst>
                <a:path w="73701" h="863337">
                  <a:moveTo>
                    <a:pt x="0" y="0"/>
                  </a:moveTo>
                  <a:lnTo>
                    <a:pt x="67" y="14535"/>
                  </a:lnTo>
                  <a:lnTo>
                    <a:pt x="707" y="27165"/>
                  </a:lnTo>
                  <a:lnTo>
                    <a:pt x="2000" y="39075"/>
                  </a:lnTo>
                  <a:lnTo>
                    <a:pt x="3686" y="50729"/>
                  </a:lnTo>
                  <a:lnTo>
                    <a:pt x="5354" y="62570"/>
                  </a:lnTo>
                  <a:lnTo>
                    <a:pt x="6767" y="74810"/>
                  </a:lnTo>
                  <a:lnTo>
                    <a:pt x="7865" y="87479"/>
                  </a:lnTo>
                  <a:lnTo>
                    <a:pt x="8676" y="100517"/>
                  </a:lnTo>
                  <a:lnTo>
                    <a:pt x="9260" y="113846"/>
                  </a:lnTo>
                  <a:lnTo>
                    <a:pt x="9839" y="127390"/>
                  </a:lnTo>
                  <a:lnTo>
                    <a:pt x="10767" y="141089"/>
                  </a:lnTo>
                  <a:lnTo>
                    <a:pt x="12207" y="154900"/>
                  </a:lnTo>
                  <a:lnTo>
                    <a:pt x="13989" y="168954"/>
                  </a:lnTo>
                  <a:lnTo>
                    <a:pt x="15725" y="183535"/>
                  </a:lnTo>
                  <a:lnTo>
                    <a:pt x="17187" y="198755"/>
                  </a:lnTo>
                  <a:lnTo>
                    <a:pt x="18319" y="214571"/>
                  </a:lnTo>
                  <a:lnTo>
                    <a:pt x="19154" y="230873"/>
                  </a:lnTo>
                  <a:lnTo>
                    <a:pt x="19755" y="247550"/>
                  </a:lnTo>
                  <a:lnTo>
                    <a:pt x="20344" y="264665"/>
                  </a:lnTo>
                  <a:lnTo>
                    <a:pt x="21280" y="282446"/>
                  </a:lnTo>
                  <a:lnTo>
                    <a:pt x="22725" y="300961"/>
                  </a:lnTo>
                  <a:lnTo>
                    <a:pt x="24511" y="319970"/>
                  </a:lnTo>
                  <a:lnTo>
                    <a:pt x="26249" y="339038"/>
                  </a:lnTo>
                  <a:lnTo>
                    <a:pt x="27712" y="357906"/>
                  </a:lnTo>
                  <a:lnTo>
                    <a:pt x="28846" y="376662"/>
                  </a:lnTo>
                  <a:lnTo>
                    <a:pt x="29681" y="395627"/>
                  </a:lnTo>
                  <a:lnTo>
                    <a:pt x="30282" y="414975"/>
                  </a:lnTo>
                  <a:lnTo>
                    <a:pt x="30872" y="434563"/>
                  </a:lnTo>
                  <a:lnTo>
                    <a:pt x="31808" y="454027"/>
                  </a:lnTo>
                  <a:lnTo>
                    <a:pt x="33258" y="473160"/>
                  </a:lnTo>
                  <a:lnTo>
                    <a:pt x="35217" y="491925"/>
                  </a:lnTo>
                  <a:lnTo>
                    <a:pt x="37604" y="510365"/>
                  </a:lnTo>
                  <a:lnTo>
                    <a:pt x="40315" y="528547"/>
                  </a:lnTo>
                  <a:lnTo>
                    <a:pt x="43101" y="546538"/>
                  </a:lnTo>
                  <a:lnTo>
                    <a:pt x="45584" y="564390"/>
                  </a:lnTo>
                  <a:lnTo>
                    <a:pt x="47584" y="582146"/>
                  </a:lnTo>
                  <a:lnTo>
                    <a:pt x="49094" y="599835"/>
                  </a:lnTo>
                  <a:lnTo>
                    <a:pt x="50189" y="617477"/>
                  </a:lnTo>
                  <a:lnTo>
                    <a:pt x="50968" y="635085"/>
                  </a:lnTo>
                  <a:lnTo>
                    <a:pt x="51679" y="652502"/>
                  </a:lnTo>
                  <a:lnTo>
                    <a:pt x="52698" y="669430"/>
                  </a:lnTo>
                  <a:lnTo>
                    <a:pt x="54198" y="685744"/>
                  </a:lnTo>
                  <a:lnTo>
                    <a:pt x="56021" y="701479"/>
                  </a:lnTo>
                  <a:lnTo>
                    <a:pt x="57784" y="716738"/>
                  </a:lnTo>
                  <a:lnTo>
                    <a:pt x="59264" y="731640"/>
                  </a:lnTo>
                  <a:lnTo>
                    <a:pt x="60409" y="746446"/>
                  </a:lnTo>
                  <a:lnTo>
                    <a:pt x="61252" y="761540"/>
                  </a:lnTo>
                  <a:lnTo>
                    <a:pt x="61858" y="777094"/>
                  </a:lnTo>
                  <a:lnTo>
                    <a:pt x="62480" y="792742"/>
                  </a:lnTo>
                  <a:lnTo>
                    <a:pt x="63718" y="809419"/>
                  </a:lnTo>
                  <a:lnTo>
                    <a:pt x="66799" y="830827"/>
                  </a:lnTo>
                  <a:lnTo>
                    <a:pt x="73700" y="86333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057856" y="1699561"/>
              <a:ext cx="404198" cy="475669"/>
            </a:xfrm>
            <a:custGeom>
              <a:avLst/>
              <a:gdLst/>
              <a:ahLst/>
              <a:cxnLst/>
              <a:rect l="0" t="0" r="0" b="0"/>
              <a:pathLst>
                <a:path w="404198" h="475669">
                  <a:moveTo>
                    <a:pt x="235741" y="162009"/>
                  </a:moveTo>
                  <a:lnTo>
                    <a:pt x="238541" y="150341"/>
                  </a:lnTo>
                  <a:lnTo>
                    <a:pt x="240042" y="139852"/>
                  </a:lnTo>
                  <a:lnTo>
                    <a:pt x="240349" y="129545"/>
                  </a:lnTo>
                  <a:lnTo>
                    <a:pt x="239670" y="119071"/>
                  </a:lnTo>
                  <a:lnTo>
                    <a:pt x="238202" y="108079"/>
                  </a:lnTo>
                  <a:lnTo>
                    <a:pt x="236128" y="96441"/>
                  </a:lnTo>
                  <a:lnTo>
                    <a:pt x="233446" y="84360"/>
                  </a:lnTo>
                  <a:lnTo>
                    <a:pt x="229975" y="72254"/>
                  </a:lnTo>
                  <a:lnTo>
                    <a:pt x="225675" y="60376"/>
                  </a:lnTo>
                  <a:lnTo>
                    <a:pt x="220483" y="48961"/>
                  </a:lnTo>
                  <a:lnTo>
                    <a:pt x="214243" y="38295"/>
                  </a:lnTo>
                  <a:lnTo>
                    <a:pt x="206963" y="28467"/>
                  </a:lnTo>
                  <a:lnTo>
                    <a:pt x="198633" y="19714"/>
                  </a:lnTo>
                  <a:lnTo>
                    <a:pt x="189138" y="12507"/>
                  </a:lnTo>
                  <a:lnTo>
                    <a:pt x="178533" y="6959"/>
                  </a:lnTo>
                  <a:lnTo>
                    <a:pt x="167158" y="3046"/>
                  </a:lnTo>
                  <a:lnTo>
                    <a:pt x="155531" y="778"/>
                  </a:lnTo>
                  <a:lnTo>
                    <a:pt x="143968" y="0"/>
                  </a:lnTo>
                  <a:lnTo>
                    <a:pt x="132425" y="764"/>
                  </a:lnTo>
                  <a:lnTo>
                    <a:pt x="120609" y="3395"/>
                  </a:lnTo>
                  <a:lnTo>
                    <a:pt x="108372" y="7915"/>
                  </a:lnTo>
                  <a:lnTo>
                    <a:pt x="96034" y="14389"/>
                  </a:lnTo>
                  <a:lnTo>
                    <a:pt x="84277" y="23087"/>
                  </a:lnTo>
                  <a:lnTo>
                    <a:pt x="73447" y="33931"/>
                  </a:lnTo>
                  <a:lnTo>
                    <a:pt x="63717" y="46263"/>
                  </a:lnTo>
                  <a:lnTo>
                    <a:pt x="55253" y="59063"/>
                  </a:lnTo>
                  <a:lnTo>
                    <a:pt x="48006" y="71702"/>
                  </a:lnTo>
                  <a:lnTo>
                    <a:pt x="41784" y="83948"/>
                  </a:lnTo>
                  <a:lnTo>
                    <a:pt x="36355" y="95777"/>
                  </a:lnTo>
                  <a:lnTo>
                    <a:pt x="31511" y="107250"/>
                  </a:lnTo>
                  <a:lnTo>
                    <a:pt x="27085" y="118447"/>
                  </a:lnTo>
                  <a:lnTo>
                    <a:pt x="22950" y="129439"/>
                  </a:lnTo>
                  <a:lnTo>
                    <a:pt x="19022" y="140291"/>
                  </a:lnTo>
                  <a:lnTo>
                    <a:pt x="15401" y="151209"/>
                  </a:lnTo>
                  <a:lnTo>
                    <a:pt x="12347" y="162533"/>
                  </a:lnTo>
                  <a:lnTo>
                    <a:pt x="9958" y="174410"/>
                  </a:lnTo>
                  <a:lnTo>
                    <a:pt x="8015" y="186658"/>
                  </a:lnTo>
                  <a:lnTo>
                    <a:pt x="6095" y="198879"/>
                  </a:lnTo>
                  <a:lnTo>
                    <a:pt x="3959" y="210845"/>
                  </a:lnTo>
                  <a:lnTo>
                    <a:pt x="1863" y="222659"/>
                  </a:lnTo>
                  <a:lnTo>
                    <a:pt x="441" y="234657"/>
                  </a:lnTo>
                  <a:lnTo>
                    <a:pt x="0" y="247026"/>
                  </a:lnTo>
                  <a:lnTo>
                    <a:pt x="366" y="259791"/>
                  </a:lnTo>
                  <a:lnTo>
                    <a:pt x="1075" y="272899"/>
                  </a:lnTo>
                  <a:lnTo>
                    <a:pt x="1817" y="286273"/>
                  </a:lnTo>
                  <a:lnTo>
                    <a:pt x="2618" y="299679"/>
                  </a:lnTo>
                  <a:lnTo>
                    <a:pt x="3756" y="312752"/>
                  </a:lnTo>
                  <a:lnTo>
                    <a:pt x="5370" y="325321"/>
                  </a:lnTo>
                  <a:lnTo>
                    <a:pt x="7453" y="337388"/>
                  </a:lnTo>
                  <a:lnTo>
                    <a:pt x="9930" y="349031"/>
                  </a:lnTo>
                  <a:lnTo>
                    <a:pt x="12715" y="360351"/>
                  </a:lnTo>
                  <a:lnTo>
                    <a:pt x="15891" y="371599"/>
                  </a:lnTo>
                  <a:lnTo>
                    <a:pt x="19701" y="383151"/>
                  </a:lnTo>
                  <a:lnTo>
                    <a:pt x="24228" y="395179"/>
                  </a:lnTo>
                  <a:lnTo>
                    <a:pt x="29402" y="407360"/>
                  </a:lnTo>
                  <a:lnTo>
                    <a:pt x="35100" y="419005"/>
                  </a:lnTo>
                  <a:lnTo>
                    <a:pt x="41198" y="429761"/>
                  </a:lnTo>
                  <a:lnTo>
                    <a:pt x="47750" y="439610"/>
                  </a:lnTo>
                  <a:lnTo>
                    <a:pt x="54980" y="448685"/>
                  </a:lnTo>
                  <a:lnTo>
                    <a:pt x="62959" y="457145"/>
                  </a:lnTo>
                  <a:lnTo>
                    <a:pt x="71776" y="464658"/>
                  </a:lnTo>
                  <a:lnTo>
                    <a:pt x="81605" y="470427"/>
                  </a:lnTo>
                  <a:lnTo>
                    <a:pt x="92438" y="474150"/>
                  </a:lnTo>
                  <a:lnTo>
                    <a:pt x="103967" y="475668"/>
                  </a:lnTo>
                  <a:lnTo>
                    <a:pt x="115698" y="474717"/>
                  </a:lnTo>
                  <a:lnTo>
                    <a:pt x="127317" y="471407"/>
                  </a:lnTo>
                  <a:lnTo>
                    <a:pt x="138388" y="466117"/>
                  </a:lnTo>
                  <a:lnTo>
                    <a:pt x="148291" y="459295"/>
                  </a:lnTo>
                  <a:lnTo>
                    <a:pt x="156803" y="451348"/>
                  </a:lnTo>
                  <a:lnTo>
                    <a:pt x="164196" y="442763"/>
                  </a:lnTo>
                  <a:lnTo>
                    <a:pt x="171018" y="434088"/>
                  </a:lnTo>
                  <a:lnTo>
                    <a:pt x="177647" y="425625"/>
                  </a:lnTo>
                  <a:lnTo>
                    <a:pt x="184102" y="417300"/>
                  </a:lnTo>
                  <a:lnTo>
                    <a:pt x="190146" y="408790"/>
                  </a:lnTo>
                  <a:lnTo>
                    <a:pt x="195660" y="399912"/>
                  </a:lnTo>
                  <a:lnTo>
                    <a:pt x="200669" y="390643"/>
                  </a:lnTo>
                  <a:lnTo>
                    <a:pt x="205260" y="381034"/>
                  </a:lnTo>
                  <a:lnTo>
                    <a:pt x="209532" y="371158"/>
                  </a:lnTo>
                  <a:lnTo>
                    <a:pt x="213569" y="361084"/>
                  </a:lnTo>
                  <a:lnTo>
                    <a:pt x="217440" y="350868"/>
                  </a:lnTo>
                  <a:lnTo>
                    <a:pt x="221196" y="340553"/>
                  </a:lnTo>
                  <a:lnTo>
                    <a:pt x="224872" y="330169"/>
                  </a:lnTo>
                  <a:lnTo>
                    <a:pt x="228494" y="319738"/>
                  </a:lnTo>
                  <a:lnTo>
                    <a:pt x="232079" y="309261"/>
                  </a:lnTo>
                  <a:lnTo>
                    <a:pt x="235639" y="298258"/>
                  </a:lnTo>
                  <a:lnTo>
                    <a:pt x="239182" y="285814"/>
                  </a:lnTo>
                  <a:lnTo>
                    <a:pt x="242710" y="271550"/>
                  </a:lnTo>
                  <a:lnTo>
                    <a:pt x="246062" y="255731"/>
                  </a:lnTo>
                  <a:lnTo>
                    <a:pt x="248933" y="238970"/>
                  </a:lnTo>
                  <a:lnTo>
                    <a:pt x="251196" y="221737"/>
                  </a:lnTo>
                  <a:lnTo>
                    <a:pt x="252884" y="204456"/>
                  </a:lnTo>
                  <a:lnTo>
                    <a:pt x="254100" y="187562"/>
                  </a:lnTo>
                  <a:lnTo>
                    <a:pt x="254935" y="171326"/>
                  </a:lnTo>
                  <a:lnTo>
                    <a:pt x="254763" y="158699"/>
                  </a:lnTo>
                  <a:lnTo>
                    <a:pt x="253257" y="153801"/>
                  </a:lnTo>
                  <a:lnTo>
                    <a:pt x="251513" y="156128"/>
                  </a:lnTo>
                  <a:lnTo>
                    <a:pt x="250039" y="163648"/>
                  </a:lnTo>
                  <a:lnTo>
                    <a:pt x="249085" y="174295"/>
                  </a:lnTo>
                  <a:lnTo>
                    <a:pt x="248916" y="186251"/>
                  </a:lnTo>
                  <a:lnTo>
                    <a:pt x="249592" y="198483"/>
                  </a:lnTo>
                  <a:lnTo>
                    <a:pt x="251018" y="211037"/>
                  </a:lnTo>
                  <a:lnTo>
                    <a:pt x="253040" y="224705"/>
                  </a:lnTo>
                  <a:lnTo>
                    <a:pt x="255510" y="239871"/>
                  </a:lnTo>
                  <a:lnTo>
                    <a:pt x="258302" y="255999"/>
                  </a:lnTo>
                  <a:lnTo>
                    <a:pt x="261322" y="271923"/>
                  </a:lnTo>
                  <a:lnTo>
                    <a:pt x="264503" y="286971"/>
                  </a:lnTo>
                  <a:lnTo>
                    <a:pt x="267961" y="300992"/>
                  </a:lnTo>
                  <a:lnTo>
                    <a:pt x="271968" y="314089"/>
                  </a:lnTo>
                  <a:lnTo>
                    <a:pt x="276634" y="326459"/>
                  </a:lnTo>
                  <a:lnTo>
                    <a:pt x="282074" y="338614"/>
                  </a:lnTo>
                  <a:lnTo>
                    <a:pt x="288483" y="351322"/>
                  </a:lnTo>
                  <a:lnTo>
                    <a:pt x="295871" y="364951"/>
                  </a:lnTo>
                  <a:lnTo>
                    <a:pt x="304104" y="379194"/>
                  </a:lnTo>
                  <a:lnTo>
                    <a:pt x="313001" y="393295"/>
                  </a:lnTo>
                  <a:lnTo>
                    <a:pt x="322391" y="406806"/>
                  </a:lnTo>
                  <a:lnTo>
                    <a:pt x="332136" y="419299"/>
                  </a:lnTo>
                  <a:lnTo>
                    <a:pt x="342130" y="430230"/>
                  </a:lnTo>
                  <a:lnTo>
                    <a:pt x="352287" y="439460"/>
                  </a:lnTo>
                  <a:lnTo>
                    <a:pt x="362291" y="447033"/>
                  </a:lnTo>
                  <a:lnTo>
                    <a:pt x="372676" y="453731"/>
                  </a:lnTo>
                  <a:lnTo>
                    <a:pt x="385471" y="460144"/>
                  </a:lnTo>
                  <a:lnTo>
                    <a:pt x="404197" y="467335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492836" y="1703642"/>
              <a:ext cx="356120" cy="460058"/>
            </a:xfrm>
            <a:custGeom>
              <a:avLst/>
              <a:gdLst/>
              <a:ahLst/>
              <a:cxnLst/>
              <a:rect l="0" t="0" r="0" b="0"/>
              <a:pathLst>
                <a:path w="356120" h="460058">
                  <a:moveTo>
                    <a:pt x="264014" y="0"/>
                  </a:moveTo>
                  <a:lnTo>
                    <a:pt x="252279" y="134"/>
                  </a:lnTo>
                  <a:lnTo>
                    <a:pt x="241150" y="1414"/>
                  </a:lnTo>
                  <a:lnTo>
                    <a:pt x="229552" y="4003"/>
                  </a:lnTo>
                  <a:lnTo>
                    <a:pt x="217391" y="7550"/>
                  </a:lnTo>
                  <a:lnTo>
                    <a:pt x="204731" y="11534"/>
                  </a:lnTo>
                  <a:lnTo>
                    <a:pt x="191675" y="15618"/>
                  </a:lnTo>
                  <a:lnTo>
                    <a:pt x="178323" y="19813"/>
                  </a:lnTo>
                  <a:lnTo>
                    <a:pt x="164758" y="24379"/>
                  </a:lnTo>
                  <a:lnTo>
                    <a:pt x="151043" y="29447"/>
                  </a:lnTo>
                  <a:lnTo>
                    <a:pt x="137223" y="35002"/>
                  </a:lnTo>
                  <a:lnTo>
                    <a:pt x="123333" y="40963"/>
                  </a:lnTo>
                  <a:lnTo>
                    <a:pt x="109399" y="47240"/>
                  </a:lnTo>
                  <a:lnTo>
                    <a:pt x="95601" y="53914"/>
                  </a:lnTo>
                  <a:lnTo>
                    <a:pt x="82256" y="61227"/>
                  </a:lnTo>
                  <a:lnTo>
                    <a:pt x="69506" y="69252"/>
                  </a:lnTo>
                  <a:lnTo>
                    <a:pt x="57486" y="77761"/>
                  </a:lnTo>
                  <a:lnTo>
                    <a:pt x="46407" y="86318"/>
                  </a:lnTo>
                  <a:lnTo>
                    <a:pt x="36292" y="94670"/>
                  </a:lnTo>
                  <a:lnTo>
                    <a:pt x="27176" y="102905"/>
                  </a:lnTo>
                  <a:lnTo>
                    <a:pt x="19191" y="111347"/>
                  </a:lnTo>
                  <a:lnTo>
                    <a:pt x="12308" y="120175"/>
                  </a:lnTo>
                  <a:lnTo>
                    <a:pt x="6685" y="129410"/>
                  </a:lnTo>
                  <a:lnTo>
                    <a:pt x="2730" y="138995"/>
                  </a:lnTo>
                  <a:lnTo>
                    <a:pt x="519" y="148850"/>
                  </a:lnTo>
                  <a:lnTo>
                    <a:pt x="0" y="158740"/>
                  </a:lnTo>
                  <a:lnTo>
                    <a:pt x="1164" y="168299"/>
                  </a:lnTo>
                  <a:lnTo>
                    <a:pt x="3849" y="177347"/>
                  </a:lnTo>
                  <a:lnTo>
                    <a:pt x="8260" y="185557"/>
                  </a:lnTo>
                  <a:lnTo>
                    <a:pt x="15027" y="192392"/>
                  </a:lnTo>
                  <a:lnTo>
                    <a:pt x="24275" y="197686"/>
                  </a:lnTo>
                  <a:lnTo>
                    <a:pt x="35383" y="201428"/>
                  </a:lnTo>
                  <a:lnTo>
                    <a:pt x="47287" y="203580"/>
                  </a:lnTo>
                  <a:lnTo>
                    <a:pt x="59297" y="204294"/>
                  </a:lnTo>
                  <a:lnTo>
                    <a:pt x="71443" y="203996"/>
                  </a:lnTo>
                  <a:lnTo>
                    <a:pt x="84262" y="203274"/>
                  </a:lnTo>
                  <a:lnTo>
                    <a:pt x="98033" y="202501"/>
                  </a:lnTo>
                  <a:lnTo>
                    <a:pt x="112738" y="201833"/>
                  </a:lnTo>
                  <a:lnTo>
                    <a:pt x="128229" y="201311"/>
                  </a:lnTo>
                  <a:lnTo>
                    <a:pt x="144319" y="200929"/>
                  </a:lnTo>
                  <a:lnTo>
                    <a:pt x="160685" y="200826"/>
                  </a:lnTo>
                  <a:lnTo>
                    <a:pt x="176892" y="201281"/>
                  </a:lnTo>
                  <a:lnTo>
                    <a:pt x="192711" y="202405"/>
                  </a:lnTo>
                  <a:lnTo>
                    <a:pt x="207941" y="204313"/>
                  </a:lnTo>
                  <a:lnTo>
                    <a:pt x="222329" y="207196"/>
                  </a:lnTo>
                  <a:lnTo>
                    <a:pt x="235823" y="211063"/>
                  </a:lnTo>
                  <a:lnTo>
                    <a:pt x="248530" y="215778"/>
                  </a:lnTo>
                  <a:lnTo>
                    <a:pt x="260611" y="221161"/>
                  </a:lnTo>
                  <a:lnTo>
                    <a:pt x="272225" y="227038"/>
                  </a:lnTo>
                  <a:lnTo>
                    <a:pt x="283502" y="233271"/>
                  </a:lnTo>
                  <a:lnTo>
                    <a:pt x="294542" y="239754"/>
                  </a:lnTo>
                  <a:lnTo>
                    <a:pt x="305413" y="246419"/>
                  </a:lnTo>
                  <a:lnTo>
                    <a:pt x="316002" y="253538"/>
                  </a:lnTo>
                  <a:lnTo>
                    <a:pt x="326040" y="261689"/>
                  </a:lnTo>
                  <a:lnTo>
                    <a:pt x="335408" y="271099"/>
                  </a:lnTo>
                  <a:lnTo>
                    <a:pt x="343663" y="281522"/>
                  </a:lnTo>
                  <a:lnTo>
                    <a:pt x="349997" y="292436"/>
                  </a:lnTo>
                  <a:lnTo>
                    <a:pt x="354137" y="303485"/>
                  </a:lnTo>
                  <a:lnTo>
                    <a:pt x="356119" y="314666"/>
                  </a:lnTo>
                  <a:lnTo>
                    <a:pt x="356020" y="326231"/>
                  </a:lnTo>
                  <a:lnTo>
                    <a:pt x="354098" y="338296"/>
                  </a:lnTo>
                  <a:lnTo>
                    <a:pt x="350556" y="350517"/>
                  </a:lnTo>
                  <a:lnTo>
                    <a:pt x="345446" y="362195"/>
                  </a:lnTo>
                  <a:lnTo>
                    <a:pt x="338936" y="372977"/>
                  </a:lnTo>
                  <a:lnTo>
                    <a:pt x="331127" y="382844"/>
                  </a:lnTo>
                  <a:lnTo>
                    <a:pt x="321984" y="391932"/>
                  </a:lnTo>
                  <a:lnTo>
                    <a:pt x="311610" y="400416"/>
                  </a:lnTo>
                  <a:lnTo>
                    <a:pt x="300220" y="408453"/>
                  </a:lnTo>
                  <a:lnTo>
                    <a:pt x="288051" y="416172"/>
                  </a:lnTo>
                  <a:lnTo>
                    <a:pt x="275305" y="423658"/>
                  </a:lnTo>
                  <a:lnTo>
                    <a:pt x="261984" y="430654"/>
                  </a:lnTo>
                  <a:lnTo>
                    <a:pt x="247903" y="436594"/>
                  </a:lnTo>
                  <a:lnTo>
                    <a:pt x="233022" y="441257"/>
                  </a:lnTo>
                  <a:lnTo>
                    <a:pt x="217434" y="444896"/>
                  </a:lnTo>
                  <a:lnTo>
                    <a:pt x="201286" y="448036"/>
                  </a:lnTo>
                  <a:lnTo>
                    <a:pt x="184712" y="451035"/>
                  </a:lnTo>
                  <a:lnTo>
                    <a:pt x="167666" y="453900"/>
                  </a:lnTo>
                  <a:lnTo>
                    <a:pt x="149931" y="456378"/>
                  </a:lnTo>
                  <a:lnTo>
                    <a:pt x="131447" y="458340"/>
                  </a:lnTo>
                  <a:lnTo>
                    <a:pt x="112458" y="459641"/>
                  </a:lnTo>
                  <a:lnTo>
                    <a:pt x="93405" y="460057"/>
                  </a:lnTo>
                  <a:lnTo>
                    <a:pt x="74573" y="459559"/>
                  </a:lnTo>
                  <a:lnTo>
                    <a:pt x="56797" y="458420"/>
                  </a:lnTo>
                  <a:lnTo>
                    <a:pt x="39794" y="457007"/>
                  </a:lnTo>
                  <a:lnTo>
                    <a:pt x="22075" y="455198"/>
                  </a:lnTo>
                  <a:lnTo>
                    <a:pt x="802" y="452725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937775" y="1735227"/>
              <a:ext cx="319234" cy="490223"/>
            </a:xfrm>
            <a:custGeom>
              <a:avLst/>
              <a:gdLst/>
              <a:ahLst/>
              <a:cxnLst/>
              <a:rect l="0" t="0" r="0" b="0"/>
              <a:pathLst>
                <a:path w="319234" h="490223">
                  <a:moveTo>
                    <a:pt x="198101" y="0"/>
                  </a:moveTo>
                  <a:lnTo>
                    <a:pt x="189300" y="2934"/>
                  </a:lnTo>
                  <a:lnTo>
                    <a:pt x="180953" y="5717"/>
                  </a:lnTo>
                  <a:lnTo>
                    <a:pt x="172250" y="8621"/>
                  </a:lnTo>
                  <a:lnTo>
                    <a:pt x="162956" y="11834"/>
                  </a:lnTo>
                  <a:lnTo>
                    <a:pt x="152812" y="15647"/>
                  </a:lnTo>
                  <a:lnTo>
                    <a:pt x="141772" y="20164"/>
                  </a:lnTo>
                  <a:lnTo>
                    <a:pt x="130105" y="25328"/>
                  </a:lnTo>
                  <a:lnTo>
                    <a:pt x="118284" y="31016"/>
                  </a:lnTo>
                  <a:lnTo>
                    <a:pt x="106594" y="37101"/>
                  </a:lnTo>
                  <a:lnTo>
                    <a:pt x="95137" y="43474"/>
                  </a:lnTo>
                  <a:lnTo>
                    <a:pt x="83911" y="50051"/>
                  </a:lnTo>
                  <a:lnTo>
                    <a:pt x="72884" y="56774"/>
                  </a:lnTo>
                  <a:lnTo>
                    <a:pt x="62173" y="63763"/>
                  </a:lnTo>
                  <a:lnTo>
                    <a:pt x="52047" y="71294"/>
                  </a:lnTo>
                  <a:lnTo>
                    <a:pt x="42603" y="79474"/>
                  </a:lnTo>
                  <a:lnTo>
                    <a:pt x="33786" y="88257"/>
                  </a:lnTo>
                  <a:lnTo>
                    <a:pt x="25476" y="97531"/>
                  </a:lnTo>
                  <a:lnTo>
                    <a:pt x="17565" y="107183"/>
                  </a:lnTo>
                  <a:lnTo>
                    <a:pt x="10438" y="117275"/>
                  </a:lnTo>
                  <a:lnTo>
                    <a:pt x="4935" y="128035"/>
                  </a:lnTo>
                  <a:lnTo>
                    <a:pt x="1394" y="139519"/>
                  </a:lnTo>
                  <a:lnTo>
                    <a:pt x="0" y="151163"/>
                  </a:lnTo>
                  <a:lnTo>
                    <a:pt x="1035" y="161914"/>
                  </a:lnTo>
                  <a:lnTo>
                    <a:pt x="4402" y="171252"/>
                  </a:lnTo>
                  <a:lnTo>
                    <a:pt x="9729" y="179164"/>
                  </a:lnTo>
                  <a:lnTo>
                    <a:pt x="16577" y="185869"/>
                  </a:lnTo>
                  <a:lnTo>
                    <a:pt x="24546" y="191628"/>
                  </a:lnTo>
                  <a:lnTo>
                    <a:pt x="33315" y="196362"/>
                  </a:lnTo>
                  <a:lnTo>
                    <a:pt x="42645" y="199652"/>
                  </a:lnTo>
                  <a:lnTo>
                    <a:pt x="52367" y="201394"/>
                  </a:lnTo>
                  <a:lnTo>
                    <a:pt x="62521" y="201922"/>
                  </a:lnTo>
                  <a:lnTo>
                    <a:pt x="73329" y="201822"/>
                  </a:lnTo>
                  <a:lnTo>
                    <a:pt x="84869" y="201499"/>
                  </a:lnTo>
                  <a:lnTo>
                    <a:pt x="97231" y="201148"/>
                  </a:lnTo>
                  <a:lnTo>
                    <a:pt x="110594" y="200846"/>
                  </a:lnTo>
                  <a:lnTo>
                    <a:pt x="124949" y="200616"/>
                  </a:lnTo>
                  <a:lnTo>
                    <a:pt x="139826" y="200615"/>
                  </a:lnTo>
                  <a:lnTo>
                    <a:pt x="154425" y="201140"/>
                  </a:lnTo>
                  <a:lnTo>
                    <a:pt x="168316" y="202306"/>
                  </a:lnTo>
                  <a:lnTo>
                    <a:pt x="181420" y="204072"/>
                  </a:lnTo>
                  <a:lnTo>
                    <a:pt x="193834" y="206328"/>
                  </a:lnTo>
                  <a:lnTo>
                    <a:pt x="205698" y="208960"/>
                  </a:lnTo>
                  <a:lnTo>
                    <a:pt x="216990" y="212033"/>
                  </a:lnTo>
                  <a:lnTo>
                    <a:pt x="227514" y="215773"/>
                  </a:lnTo>
                  <a:lnTo>
                    <a:pt x="237229" y="220252"/>
                  </a:lnTo>
                  <a:lnTo>
                    <a:pt x="246229" y="225395"/>
                  </a:lnTo>
                  <a:lnTo>
                    <a:pt x="254662" y="231072"/>
                  </a:lnTo>
                  <a:lnTo>
                    <a:pt x="262669" y="237155"/>
                  </a:lnTo>
                  <a:lnTo>
                    <a:pt x="270371" y="243698"/>
                  </a:lnTo>
                  <a:lnTo>
                    <a:pt x="277856" y="250921"/>
                  </a:lnTo>
                  <a:lnTo>
                    <a:pt x="285186" y="258892"/>
                  </a:lnTo>
                  <a:lnTo>
                    <a:pt x="292246" y="267533"/>
                  </a:lnTo>
                  <a:lnTo>
                    <a:pt x="298760" y="276711"/>
                  </a:lnTo>
                  <a:lnTo>
                    <a:pt x="304617" y="286299"/>
                  </a:lnTo>
                  <a:lnTo>
                    <a:pt x="309703" y="296347"/>
                  </a:lnTo>
                  <a:lnTo>
                    <a:pt x="313820" y="307078"/>
                  </a:lnTo>
                  <a:lnTo>
                    <a:pt x="316949" y="318552"/>
                  </a:lnTo>
                  <a:lnTo>
                    <a:pt x="318898" y="330528"/>
                  </a:lnTo>
                  <a:lnTo>
                    <a:pt x="319233" y="342567"/>
                  </a:lnTo>
                  <a:lnTo>
                    <a:pt x="317863" y="354406"/>
                  </a:lnTo>
                  <a:lnTo>
                    <a:pt x="314996" y="365965"/>
                  </a:lnTo>
                  <a:lnTo>
                    <a:pt x="310936" y="377260"/>
                  </a:lnTo>
                  <a:lnTo>
                    <a:pt x="305983" y="388339"/>
                  </a:lnTo>
                  <a:lnTo>
                    <a:pt x="300217" y="399254"/>
                  </a:lnTo>
                  <a:lnTo>
                    <a:pt x="293524" y="410050"/>
                  </a:lnTo>
                  <a:lnTo>
                    <a:pt x="285909" y="420757"/>
                  </a:lnTo>
                  <a:lnTo>
                    <a:pt x="277339" y="431236"/>
                  </a:lnTo>
                  <a:lnTo>
                    <a:pt x="267675" y="441200"/>
                  </a:lnTo>
                  <a:lnTo>
                    <a:pt x="256953" y="450527"/>
                  </a:lnTo>
                  <a:lnTo>
                    <a:pt x="245498" y="459096"/>
                  </a:lnTo>
                  <a:lnTo>
                    <a:pt x="233816" y="466705"/>
                  </a:lnTo>
                  <a:lnTo>
                    <a:pt x="222216" y="473337"/>
                  </a:lnTo>
                  <a:lnTo>
                    <a:pt x="210649" y="478960"/>
                  </a:lnTo>
                  <a:lnTo>
                    <a:pt x="198817" y="483446"/>
                  </a:lnTo>
                  <a:lnTo>
                    <a:pt x="186554" y="486832"/>
                  </a:lnTo>
                  <a:lnTo>
                    <a:pt x="173691" y="489124"/>
                  </a:lnTo>
                  <a:lnTo>
                    <a:pt x="159983" y="490222"/>
                  </a:lnTo>
                  <a:lnTo>
                    <a:pt x="145390" y="490179"/>
                  </a:lnTo>
                  <a:lnTo>
                    <a:pt x="130182" y="489015"/>
                  </a:lnTo>
                  <a:lnTo>
                    <a:pt x="114826" y="486639"/>
                  </a:lnTo>
                  <a:lnTo>
                    <a:pt x="99620" y="483125"/>
                  </a:lnTo>
                  <a:lnTo>
                    <a:pt x="84879" y="478967"/>
                  </a:lnTo>
                  <a:lnTo>
                    <a:pt x="69368" y="474589"/>
                  </a:lnTo>
                  <a:lnTo>
                    <a:pt x="49494" y="469608"/>
                  </a:lnTo>
                  <a:lnTo>
                    <a:pt x="19117" y="46325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389614" y="1945798"/>
              <a:ext cx="9476" cy="305327"/>
            </a:xfrm>
            <a:custGeom>
              <a:avLst/>
              <a:gdLst/>
              <a:ahLst/>
              <a:cxnLst/>
              <a:rect l="0" t="0" r="0" b="0"/>
              <a:pathLst>
                <a:path w="9476" h="305327">
                  <a:moveTo>
                    <a:pt x="9475" y="0"/>
                  </a:moveTo>
                  <a:lnTo>
                    <a:pt x="6608" y="14802"/>
                  </a:lnTo>
                  <a:lnTo>
                    <a:pt x="4465" y="29994"/>
                  </a:lnTo>
                  <a:lnTo>
                    <a:pt x="2862" y="47080"/>
                  </a:lnTo>
                  <a:lnTo>
                    <a:pt x="1682" y="65829"/>
                  </a:lnTo>
                  <a:lnTo>
                    <a:pt x="833" y="85638"/>
                  </a:lnTo>
                  <a:lnTo>
                    <a:pt x="241" y="106033"/>
                  </a:lnTo>
                  <a:lnTo>
                    <a:pt x="0" y="126572"/>
                  </a:lnTo>
                  <a:lnTo>
                    <a:pt x="363" y="146798"/>
                  </a:lnTo>
                  <a:lnTo>
                    <a:pt x="1418" y="166499"/>
                  </a:lnTo>
                  <a:lnTo>
                    <a:pt x="2940" y="185504"/>
                  </a:lnTo>
                  <a:lnTo>
                    <a:pt x="4500" y="203586"/>
                  </a:lnTo>
                  <a:lnTo>
                    <a:pt x="5844" y="220707"/>
                  </a:lnTo>
                  <a:lnTo>
                    <a:pt x="6900" y="236776"/>
                  </a:lnTo>
                  <a:lnTo>
                    <a:pt x="7797" y="253340"/>
                  </a:lnTo>
                  <a:lnTo>
                    <a:pt x="8610" y="274091"/>
                  </a:lnTo>
                  <a:lnTo>
                    <a:pt x="9475" y="30532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399089" y="171417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589735" y="1414640"/>
              <a:ext cx="262080" cy="847014"/>
            </a:xfrm>
            <a:custGeom>
              <a:avLst/>
              <a:gdLst/>
              <a:ahLst/>
              <a:cxnLst/>
              <a:rect l="0" t="0" r="0" b="0"/>
              <a:pathLst>
                <a:path w="262080" h="847014">
                  <a:moveTo>
                    <a:pt x="72566" y="847013"/>
                  </a:moveTo>
                  <a:lnTo>
                    <a:pt x="69700" y="838144"/>
                  </a:lnTo>
                  <a:lnTo>
                    <a:pt x="67557" y="829157"/>
                  </a:lnTo>
                  <a:lnTo>
                    <a:pt x="65954" y="819153"/>
                  </a:lnTo>
                  <a:lnTo>
                    <a:pt x="64774" y="807826"/>
                  </a:lnTo>
                  <a:lnTo>
                    <a:pt x="63925" y="794718"/>
                  </a:lnTo>
                  <a:lnTo>
                    <a:pt x="63324" y="779767"/>
                  </a:lnTo>
                  <a:lnTo>
                    <a:pt x="62736" y="763697"/>
                  </a:lnTo>
                  <a:lnTo>
                    <a:pt x="61803" y="747768"/>
                  </a:lnTo>
                  <a:lnTo>
                    <a:pt x="60361" y="732689"/>
                  </a:lnTo>
                  <a:lnTo>
                    <a:pt x="58578" y="718468"/>
                  </a:lnTo>
                  <a:lnTo>
                    <a:pt x="56842" y="704698"/>
                  </a:lnTo>
                  <a:lnTo>
                    <a:pt x="55380" y="691065"/>
                  </a:lnTo>
                  <a:lnTo>
                    <a:pt x="54247" y="677417"/>
                  </a:lnTo>
                  <a:lnTo>
                    <a:pt x="53412" y="663700"/>
                  </a:lnTo>
                  <a:lnTo>
                    <a:pt x="52813" y="649905"/>
                  </a:lnTo>
                  <a:lnTo>
                    <a:pt x="52223" y="636044"/>
                  </a:lnTo>
                  <a:lnTo>
                    <a:pt x="51287" y="622132"/>
                  </a:lnTo>
                  <a:lnTo>
                    <a:pt x="49842" y="608181"/>
                  </a:lnTo>
                  <a:lnTo>
                    <a:pt x="48055" y="594203"/>
                  </a:lnTo>
                  <a:lnTo>
                    <a:pt x="46317" y="580207"/>
                  </a:lnTo>
                  <a:lnTo>
                    <a:pt x="44849" y="566196"/>
                  </a:lnTo>
                  <a:lnTo>
                    <a:pt x="43543" y="552177"/>
                  </a:lnTo>
                  <a:lnTo>
                    <a:pt x="42060" y="538151"/>
                  </a:lnTo>
                  <a:lnTo>
                    <a:pt x="40210" y="524117"/>
                  </a:lnTo>
                  <a:lnTo>
                    <a:pt x="37968" y="509912"/>
                  </a:lnTo>
                  <a:lnTo>
                    <a:pt x="35383" y="495229"/>
                  </a:lnTo>
                  <a:lnTo>
                    <a:pt x="32535" y="479945"/>
                  </a:lnTo>
                  <a:lnTo>
                    <a:pt x="29656" y="464256"/>
                  </a:lnTo>
                  <a:lnTo>
                    <a:pt x="27110" y="448571"/>
                  </a:lnTo>
                  <a:lnTo>
                    <a:pt x="25065" y="433126"/>
                  </a:lnTo>
                  <a:lnTo>
                    <a:pt x="23353" y="417823"/>
                  </a:lnTo>
                  <a:lnTo>
                    <a:pt x="21590" y="402329"/>
                  </a:lnTo>
                  <a:lnTo>
                    <a:pt x="19554" y="386465"/>
                  </a:lnTo>
                  <a:lnTo>
                    <a:pt x="17354" y="370369"/>
                  </a:lnTo>
                  <a:lnTo>
                    <a:pt x="15330" y="354403"/>
                  </a:lnTo>
                  <a:lnTo>
                    <a:pt x="13668" y="338772"/>
                  </a:lnTo>
                  <a:lnTo>
                    <a:pt x="12229" y="323511"/>
                  </a:lnTo>
                  <a:lnTo>
                    <a:pt x="10655" y="308578"/>
                  </a:lnTo>
                  <a:lnTo>
                    <a:pt x="8751" y="293902"/>
                  </a:lnTo>
                  <a:lnTo>
                    <a:pt x="6640" y="279420"/>
                  </a:lnTo>
                  <a:lnTo>
                    <a:pt x="4677" y="265076"/>
                  </a:lnTo>
                  <a:lnTo>
                    <a:pt x="3061" y="250816"/>
                  </a:lnTo>
                  <a:lnTo>
                    <a:pt x="1823" y="236117"/>
                  </a:lnTo>
                  <a:lnTo>
                    <a:pt x="916" y="220039"/>
                  </a:lnTo>
                  <a:lnTo>
                    <a:pt x="276" y="202186"/>
                  </a:lnTo>
                  <a:lnTo>
                    <a:pt x="0" y="182974"/>
                  </a:lnTo>
                  <a:lnTo>
                    <a:pt x="340" y="163314"/>
                  </a:lnTo>
                  <a:lnTo>
                    <a:pt x="1382" y="143800"/>
                  </a:lnTo>
                  <a:lnTo>
                    <a:pt x="3064" y="124818"/>
                  </a:lnTo>
                  <a:lnTo>
                    <a:pt x="5263" y="106699"/>
                  </a:lnTo>
                  <a:lnTo>
                    <a:pt x="7865" y="89528"/>
                  </a:lnTo>
                  <a:lnTo>
                    <a:pt x="11085" y="73524"/>
                  </a:lnTo>
                  <a:lnTo>
                    <a:pt x="15457" y="59133"/>
                  </a:lnTo>
                  <a:lnTo>
                    <a:pt x="21178" y="46453"/>
                  </a:lnTo>
                  <a:lnTo>
                    <a:pt x="28138" y="35444"/>
                  </a:lnTo>
                  <a:lnTo>
                    <a:pt x="36107" y="26104"/>
                  </a:lnTo>
                  <a:lnTo>
                    <a:pt x="44848" y="18267"/>
                  </a:lnTo>
                  <a:lnTo>
                    <a:pt x="54479" y="11815"/>
                  </a:lnTo>
                  <a:lnTo>
                    <a:pt x="65454" y="6763"/>
                  </a:lnTo>
                  <a:lnTo>
                    <a:pt x="77912" y="3000"/>
                  </a:lnTo>
                  <a:lnTo>
                    <a:pt x="91700" y="622"/>
                  </a:lnTo>
                  <a:lnTo>
                    <a:pt x="106559" y="0"/>
                  </a:lnTo>
                  <a:lnTo>
                    <a:pt x="122218" y="1180"/>
                  </a:lnTo>
                  <a:lnTo>
                    <a:pt x="138292" y="4091"/>
                  </a:lnTo>
                  <a:lnTo>
                    <a:pt x="154301" y="8711"/>
                  </a:lnTo>
                  <a:lnTo>
                    <a:pt x="169988" y="14851"/>
                  </a:lnTo>
                  <a:lnTo>
                    <a:pt x="185128" y="22057"/>
                  </a:lnTo>
                  <a:lnTo>
                    <a:pt x="199457" y="29724"/>
                  </a:lnTo>
                  <a:lnTo>
                    <a:pt x="212897" y="37463"/>
                  </a:lnTo>
                  <a:lnTo>
                    <a:pt x="225100" y="44999"/>
                  </a:lnTo>
                  <a:lnTo>
                    <a:pt x="236547" y="52920"/>
                  </a:lnTo>
                  <a:lnTo>
                    <a:pt x="248243" y="63033"/>
                  </a:lnTo>
                  <a:lnTo>
                    <a:pt x="262079" y="7843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493846" y="1914212"/>
              <a:ext cx="263213" cy="18345"/>
            </a:xfrm>
            <a:custGeom>
              <a:avLst/>
              <a:gdLst/>
              <a:ahLst/>
              <a:cxnLst/>
              <a:rect l="0" t="0" r="0" b="0"/>
              <a:pathLst>
                <a:path w="263213" h="18345">
                  <a:moveTo>
                    <a:pt x="263212" y="10529"/>
                  </a:moveTo>
                  <a:lnTo>
                    <a:pt x="251410" y="13395"/>
                  </a:lnTo>
                  <a:lnTo>
                    <a:pt x="239642" y="15537"/>
                  </a:lnTo>
                  <a:lnTo>
                    <a:pt x="226750" y="17136"/>
                  </a:lnTo>
                  <a:lnTo>
                    <a:pt x="212902" y="18143"/>
                  </a:lnTo>
                  <a:lnTo>
                    <a:pt x="198574" y="18344"/>
                  </a:lnTo>
                  <a:lnTo>
                    <a:pt x="184101" y="17692"/>
                  </a:lnTo>
                  <a:lnTo>
                    <a:pt x="169477" y="16454"/>
                  </a:lnTo>
                  <a:lnTo>
                    <a:pt x="154454" y="15090"/>
                  </a:lnTo>
                  <a:lnTo>
                    <a:pt x="138910" y="13876"/>
                  </a:lnTo>
                  <a:lnTo>
                    <a:pt x="123033" y="12741"/>
                  </a:lnTo>
                  <a:lnTo>
                    <a:pt x="107214" y="11373"/>
                  </a:lnTo>
                  <a:lnTo>
                    <a:pt x="91686" y="9606"/>
                  </a:lnTo>
                  <a:lnTo>
                    <a:pt x="76528" y="7579"/>
                  </a:lnTo>
                  <a:lnTo>
                    <a:pt x="59946" y="5459"/>
                  </a:lnTo>
                  <a:lnTo>
                    <a:pt x="37133" y="3057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872871" y="1914212"/>
              <a:ext cx="84230" cy="210571"/>
            </a:xfrm>
            <a:custGeom>
              <a:avLst/>
              <a:gdLst/>
              <a:ahLst/>
              <a:cxnLst/>
              <a:rect l="0" t="0" r="0" b="0"/>
              <a:pathLst>
                <a:path w="84230" h="210571">
                  <a:moveTo>
                    <a:pt x="0" y="0"/>
                  </a:moveTo>
                  <a:lnTo>
                    <a:pt x="2934" y="8868"/>
                  </a:lnTo>
                  <a:lnTo>
                    <a:pt x="5717" y="17855"/>
                  </a:lnTo>
                  <a:lnTo>
                    <a:pt x="8617" y="27846"/>
                  </a:lnTo>
                  <a:lnTo>
                    <a:pt x="11657" y="38654"/>
                  </a:lnTo>
                  <a:lnTo>
                    <a:pt x="14822" y="49817"/>
                  </a:lnTo>
                  <a:lnTo>
                    <a:pt x="18091" y="61031"/>
                  </a:lnTo>
                  <a:lnTo>
                    <a:pt x="21601" y="72489"/>
                  </a:lnTo>
                  <a:lnTo>
                    <a:pt x="25641" y="84770"/>
                  </a:lnTo>
                  <a:lnTo>
                    <a:pt x="30323" y="98133"/>
                  </a:lnTo>
                  <a:lnTo>
                    <a:pt x="35603" y="112208"/>
                  </a:lnTo>
                  <a:lnTo>
                    <a:pt x="41372" y="126202"/>
                  </a:lnTo>
                  <a:lnTo>
                    <a:pt x="47508" y="139649"/>
                  </a:lnTo>
                  <a:lnTo>
                    <a:pt x="53799" y="152369"/>
                  </a:lnTo>
                  <a:lnTo>
                    <a:pt x="60667" y="165766"/>
                  </a:lnTo>
                  <a:lnTo>
                    <a:pt x="69832" y="183245"/>
                  </a:lnTo>
                  <a:lnTo>
                    <a:pt x="84229" y="21057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830758" y="1861570"/>
              <a:ext cx="294798" cy="821223"/>
            </a:xfrm>
            <a:custGeom>
              <a:avLst/>
              <a:gdLst/>
              <a:ahLst/>
              <a:cxnLst/>
              <a:rect l="0" t="0" r="0" b="0"/>
              <a:pathLst>
                <a:path w="294798" h="821223">
                  <a:moveTo>
                    <a:pt x="294797" y="0"/>
                  </a:moveTo>
                  <a:lnTo>
                    <a:pt x="288930" y="11735"/>
                  </a:lnTo>
                  <a:lnTo>
                    <a:pt x="283365" y="22864"/>
                  </a:lnTo>
                  <a:lnTo>
                    <a:pt x="277570" y="34457"/>
                  </a:lnTo>
                  <a:lnTo>
                    <a:pt x="271664" y="46446"/>
                  </a:lnTo>
                  <a:lnTo>
                    <a:pt x="265982" y="58457"/>
                  </a:lnTo>
                  <a:lnTo>
                    <a:pt x="260706" y="70260"/>
                  </a:lnTo>
                  <a:lnTo>
                    <a:pt x="255856" y="81786"/>
                  </a:lnTo>
                  <a:lnTo>
                    <a:pt x="251370" y="93055"/>
                  </a:lnTo>
                  <a:lnTo>
                    <a:pt x="247169" y="104114"/>
                  </a:lnTo>
                  <a:lnTo>
                    <a:pt x="243178" y="115015"/>
                  </a:lnTo>
                  <a:lnTo>
                    <a:pt x="239337" y="125801"/>
                  </a:lnTo>
                  <a:lnTo>
                    <a:pt x="235597" y="136505"/>
                  </a:lnTo>
                  <a:lnTo>
                    <a:pt x="231762" y="147153"/>
                  </a:lnTo>
                  <a:lnTo>
                    <a:pt x="227501" y="157762"/>
                  </a:lnTo>
                  <a:lnTo>
                    <a:pt x="222668" y="168350"/>
                  </a:lnTo>
                  <a:lnTo>
                    <a:pt x="217287" y="179088"/>
                  </a:lnTo>
                  <a:lnTo>
                    <a:pt x="211450" y="190289"/>
                  </a:lnTo>
                  <a:lnTo>
                    <a:pt x="205263" y="202087"/>
                  </a:lnTo>
                  <a:lnTo>
                    <a:pt x="198822" y="214452"/>
                  </a:lnTo>
                  <a:lnTo>
                    <a:pt x="192199" y="227284"/>
                  </a:lnTo>
                  <a:lnTo>
                    <a:pt x="185449" y="240473"/>
                  </a:lnTo>
                  <a:lnTo>
                    <a:pt x="178612" y="253924"/>
                  </a:lnTo>
                  <a:lnTo>
                    <a:pt x="171716" y="267559"/>
                  </a:lnTo>
                  <a:lnTo>
                    <a:pt x="164779" y="281327"/>
                  </a:lnTo>
                  <a:lnTo>
                    <a:pt x="157816" y="295353"/>
                  </a:lnTo>
                  <a:lnTo>
                    <a:pt x="150834" y="309915"/>
                  </a:lnTo>
                  <a:lnTo>
                    <a:pt x="143844" y="325117"/>
                  </a:lnTo>
                  <a:lnTo>
                    <a:pt x="137015" y="340752"/>
                  </a:lnTo>
                  <a:lnTo>
                    <a:pt x="130655" y="356401"/>
                  </a:lnTo>
                  <a:lnTo>
                    <a:pt x="124892" y="371821"/>
                  </a:lnTo>
                  <a:lnTo>
                    <a:pt x="119530" y="387108"/>
                  </a:lnTo>
                  <a:lnTo>
                    <a:pt x="114163" y="402591"/>
                  </a:lnTo>
                  <a:lnTo>
                    <a:pt x="108549" y="418453"/>
                  </a:lnTo>
                  <a:lnTo>
                    <a:pt x="102624" y="434716"/>
                  </a:lnTo>
                  <a:lnTo>
                    <a:pt x="96414" y="451327"/>
                  </a:lnTo>
                  <a:lnTo>
                    <a:pt x="89979" y="468205"/>
                  </a:lnTo>
                  <a:lnTo>
                    <a:pt x="83538" y="485116"/>
                  </a:lnTo>
                  <a:lnTo>
                    <a:pt x="77447" y="501697"/>
                  </a:lnTo>
                  <a:lnTo>
                    <a:pt x="71873" y="517779"/>
                  </a:lnTo>
                  <a:lnTo>
                    <a:pt x="66810" y="533527"/>
                  </a:lnTo>
                  <a:lnTo>
                    <a:pt x="62174" y="549327"/>
                  </a:lnTo>
                  <a:lnTo>
                    <a:pt x="57869" y="565400"/>
                  </a:lnTo>
                  <a:lnTo>
                    <a:pt x="53809" y="581638"/>
                  </a:lnTo>
                  <a:lnTo>
                    <a:pt x="49921" y="597699"/>
                  </a:lnTo>
                  <a:lnTo>
                    <a:pt x="46154" y="613395"/>
                  </a:lnTo>
                  <a:lnTo>
                    <a:pt x="42470" y="628698"/>
                  </a:lnTo>
                  <a:lnTo>
                    <a:pt x="38844" y="643661"/>
                  </a:lnTo>
                  <a:lnTo>
                    <a:pt x="35255" y="658351"/>
                  </a:lnTo>
                  <a:lnTo>
                    <a:pt x="31692" y="672673"/>
                  </a:lnTo>
                  <a:lnTo>
                    <a:pt x="28147" y="686378"/>
                  </a:lnTo>
                  <a:lnTo>
                    <a:pt x="24618" y="699387"/>
                  </a:lnTo>
                  <a:lnTo>
                    <a:pt x="21266" y="712090"/>
                  </a:lnTo>
                  <a:lnTo>
                    <a:pt x="18394" y="725226"/>
                  </a:lnTo>
                  <a:lnTo>
                    <a:pt x="16127" y="739167"/>
                  </a:lnTo>
                  <a:lnTo>
                    <a:pt x="14232" y="753576"/>
                  </a:lnTo>
                  <a:lnTo>
                    <a:pt x="11929" y="769212"/>
                  </a:lnTo>
                  <a:lnTo>
                    <a:pt x="7897" y="789690"/>
                  </a:lnTo>
                  <a:lnTo>
                    <a:pt x="0" y="82122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157141" y="2030026"/>
              <a:ext cx="10530" cy="252684"/>
            </a:xfrm>
            <a:custGeom>
              <a:avLst/>
              <a:gdLst/>
              <a:ahLst/>
              <a:cxnLst/>
              <a:rect l="0" t="0" r="0" b="0"/>
              <a:pathLst>
                <a:path w="10530" h="25268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1"/>
                  </a:lnTo>
                  <a:lnTo>
                    <a:pt x="0" y="46978"/>
                  </a:lnTo>
                  <a:lnTo>
                    <a:pt x="0" y="60935"/>
                  </a:lnTo>
                  <a:lnTo>
                    <a:pt x="0" y="76492"/>
                  </a:lnTo>
                  <a:lnTo>
                    <a:pt x="0" y="93323"/>
                  </a:lnTo>
                  <a:lnTo>
                    <a:pt x="0" y="110832"/>
                  </a:lnTo>
                  <a:lnTo>
                    <a:pt x="5" y="128597"/>
                  </a:lnTo>
                  <a:lnTo>
                    <a:pt x="177" y="146082"/>
                  </a:lnTo>
                  <a:lnTo>
                    <a:pt x="825" y="162588"/>
                  </a:lnTo>
                  <a:lnTo>
                    <a:pt x="2074" y="177827"/>
                  </a:lnTo>
                  <a:lnTo>
                    <a:pt x="3736" y="191805"/>
                  </a:lnTo>
                  <a:lnTo>
                    <a:pt x="5562" y="206205"/>
                  </a:lnTo>
                  <a:lnTo>
                    <a:pt x="7717" y="224526"/>
                  </a:lnTo>
                  <a:lnTo>
                    <a:pt x="10529" y="252683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230840" y="17983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294011" y="1826609"/>
              <a:ext cx="221100" cy="399091"/>
            </a:xfrm>
            <a:custGeom>
              <a:avLst/>
              <a:gdLst/>
              <a:ahLst/>
              <a:cxnLst/>
              <a:rect l="0" t="0" r="0" b="0"/>
              <a:pathLst>
                <a:path w="221100" h="399091">
                  <a:moveTo>
                    <a:pt x="0" y="119189"/>
                  </a:moveTo>
                  <a:lnTo>
                    <a:pt x="2934" y="131058"/>
                  </a:lnTo>
                  <a:lnTo>
                    <a:pt x="5717" y="143467"/>
                  </a:lnTo>
                  <a:lnTo>
                    <a:pt x="8616" y="157658"/>
                  </a:lnTo>
                  <a:lnTo>
                    <a:pt x="11657" y="173539"/>
                  </a:lnTo>
                  <a:lnTo>
                    <a:pt x="14821" y="190832"/>
                  </a:lnTo>
                  <a:lnTo>
                    <a:pt x="18086" y="209216"/>
                  </a:lnTo>
                  <a:lnTo>
                    <a:pt x="21423" y="228243"/>
                  </a:lnTo>
                  <a:lnTo>
                    <a:pt x="24815" y="247374"/>
                  </a:lnTo>
                  <a:lnTo>
                    <a:pt x="28239" y="266307"/>
                  </a:lnTo>
                  <a:lnTo>
                    <a:pt x="31521" y="284948"/>
                  </a:lnTo>
                  <a:lnTo>
                    <a:pt x="34345" y="303310"/>
                  </a:lnTo>
                  <a:lnTo>
                    <a:pt x="36577" y="321439"/>
                  </a:lnTo>
                  <a:lnTo>
                    <a:pt x="38244" y="339225"/>
                  </a:lnTo>
                  <a:lnTo>
                    <a:pt x="39446" y="356409"/>
                  </a:lnTo>
                  <a:lnTo>
                    <a:pt x="40267" y="372858"/>
                  </a:lnTo>
                  <a:lnTo>
                    <a:pt x="39972" y="387162"/>
                  </a:lnTo>
                  <a:lnTo>
                    <a:pt x="37761" y="396357"/>
                  </a:lnTo>
                  <a:lnTo>
                    <a:pt x="34506" y="399090"/>
                  </a:lnTo>
                  <a:lnTo>
                    <a:pt x="31232" y="396118"/>
                  </a:lnTo>
                  <a:lnTo>
                    <a:pt x="28446" y="388775"/>
                  </a:lnTo>
                  <a:lnTo>
                    <a:pt x="26113" y="378596"/>
                  </a:lnTo>
                  <a:lnTo>
                    <a:pt x="23871" y="367137"/>
                  </a:lnTo>
                  <a:lnTo>
                    <a:pt x="21484" y="355325"/>
                  </a:lnTo>
                  <a:lnTo>
                    <a:pt x="19034" y="342929"/>
                  </a:lnTo>
                  <a:lnTo>
                    <a:pt x="16836" y="328854"/>
                  </a:lnTo>
                  <a:lnTo>
                    <a:pt x="15052" y="312613"/>
                  </a:lnTo>
                  <a:lnTo>
                    <a:pt x="13532" y="294953"/>
                  </a:lnTo>
                  <a:lnTo>
                    <a:pt x="11903" y="277465"/>
                  </a:lnTo>
                  <a:lnTo>
                    <a:pt x="9965" y="261066"/>
                  </a:lnTo>
                  <a:lnTo>
                    <a:pt x="8002" y="245819"/>
                  </a:lnTo>
                  <a:lnTo>
                    <a:pt x="6671" y="231291"/>
                  </a:lnTo>
                  <a:lnTo>
                    <a:pt x="6291" y="217108"/>
                  </a:lnTo>
                  <a:lnTo>
                    <a:pt x="6698" y="202734"/>
                  </a:lnTo>
                  <a:lnTo>
                    <a:pt x="7434" y="187458"/>
                  </a:lnTo>
                  <a:lnTo>
                    <a:pt x="8199" y="170982"/>
                  </a:lnTo>
                  <a:lnTo>
                    <a:pt x="9186" y="153522"/>
                  </a:lnTo>
                  <a:lnTo>
                    <a:pt x="10980" y="135583"/>
                  </a:lnTo>
                  <a:lnTo>
                    <a:pt x="13848" y="117523"/>
                  </a:lnTo>
                  <a:lnTo>
                    <a:pt x="17588" y="99669"/>
                  </a:lnTo>
                  <a:lnTo>
                    <a:pt x="21715" y="82383"/>
                  </a:lnTo>
                  <a:lnTo>
                    <a:pt x="25908" y="65811"/>
                  </a:lnTo>
                  <a:lnTo>
                    <a:pt x="30352" y="50397"/>
                  </a:lnTo>
                  <a:lnTo>
                    <a:pt x="35619" y="36942"/>
                  </a:lnTo>
                  <a:lnTo>
                    <a:pt x="41981" y="25711"/>
                  </a:lnTo>
                  <a:lnTo>
                    <a:pt x="49560" y="16660"/>
                  </a:lnTo>
                  <a:lnTo>
                    <a:pt x="58484" y="9707"/>
                  </a:lnTo>
                  <a:lnTo>
                    <a:pt x="68668" y="4591"/>
                  </a:lnTo>
                  <a:lnTo>
                    <a:pt x="79575" y="1271"/>
                  </a:lnTo>
                  <a:lnTo>
                    <a:pt x="90348" y="0"/>
                  </a:lnTo>
                  <a:lnTo>
                    <a:pt x="100512" y="737"/>
                  </a:lnTo>
                  <a:lnTo>
                    <a:pt x="109961" y="3348"/>
                  </a:lnTo>
                  <a:lnTo>
                    <a:pt x="118767" y="7765"/>
                  </a:lnTo>
                  <a:lnTo>
                    <a:pt x="127060" y="13774"/>
                  </a:lnTo>
                  <a:lnTo>
                    <a:pt x="134970" y="21061"/>
                  </a:lnTo>
                  <a:lnTo>
                    <a:pt x="142603" y="29316"/>
                  </a:lnTo>
                  <a:lnTo>
                    <a:pt x="150036" y="38271"/>
                  </a:lnTo>
                  <a:lnTo>
                    <a:pt x="157167" y="47723"/>
                  </a:lnTo>
                  <a:lnTo>
                    <a:pt x="163729" y="57520"/>
                  </a:lnTo>
                  <a:lnTo>
                    <a:pt x="169624" y="67554"/>
                  </a:lnTo>
                  <a:lnTo>
                    <a:pt x="174905" y="77750"/>
                  </a:lnTo>
                  <a:lnTo>
                    <a:pt x="179686" y="88055"/>
                  </a:lnTo>
                  <a:lnTo>
                    <a:pt x="184087" y="98447"/>
                  </a:lnTo>
                  <a:lnTo>
                    <a:pt x="188214" y="109394"/>
                  </a:lnTo>
                  <a:lnTo>
                    <a:pt x="192146" y="121800"/>
                  </a:lnTo>
                  <a:lnTo>
                    <a:pt x="195942" y="136039"/>
                  </a:lnTo>
                  <a:lnTo>
                    <a:pt x="199646" y="151841"/>
                  </a:lnTo>
                  <a:lnTo>
                    <a:pt x="203286" y="168591"/>
                  </a:lnTo>
                  <a:lnTo>
                    <a:pt x="206879" y="185821"/>
                  </a:lnTo>
                  <a:lnTo>
                    <a:pt x="210275" y="203270"/>
                  </a:lnTo>
                  <a:lnTo>
                    <a:pt x="213175" y="220810"/>
                  </a:lnTo>
                  <a:lnTo>
                    <a:pt x="215457" y="238376"/>
                  </a:lnTo>
                  <a:lnTo>
                    <a:pt x="217159" y="255781"/>
                  </a:lnTo>
                  <a:lnTo>
                    <a:pt x="218384" y="272707"/>
                  </a:lnTo>
                  <a:lnTo>
                    <a:pt x="219246" y="289004"/>
                  </a:lnTo>
                  <a:lnTo>
                    <a:pt x="219843" y="304103"/>
                  </a:lnTo>
                  <a:lnTo>
                    <a:pt x="220317" y="318414"/>
                  </a:lnTo>
                  <a:lnTo>
                    <a:pt x="220712" y="333193"/>
                  </a:lnTo>
                  <a:lnTo>
                    <a:pt x="221099" y="35081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157141" y="1890060"/>
              <a:ext cx="678071" cy="655863"/>
            </a:xfrm>
            <a:custGeom>
              <a:avLst/>
              <a:gdLst/>
              <a:ahLst/>
              <a:cxnLst/>
              <a:rect l="0" t="0" r="0" b="0"/>
              <a:pathLst>
                <a:path w="678071" h="655863">
                  <a:moveTo>
                    <a:pt x="558011" y="287365"/>
                  </a:moveTo>
                  <a:lnTo>
                    <a:pt x="563879" y="278496"/>
                  </a:lnTo>
                  <a:lnTo>
                    <a:pt x="569443" y="269509"/>
                  </a:lnTo>
                  <a:lnTo>
                    <a:pt x="575238" y="259514"/>
                  </a:lnTo>
                  <a:lnTo>
                    <a:pt x="581144" y="248533"/>
                  </a:lnTo>
                  <a:lnTo>
                    <a:pt x="586826" y="236722"/>
                  </a:lnTo>
                  <a:lnTo>
                    <a:pt x="592096" y="224259"/>
                  </a:lnTo>
                  <a:lnTo>
                    <a:pt x="596773" y="211148"/>
                  </a:lnTo>
                  <a:lnTo>
                    <a:pt x="600611" y="197219"/>
                  </a:lnTo>
                  <a:lnTo>
                    <a:pt x="603555" y="182444"/>
                  </a:lnTo>
                  <a:lnTo>
                    <a:pt x="605547" y="166930"/>
                  </a:lnTo>
                  <a:lnTo>
                    <a:pt x="606444" y="150832"/>
                  </a:lnTo>
                  <a:lnTo>
                    <a:pt x="606270" y="134306"/>
                  </a:lnTo>
                  <a:lnTo>
                    <a:pt x="605188" y="117802"/>
                  </a:lnTo>
                  <a:lnTo>
                    <a:pt x="603400" y="102027"/>
                  </a:lnTo>
                  <a:lnTo>
                    <a:pt x="601086" y="87314"/>
                  </a:lnTo>
                  <a:lnTo>
                    <a:pt x="598227" y="73808"/>
                  </a:lnTo>
                  <a:lnTo>
                    <a:pt x="594630" y="61649"/>
                  </a:lnTo>
                  <a:lnTo>
                    <a:pt x="590248" y="50765"/>
                  </a:lnTo>
                  <a:lnTo>
                    <a:pt x="585169" y="40946"/>
                  </a:lnTo>
                  <a:lnTo>
                    <a:pt x="579537" y="31948"/>
                  </a:lnTo>
                  <a:lnTo>
                    <a:pt x="573473" y="23563"/>
                  </a:lnTo>
                  <a:lnTo>
                    <a:pt x="566604" y="15946"/>
                  </a:lnTo>
                  <a:lnTo>
                    <a:pt x="558098" y="9581"/>
                  </a:lnTo>
                  <a:lnTo>
                    <a:pt x="547642" y="4642"/>
                  </a:lnTo>
                  <a:lnTo>
                    <a:pt x="535873" y="1327"/>
                  </a:lnTo>
                  <a:lnTo>
                    <a:pt x="524052" y="0"/>
                  </a:lnTo>
                  <a:lnTo>
                    <a:pt x="512917" y="672"/>
                  </a:lnTo>
                  <a:lnTo>
                    <a:pt x="502684" y="3225"/>
                  </a:lnTo>
                  <a:lnTo>
                    <a:pt x="493285" y="7597"/>
                  </a:lnTo>
                  <a:lnTo>
                    <a:pt x="484560" y="13576"/>
                  </a:lnTo>
                  <a:lnTo>
                    <a:pt x="476344" y="21012"/>
                  </a:lnTo>
                  <a:lnTo>
                    <a:pt x="468498" y="29898"/>
                  </a:lnTo>
                  <a:lnTo>
                    <a:pt x="460921" y="40090"/>
                  </a:lnTo>
                  <a:lnTo>
                    <a:pt x="453690" y="51187"/>
                  </a:lnTo>
                  <a:lnTo>
                    <a:pt x="447059" y="62627"/>
                  </a:lnTo>
                  <a:lnTo>
                    <a:pt x="441125" y="74069"/>
                  </a:lnTo>
                  <a:lnTo>
                    <a:pt x="435986" y="85700"/>
                  </a:lnTo>
                  <a:lnTo>
                    <a:pt x="431834" y="98109"/>
                  </a:lnTo>
                  <a:lnTo>
                    <a:pt x="428676" y="111571"/>
                  </a:lnTo>
                  <a:lnTo>
                    <a:pt x="426540" y="126054"/>
                  </a:lnTo>
                  <a:lnTo>
                    <a:pt x="425546" y="141388"/>
                  </a:lnTo>
                  <a:lnTo>
                    <a:pt x="425655" y="157374"/>
                  </a:lnTo>
                  <a:lnTo>
                    <a:pt x="426692" y="173839"/>
                  </a:lnTo>
                  <a:lnTo>
                    <a:pt x="428451" y="190644"/>
                  </a:lnTo>
                  <a:lnTo>
                    <a:pt x="430747" y="207677"/>
                  </a:lnTo>
                  <a:lnTo>
                    <a:pt x="433594" y="224537"/>
                  </a:lnTo>
                  <a:lnTo>
                    <a:pt x="437181" y="240558"/>
                  </a:lnTo>
                  <a:lnTo>
                    <a:pt x="441557" y="255444"/>
                  </a:lnTo>
                  <a:lnTo>
                    <a:pt x="446632" y="269236"/>
                  </a:lnTo>
                  <a:lnTo>
                    <a:pt x="452262" y="282121"/>
                  </a:lnTo>
                  <a:lnTo>
                    <a:pt x="458321" y="294301"/>
                  </a:lnTo>
                  <a:lnTo>
                    <a:pt x="465015" y="305635"/>
                  </a:lnTo>
                  <a:lnTo>
                    <a:pt x="472873" y="315656"/>
                  </a:lnTo>
                  <a:lnTo>
                    <a:pt x="482082" y="324206"/>
                  </a:lnTo>
                  <a:lnTo>
                    <a:pt x="492370" y="331101"/>
                  </a:lnTo>
                  <a:lnTo>
                    <a:pt x="503192" y="335985"/>
                  </a:lnTo>
                  <a:lnTo>
                    <a:pt x="514170" y="338850"/>
                  </a:lnTo>
                  <a:lnTo>
                    <a:pt x="524965" y="339656"/>
                  </a:lnTo>
                  <a:lnTo>
                    <a:pt x="535204" y="338159"/>
                  </a:lnTo>
                  <a:lnTo>
                    <a:pt x="544754" y="334450"/>
                  </a:lnTo>
                  <a:lnTo>
                    <a:pt x="553658" y="328878"/>
                  </a:lnTo>
                  <a:lnTo>
                    <a:pt x="562031" y="321858"/>
                  </a:lnTo>
                  <a:lnTo>
                    <a:pt x="569996" y="313771"/>
                  </a:lnTo>
                  <a:lnTo>
                    <a:pt x="577501" y="304920"/>
                  </a:lnTo>
                  <a:lnTo>
                    <a:pt x="584324" y="295535"/>
                  </a:lnTo>
                  <a:lnTo>
                    <a:pt x="590395" y="285780"/>
                  </a:lnTo>
                  <a:lnTo>
                    <a:pt x="595796" y="275774"/>
                  </a:lnTo>
                  <a:lnTo>
                    <a:pt x="600659" y="265597"/>
                  </a:lnTo>
                  <a:lnTo>
                    <a:pt x="605116" y="255304"/>
                  </a:lnTo>
                  <a:lnTo>
                    <a:pt x="609279" y="244933"/>
                  </a:lnTo>
                  <a:lnTo>
                    <a:pt x="613235" y="234510"/>
                  </a:lnTo>
                  <a:lnTo>
                    <a:pt x="617052" y="224075"/>
                  </a:lnTo>
                  <a:lnTo>
                    <a:pt x="620964" y="214465"/>
                  </a:lnTo>
                  <a:lnTo>
                    <a:pt x="626106" y="207483"/>
                  </a:lnTo>
                  <a:lnTo>
                    <a:pt x="632702" y="204404"/>
                  </a:lnTo>
                  <a:lnTo>
                    <a:pt x="639066" y="205466"/>
                  </a:lnTo>
                  <a:lnTo>
                    <a:pt x="644700" y="210104"/>
                  </a:lnTo>
                  <a:lnTo>
                    <a:pt x="649518" y="217845"/>
                  </a:lnTo>
                  <a:lnTo>
                    <a:pt x="653388" y="228570"/>
                  </a:lnTo>
                  <a:lnTo>
                    <a:pt x="656332" y="241939"/>
                  </a:lnTo>
                  <a:lnTo>
                    <a:pt x="658645" y="256957"/>
                  </a:lnTo>
                  <a:lnTo>
                    <a:pt x="660812" y="272188"/>
                  </a:lnTo>
                  <a:lnTo>
                    <a:pt x="663119" y="286811"/>
                  </a:lnTo>
                  <a:lnTo>
                    <a:pt x="665500" y="301068"/>
                  </a:lnTo>
                  <a:lnTo>
                    <a:pt x="667646" y="315928"/>
                  </a:lnTo>
                  <a:lnTo>
                    <a:pt x="669390" y="331916"/>
                  </a:lnTo>
                  <a:lnTo>
                    <a:pt x="670881" y="348606"/>
                  </a:lnTo>
                  <a:lnTo>
                    <a:pt x="672491" y="364911"/>
                  </a:lnTo>
                  <a:lnTo>
                    <a:pt x="674415" y="380226"/>
                  </a:lnTo>
                  <a:lnTo>
                    <a:pt x="676368" y="394765"/>
                  </a:lnTo>
                  <a:lnTo>
                    <a:pt x="677693" y="409276"/>
                  </a:lnTo>
                  <a:lnTo>
                    <a:pt x="678070" y="424221"/>
                  </a:lnTo>
                  <a:lnTo>
                    <a:pt x="677661" y="439734"/>
                  </a:lnTo>
                  <a:lnTo>
                    <a:pt x="676921" y="455773"/>
                  </a:lnTo>
                  <a:lnTo>
                    <a:pt x="676156" y="472226"/>
                  </a:lnTo>
                  <a:lnTo>
                    <a:pt x="675168" y="488498"/>
                  </a:lnTo>
                  <a:lnTo>
                    <a:pt x="673374" y="503577"/>
                  </a:lnTo>
                  <a:lnTo>
                    <a:pt x="670500" y="517006"/>
                  </a:lnTo>
                  <a:lnTo>
                    <a:pt x="666587" y="528834"/>
                  </a:lnTo>
                  <a:lnTo>
                    <a:pt x="661811" y="539328"/>
                  </a:lnTo>
                  <a:lnTo>
                    <a:pt x="656365" y="548797"/>
                  </a:lnTo>
                  <a:lnTo>
                    <a:pt x="650097" y="557515"/>
                  </a:lnTo>
                  <a:lnTo>
                    <a:pt x="642531" y="565699"/>
                  </a:lnTo>
                  <a:lnTo>
                    <a:pt x="633523" y="573507"/>
                  </a:lnTo>
                  <a:lnTo>
                    <a:pt x="623371" y="580889"/>
                  </a:lnTo>
                  <a:lnTo>
                    <a:pt x="612640" y="587621"/>
                  </a:lnTo>
                  <a:lnTo>
                    <a:pt x="601706" y="593625"/>
                  </a:lnTo>
                  <a:lnTo>
                    <a:pt x="590263" y="598809"/>
                  </a:lnTo>
                  <a:lnTo>
                    <a:pt x="577456" y="602992"/>
                  </a:lnTo>
                  <a:lnTo>
                    <a:pt x="562908" y="606175"/>
                  </a:lnTo>
                  <a:lnTo>
                    <a:pt x="546543" y="608499"/>
                  </a:lnTo>
                  <a:lnTo>
                    <a:pt x="528343" y="610149"/>
                  </a:lnTo>
                  <a:lnTo>
                    <a:pt x="508496" y="611300"/>
                  </a:lnTo>
                  <a:lnTo>
                    <a:pt x="487150" y="612092"/>
                  </a:lnTo>
                  <a:lnTo>
                    <a:pt x="464320" y="612632"/>
                  </a:lnTo>
                  <a:lnTo>
                    <a:pt x="440168" y="612993"/>
                  </a:lnTo>
                  <a:lnTo>
                    <a:pt x="415598" y="613068"/>
                  </a:lnTo>
                  <a:lnTo>
                    <a:pt x="392097" y="612585"/>
                  </a:lnTo>
                  <a:lnTo>
                    <a:pt x="370407" y="611448"/>
                  </a:lnTo>
                  <a:lnTo>
                    <a:pt x="350574" y="609870"/>
                  </a:lnTo>
                  <a:lnTo>
                    <a:pt x="332322" y="608272"/>
                  </a:lnTo>
                  <a:lnTo>
                    <a:pt x="315299" y="606903"/>
                  </a:lnTo>
                  <a:lnTo>
                    <a:pt x="299016" y="605832"/>
                  </a:lnTo>
                  <a:lnTo>
                    <a:pt x="282905" y="605039"/>
                  </a:lnTo>
                  <a:lnTo>
                    <a:pt x="266649" y="604476"/>
                  </a:lnTo>
                  <a:lnTo>
                    <a:pt x="250301" y="604250"/>
                  </a:lnTo>
                  <a:lnTo>
                    <a:pt x="234172" y="604623"/>
                  </a:lnTo>
                  <a:lnTo>
                    <a:pt x="218428" y="605688"/>
                  </a:lnTo>
                  <a:lnTo>
                    <a:pt x="202924" y="607386"/>
                  </a:lnTo>
                  <a:lnTo>
                    <a:pt x="187297" y="609596"/>
                  </a:lnTo>
                  <a:lnTo>
                    <a:pt x="171338" y="612194"/>
                  </a:lnTo>
                  <a:lnTo>
                    <a:pt x="155009" y="615074"/>
                  </a:lnTo>
                  <a:lnTo>
                    <a:pt x="138356" y="618152"/>
                  </a:lnTo>
                  <a:lnTo>
                    <a:pt x="121453" y="621368"/>
                  </a:lnTo>
                  <a:lnTo>
                    <a:pt x="104694" y="624680"/>
                  </a:lnTo>
                  <a:lnTo>
                    <a:pt x="88750" y="628056"/>
                  </a:lnTo>
                  <a:lnTo>
                    <a:pt x="73921" y="631476"/>
                  </a:lnTo>
                  <a:lnTo>
                    <a:pt x="60238" y="634967"/>
                  </a:lnTo>
                  <a:lnTo>
                    <a:pt x="46075" y="639046"/>
                  </a:lnTo>
                  <a:lnTo>
                    <a:pt x="27956" y="645191"/>
                  </a:lnTo>
                  <a:lnTo>
                    <a:pt x="0" y="65586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556747" y="2943901"/>
            <a:ext cx="4316125" cy="1023369"/>
            <a:chOff x="2556747" y="2943901"/>
            <a:chExt cx="4316125" cy="1023369"/>
          </a:xfrm>
        </p:grpSpPr>
        <p:sp>
          <p:nvSpPr>
            <p:cNvPr id="22" name="Freeform 21"/>
            <p:cNvSpPr/>
            <p:nvPr/>
          </p:nvSpPr>
          <p:spPr>
            <a:xfrm>
              <a:off x="2556747" y="2943901"/>
              <a:ext cx="733305" cy="840181"/>
            </a:xfrm>
            <a:custGeom>
              <a:avLst/>
              <a:gdLst/>
              <a:ahLst/>
              <a:cxnLst/>
              <a:rect l="0" t="0" r="0" b="0"/>
              <a:pathLst>
                <a:path w="733305" h="840181">
                  <a:moveTo>
                    <a:pt x="367938" y="23161"/>
                  </a:moveTo>
                  <a:lnTo>
                    <a:pt x="362003" y="17360"/>
                  </a:lnTo>
                  <a:lnTo>
                    <a:pt x="355799" y="12436"/>
                  </a:lnTo>
                  <a:lnTo>
                    <a:pt x="348694" y="7943"/>
                  </a:lnTo>
                  <a:lnTo>
                    <a:pt x="340407" y="4067"/>
                  </a:lnTo>
                  <a:lnTo>
                    <a:pt x="330464" y="1351"/>
                  </a:lnTo>
                  <a:lnTo>
                    <a:pt x="318768" y="0"/>
                  </a:lnTo>
                  <a:lnTo>
                    <a:pt x="305690" y="72"/>
                  </a:lnTo>
                  <a:lnTo>
                    <a:pt x="291856" y="1638"/>
                  </a:lnTo>
                  <a:lnTo>
                    <a:pt x="277709" y="4576"/>
                  </a:lnTo>
                  <a:lnTo>
                    <a:pt x="263637" y="8480"/>
                  </a:lnTo>
                  <a:lnTo>
                    <a:pt x="250043" y="12776"/>
                  </a:lnTo>
                  <a:lnTo>
                    <a:pt x="237085" y="17112"/>
                  </a:lnTo>
                  <a:lnTo>
                    <a:pt x="224571" y="21665"/>
                  </a:lnTo>
                  <a:lnTo>
                    <a:pt x="212088" y="27013"/>
                  </a:lnTo>
                  <a:lnTo>
                    <a:pt x="199395" y="33428"/>
                  </a:lnTo>
                  <a:lnTo>
                    <a:pt x="186749" y="40873"/>
                  </a:lnTo>
                  <a:lnTo>
                    <a:pt x="174783" y="49175"/>
                  </a:lnTo>
                  <a:lnTo>
                    <a:pt x="163804" y="58130"/>
                  </a:lnTo>
                  <a:lnTo>
                    <a:pt x="153634" y="67397"/>
                  </a:lnTo>
                  <a:lnTo>
                    <a:pt x="143811" y="76530"/>
                  </a:lnTo>
                  <a:lnTo>
                    <a:pt x="134020" y="85303"/>
                  </a:lnTo>
                  <a:lnTo>
                    <a:pt x="124292" y="93835"/>
                  </a:lnTo>
                  <a:lnTo>
                    <a:pt x="114899" y="102484"/>
                  </a:lnTo>
                  <a:lnTo>
                    <a:pt x="105988" y="111454"/>
                  </a:lnTo>
                  <a:lnTo>
                    <a:pt x="97715" y="120786"/>
                  </a:lnTo>
                  <a:lnTo>
                    <a:pt x="90311" y="130436"/>
                  </a:lnTo>
                  <a:lnTo>
                    <a:pt x="83811" y="140344"/>
                  </a:lnTo>
                  <a:lnTo>
                    <a:pt x="77938" y="150609"/>
                  </a:lnTo>
                  <a:lnTo>
                    <a:pt x="72220" y="161486"/>
                  </a:lnTo>
                  <a:lnTo>
                    <a:pt x="66372" y="173063"/>
                  </a:lnTo>
                  <a:lnTo>
                    <a:pt x="60458" y="185277"/>
                  </a:lnTo>
                  <a:lnTo>
                    <a:pt x="54788" y="198009"/>
                  </a:lnTo>
                  <a:lnTo>
                    <a:pt x="49527" y="211130"/>
                  </a:lnTo>
                  <a:lnTo>
                    <a:pt x="44690" y="224535"/>
                  </a:lnTo>
                  <a:lnTo>
                    <a:pt x="40215" y="238139"/>
                  </a:lnTo>
                  <a:lnTo>
                    <a:pt x="36021" y="251883"/>
                  </a:lnTo>
                  <a:lnTo>
                    <a:pt x="32036" y="265722"/>
                  </a:lnTo>
                  <a:lnTo>
                    <a:pt x="28199" y="279625"/>
                  </a:lnTo>
                  <a:lnTo>
                    <a:pt x="24466" y="293578"/>
                  </a:lnTo>
                  <a:lnTo>
                    <a:pt x="20806" y="307729"/>
                  </a:lnTo>
                  <a:lnTo>
                    <a:pt x="17195" y="322375"/>
                  </a:lnTo>
                  <a:lnTo>
                    <a:pt x="13622" y="337635"/>
                  </a:lnTo>
                  <a:lnTo>
                    <a:pt x="10239" y="353308"/>
                  </a:lnTo>
                  <a:lnTo>
                    <a:pt x="7347" y="368982"/>
                  </a:lnTo>
                  <a:lnTo>
                    <a:pt x="5070" y="384415"/>
                  </a:lnTo>
                  <a:lnTo>
                    <a:pt x="3372" y="399539"/>
                  </a:lnTo>
                  <a:lnTo>
                    <a:pt x="2150" y="414382"/>
                  </a:lnTo>
                  <a:lnTo>
                    <a:pt x="1291" y="428996"/>
                  </a:lnTo>
                  <a:lnTo>
                    <a:pt x="695" y="443437"/>
                  </a:lnTo>
                  <a:lnTo>
                    <a:pt x="288" y="457753"/>
                  </a:lnTo>
                  <a:lnTo>
                    <a:pt x="15" y="471982"/>
                  </a:lnTo>
                  <a:lnTo>
                    <a:pt x="0" y="486149"/>
                  </a:lnTo>
                  <a:lnTo>
                    <a:pt x="522" y="500275"/>
                  </a:lnTo>
                  <a:lnTo>
                    <a:pt x="1691" y="514371"/>
                  </a:lnTo>
                  <a:lnTo>
                    <a:pt x="3459" y="528449"/>
                  </a:lnTo>
                  <a:lnTo>
                    <a:pt x="5718" y="542514"/>
                  </a:lnTo>
                  <a:lnTo>
                    <a:pt x="8348" y="556569"/>
                  </a:lnTo>
                  <a:lnTo>
                    <a:pt x="11250" y="570619"/>
                  </a:lnTo>
                  <a:lnTo>
                    <a:pt x="14343" y="584665"/>
                  </a:lnTo>
                  <a:lnTo>
                    <a:pt x="17574" y="598704"/>
                  </a:lnTo>
                  <a:lnTo>
                    <a:pt x="21065" y="612573"/>
                  </a:lnTo>
                  <a:lnTo>
                    <a:pt x="25094" y="625965"/>
                  </a:lnTo>
                  <a:lnTo>
                    <a:pt x="29770" y="638751"/>
                  </a:lnTo>
                  <a:lnTo>
                    <a:pt x="35047" y="650964"/>
                  </a:lnTo>
                  <a:lnTo>
                    <a:pt x="40814" y="662706"/>
                  </a:lnTo>
                  <a:lnTo>
                    <a:pt x="46954" y="674089"/>
                  </a:lnTo>
                  <a:lnTo>
                    <a:pt x="53364" y="685208"/>
                  </a:lnTo>
                  <a:lnTo>
                    <a:pt x="59967" y="696142"/>
                  </a:lnTo>
                  <a:lnTo>
                    <a:pt x="66703" y="706947"/>
                  </a:lnTo>
                  <a:lnTo>
                    <a:pt x="73530" y="717661"/>
                  </a:lnTo>
                  <a:lnTo>
                    <a:pt x="80420" y="728316"/>
                  </a:lnTo>
                  <a:lnTo>
                    <a:pt x="87358" y="738924"/>
                  </a:lnTo>
                  <a:lnTo>
                    <a:pt x="94491" y="749336"/>
                  </a:lnTo>
                  <a:lnTo>
                    <a:pt x="102119" y="759254"/>
                  </a:lnTo>
                  <a:lnTo>
                    <a:pt x="110366" y="768550"/>
                  </a:lnTo>
                  <a:lnTo>
                    <a:pt x="119193" y="777097"/>
                  </a:lnTo>
                  <a:lnTo>
                    <a:pt x="128497" y="784692"/>
                  </a:lnTo>
                  <a:lnTo>
                    <a:pt x="138164" y="791323"/>
                  </a:lnTo>
                  <a:lnTo>
                    <a:pt x="148097" y="797286"/>
                  </a:lnTo>
                  <a:lnTo>
                    <a:pt x="158217" y="803065"/>
                  </a:lnTo>
                  <a:lnTo>
                    <a:pt x="168467" y="808954"/>
                  </a:lnTo>
                  <a:lnTo>
                    <a:pt x="178808" y="814895"/>
                  </a:lnTo>
                  <a:lnTo>
                    <a:pt x="189210" y="820585"/>
                  </a:lnTo>
                  <a:lnTo>
                    <a:pt x="199667" y="825853"/>
                  </a:lnTo>
                  <a:lnTo>
                    <a:pt x="210658" y="830525"/>
                  </a:lnTo>
                  <a:lnTo>
                    <a:pt x="223093" y="834358"/>
                  </a:lnTo>
                  <a:lnTo>
                    <a:pt x="237360" y="837297"/>
                  </a:lnTo>
                  <a:lnTo>
                    <a:pt x="253521" y="839287"/>
                  </a:lnTo>
                  <a:lnTo>
                    <a:pt x="271576" y="840180"/>
                  </a:lnTo>
                  <a:lnTo>
                    <a:pt x="291300" y="840004"/>
                  </a:lnTo>
                  <a:lnTo>
                    <a:pt x="311712" y="838921"/>
                  </a:lnTo>
                  <a:lnTo>
                    <a:pt x="331254" y="837132"/>
                  </a:lnTo>
                  <a:lnTo>
                    <a:pt x="349126" y="834821"/>
                  </a:lnTo>
                  <a:lnTo>
                    <a:pt x="365239" y="832135"/>
                  </a:lnTo>
                  <a:lnTo>
                    <a:pt x="379837" y="829187"/>
                  </a:lnTo>
                  <a:lnTo>
                    <a:pt x="393250" y="826053"/>
                  </a:lnTo>
                  <a:lnTo>
                    <a:pt x="405787" y="822627"/>
                  </a:lnTo>
                  <a:lnTo>
                    <a:pt x="417697" y="818642"/>
                  </a:lnTo>
                  <a:lnTo>
                    <a:pt x="429166" y="813995"/>
                  </a:lnTo>
                  <a:lnTo>
                    <a:pt x="440332" y="808737"/>
                  </a:lnTo>
                  <a:lnTo>
                    <a:pt x="451291" y="802983"/>
                  </a:lnTo>
                  <a:lnTo>
                    <a:pt x="462113" y="796852"/>
                  </a:lnTo>
                  <a:lnTo>
                    <a:pt x="473008" y="790448"/>
                  </a:lnTo>
                  <a:lnTo>
                    <a:pt x="484315" y="783850"/>
                  </a:lnTo>
                  <a:lnTo>
                    <a:pt x="496175" y="777116"/>
                  </a:lnTo>
                  <a:lnTo>
                    <a:pt x="508242" y="770290"/>
                  </a:lnTo>
                  <a:lnTo>
                    <a:pt x="519809" y="763401"/>
                  </a:lnTo>
                  <a:lnTo>
                    <a:pt x="530517" y="756465"/>
                  </a:lnTo>
                  <a:lnTo>
                    <a:pt x="540503" y="749332"/>
                  </a:lnTo>
                  <a:lnTo>
                    <a:pt x="550203" y="741704"/>
                  </a:lnTo>
                  <a:lnTo>
                    <a:pt x="559914" y="733458"/>
                  </a:lnTo>
                  <a:lnTo>
                    <a:pt x="569760" y="724631"/>
                  </a:lnTo>
                  <a:lnTo>
                    <a:pt x="579764" y="715327"/>
                  </a:lnTo>
                  <a:lnTo>
                    <a:pt x="589903" y="705660"/>
                  </a:lnTo>
                  <a:lnTo>
                    <a:pt x="599985" y="695728"/>
                  </a:lnTo>
                  <a:lnTo>
                    <a:pt x="609674" y="685608"/>
                  </a:lnTo>
                  <a:lnTo>
                    <a:pt x="618818" y="675357"/>
                  </a:lnTo>
                  <a:lnTo>
                    <a:pt x="627431" y="665016"/>
                  </a:lnTo>
                  <a:lnTo>
                    <a:pt x="635602" y="654614"/>
                  </a:lnTo>
                  <a:lnTo>
                    <a:pt x="643434" y="644170"/>
                  </a:lnTo>
                  <a:lnTo>
                    <a:pt x="651016" y="633699"/>
                  </a:lnTo>
                  <a:lnTo>
                    <a:pt x="658422" y="623208"/>
                  </a:lnTo>
                  <a:lnTo>
                    <a:pt x="665699" y="612701"/>
                  </a:lnTo>
                  <a:lnTo>
                    <a:pt x="672723" y="602017"/>
                  </a:lnTo>
                  <a:lnTo>
                    <a:pt x="679214" y="590851"/>
                  </a:lnTo>
                  <a:lnTo>
                    <a:pt x="685065" y="579077"/>
                  </a:lnTo>
                  <a:lnTo>
                    <a:pt x="690485" y="566728"/>
                  </a:lnTo>
                  <a:lnTo>
                    <a:pt x="695892" y="553906"/>
                  </a:lnTo>
                  <a:lnTo>
                    <a:pt x="701523" y="540724"/>
                  </a:lnTo>
                  <a:lnTo>
                    <a:pt x="707120" y="527279"/>
                  </a:lnTo>
                  <a:lnTo>
                    <a:pt x="712045" y="513647"/>
                  </a:lnTo>
                  <a:lnTo>
                    <a:pt x="715991" y="499889"/>
                  </a:lnTo>
                  <a:lnTo>
                    <a:pt x="719132" y="486211"/>
                  </a:lnTo>
                  <a:lnTo>
                    <a:pt x="721930" y="472947"/>
                  </a:lnTo>
                  <a:lnTo>
                    <a:pt x="724696" y="460238"/>
                  </a:lnTo>
                  <a:lnTo>
                    <a:pt x="727403" y="447736"/>
                  </a:lnTo>
                  <a:lnTo>
                    <a:pt x="729775" y="434736"/>
                  </a:lnTo>
                  <a:lnTo>
                    <a:pt x="731666" y="420864"/>
                  </a:lnTo>
                  <a:lnTo>
                    <a:pt x="732919" y="405764"/>
                  </a:lnTo>
                  <a:lnTo>
                    <a:pt x="733304" y="388952"/>
                  </a:lnTo>
                  <a:lnTo>
                    <a:pt x="732779" y="370352"/>
                  </a:lnTo>
                  <a:lnTo>
                    <a:pt x="731460" y="350673"/>
                  </a:lnTo>
                  <a:lnTo>
                    <a:pt x="729511" y="331165"/>
                  </a:lnTo>
                  <a:lnTo>
                    <a:pt x="727091" y="312538"/>
                  </a:lnTo>
                  <a:lnTo>
                    <a:pt x="724333" y="295121"/>
                  </a:lnTo>
                  <a:lnTo>
                    <a:pt x="721336" y="279117"/>
                  </a:lnTo>
                  <a:lnTo>
                    <a:pt x="718170" y="264466"/>
                  </a:lnTo>
                  <a:lnTo>
                    <a:pt x="714723" y="250950"/>
                  </a:lnTo>
                  <a:lnTo>
                    <a:pt x="710723" y="238309"/>
                  </a:lnTo>
                  <a:lnTo>
                    <a:pt x="706066" y="226307"/>
                  </a:lnTo>
                  <a:lnTo>
                    <a:pt x="700802" y="214598"/>
                  </a:lnTo>
                  <a:lnTo>
                    <a:pt x="695044" y="202735"/>
                  </a:lnTo>
                  <a:lnTo>
                    <a:pt x="688910" y="190497"/>
                  </a:lnTo>
                  <a:lnTo>
                    <a:pt x="682503" y="178175"/>
                  </a:lnTo>
                  <a:lnTo>
                    <a:pt x="675903" y="166437"/>
                  </a:lnTo>
                  <a:lnTo>
                    <a:pt x="669169" y="155613"/>
                  </a:lnTo>
                  <a:lnTo>
                    <a:pt x="662343" y="145549"/>
                  </a:lnTo>
                  <a:lnTo>
                    <a:pt x="655454" y="135798"/>
                  </a:lnTo>
                  <a:lnTo>
                    <a:pt x="648512" y="126056"/>
                  </a:lnTo>
                  <a:lnTo>
                    <a:pt x="641206" y="116360"/>
                  </a:lnTo>
                  <a:lnTo>
                    <a:pt x="632930" y="106990"/>
                  </a:lnTo>
                  <a:lnTo>
                    <a:pt x="623435" y="98089"/>
                  </a:lnTo>
                  <a:lnTo>
                    <a:pt x="612955" y="89653"/>
                  </a:lnTo>
                  <a:lnTo>
                    <a:pt x="602003" y="81607"/>
                  </a:lnTo>
                  <a:lnTo>
                    <a:pt x="590933" y="73863"/>
                  </a:lnTo>
                  <a:lnTo>
                    <a:pt x="579908" y="66340"/>
                  </a:lnTo>
                  <a:lnTo>
                    <a:pt x="568980" y="58976"/>
                  </a:lnTo>
                  <a:lnTo>
                    <a:pt x="558151" y="51726"/>
                  </a:lnTo>
                  <a:lnTo>
                    <a:pt x="547406" y="44720"/>
                  </a:lnTo>
                  <a:lnTo>
                    <a:pt x="536724" y="38242"/>
                  </a:lnTo>
                  <a:lnTo>
                    <a:pt x="526085" y="32409"/>
                  </a:lnTo>
                  <a:lnTo>
                    <a:pt x="515311" y="27340"/>
                  </a:lnTo>
                  <a:lnTo>
                    <a:pt x="504084" y="23234"/>
                  </a:lnTo>
                  <a:lnTo>
                    <a:pt x="492255" y="20102"/>
                  </a:lnTo>
                  <a:lnTo>
                    <a:pt x="479360" y="17813"/>
                  </a:lnTo>
                  <a:lnTo>
                    <a:pt x="464575" y="16185"/>
                  </a:lnTo>
                  <a:lnTo>
                    <a:pt x="447634" y="15050"/>
                  </a:lnTo>
                  <a:lnTo>
                    <a:pt x="429223" y="14268"/>
                  </a:lnTo>
                  <a:lnTo>
                    <a:pt x="410641" y="13735"/>
                  </a:lnTo>
                  <a:lnTo>
                    <a:pt x="392672" y="13382"/>
                  </a:lnTo>
                  <a:lnTo>
                    <a:pt x="375712" y="13484"/>
                  </a:lnTo>
                  <a:lnTo>
                    <a:pt x="360023" y="14616"/>
                  </a:lnTo>
                  <a:lnTo>
                    <a:pt x="345582" y="17012"/>
                  </a:lnTo>
                  <a:lnTo>
                    <a:pt x="332038" y="20590"/>
                  </a:lnTo>
                  <a:lnTo>
                    <a:pt x="318847" y="25134"/>
                  </a:lnTo>
                  <a:lnTo>
                    <a:pt x="305682" y="30403"/>
                  </a:lnTo>
                  <a:lnTo>
                    <a:pt x="293009" y="35895"/>
                  </a:lnTo>
                  <a:lnTo>
                    <a:pt x="280744" y="41387"/>
                  </a:lnTo>
                  <a:lnTo>
                    <a:pt x="267805" y="47359"/>
                  </a:lnTo>
                  <a:lnTo>
                    <a:pt x="252124" y="5474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93141" y="3598772"/>
              <a:ext cx="105286" cy="284270"/>
            </a:xfrm>
            <a:custGeom>
              <a:avLst/>
              <a:gdLst/>
              <a:ahLst/>
              <a:cxnLst/>
              <a:rect l="0" t="0" r="0" b="0"/>
              <a:pathLst>
                <a:path w="105286" h="284270">
                  <a:moveTo>
                    <a:pt x="0" y="0"/>
                  </a:moveTo>
                  <a:lnTo>
                    <a:pt x="134" y="14669"/>
                  </a:lnTo>
                  <a:lnTo>
                    <a:pt x="1414" y="28580"/>
                  </a:lnTo>
                  <a:lnTo>
                    <a:pt x="4002" y="43068"/>
                  </a:lnTo>
                  <a:lnTo>
                    <a:pt x="7549" y="57924"/>
                  </a:lnTo>
                  <a:lnTo>
                    <a:pt x="11534" y="72453"/>
                  </a:lnTo>
                  <a:lnTo>
                    <a:pt x="15614" y="86266"/>
                  </a:lnTo>
                  <a:lnTo>
                    <a:pt x="19635" y="99305"/>
                  </a:lnTo>
                  <a:lnTo>
                    <a:pt x="23553" y="111668"/>
                  </a:lnTo>
                  <a:lnTo>
                    <a:pt x="27372" y="123500"/>
                  </a:lnTo>
                  <a:lnTo>
                    <a:pt x="31275" y="134938"/>
                  </a:lnTo>
                  <a:lnTo>
                    <a:pt x="35587" y="146091"/>
                  </a:lnTo>
                  <a:lnTo>
                    <a:pt x="40457" y="157051"/>
                  </a:lnTo>
                  <a:lnTo>
                    <a:pt x="45866" y="168041"/>
                  </a:lnTo>
                  <a:lnTo>
                    <a:pt x="51722" y="179413"/>
                  </a:lnTo>
                  <a:lnTo>
                    <a:pt x="57916" y="191322"/>
                  </a:lnTo>
                  <a:lnTo>
                    <a:pt x="64194" y="203591"/>
                  </a:lnTo>
                  <a:lnTo>
                    <a:pt x="70175" y="215826"/>
                  </a:lnTo>
                  <a:lnTo>
                    <a:pt x="75675" y="227788"/>
                  </a:lnTo>
                  <a:lnTo>
                    <a:pt x="80734" y="239158"/>
                  </a:lnTo>
                  <a:lnTo>
                    <a:pt x="86118" y="250683"/>
                  </a:lnTo>
                  <a:lnTo>
                    <a:pt x="93416" y="264489"/>
                  </a:lnTo>
                  <a:lnTo>
                    <a:pt x="105285" y="28426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336608" y="3430316"/>
              <a:ext cx="239003" cy="392181"/>
            </a:xfrm>
            <a:custGeom>
              <a:avLst/>
              <a:gdLst/>
              <a:ahLst/>
              <a:cxnLst/>
              <a:rect l="0" t="0" r="0" b="0"/>
              <a:pathLst>
                <a:path w="239003" h="392181">
                  <a:moveTo>
                    <a:pt x="19745" y="73699"/>
                  </a:moveTo>
                  <a:lnTo>
                    <a:pt x="16812" y="82568"/>
                  </a:lnTo>
                  <a:lnTo>
                    <a:pt x="14029" y="91555"/>
                  </a:lnTo>
                  <a:lnTo>
                    <a:pt x="11134" y="101550"/>
                  </a:lnTo>
                  <a:lnTo>
                    <a:pt x="8267" y="112530"/>
                  </a:lnTo>
                  <a:lnTo>
                    <a:pt x="5750" y="124341"/>
                  </a:lnTo>
                  <a:lnTo>
                    <a:pt x="3740" y="136805"/>
                  </a:lnTo>
                  <a:lnTo>
                    <a:pt x="2227" y="149915"/>
                  </a:lnTo>
                  <a:lnTo>
                    <a:pt x="1132" y="163845"/>
                  </a:lnTo>
                  <a:lnTo>
                    <a:pt x="364" y="178615"/>
                  </a:lnTo>
                  <a:lnTo>
                    <a:pt x="0" y="193955"/>
                  </a:lnTo>
                  <a:lnTo>
                    <a:pt x="280" y="209406"/>
                  </a:lnTo>
                  <a:lnTo>
                    <a:pt x="1288" y="224692"/>
                  </a:lnTo>
                  <a:lnTo>
                    <a:pt x="3116" y="239890"/>
                  </a:lnTo>
                  <a:lnTo>
                    <a:pt x="5947" y="255313"/>
                  </a:lnTo>
                  <a:lnTo>
                    <a:pt x="9779" y="271125"/>
                  </a:lnTo>
                  <a:lnTo>
                    <a:pt x="14472" y="287017"/>
                  </a:lnTo>
                  <a:lnTo>
                    <a:pt x="19838" y="302312"/>
                  </a:lnTo>
                  <a:lnTo>
                    <a:pt x="25706" y="316677"/>
                  </a:lnTo>
                  <a:lnTo>
                    <a:pt x="31932" y="330102"/>
                  </a:lnTo>
                  <a:lnTo>
                    <a:pt x="38410" y="342733"/>
                  </a:lnTo>
                  <a:lnTo>
                    <a:pt x="45076" y="354734"/>
                  </a:lnTo>
                  <a:lnTo>
                    <a:pt x="52366" y="365777"/>
                  </a:lnTo>
                  <a:lnTo>
                    <a:pt x="61164" y="375070"/>
                  </a:lnTo>
                  <a:lnTo>
                    <a:pt x="71822" y="382317"/>
                  </a:lnTo>
                  <a:lnTo>
                    <a:pt x="83897" y="387524"/>
                  </a:lnTo>
                  <a:lnTo>
                    <a:pt x="96459" y="390734"/>
                  </a:lnTo>
                  <a:lnTo>
                    <a:pt x="108906" y="392180"/>
                  </a:lnTo>
                  <a:lnTo>
                    <a:pt x="121007" y="391882"/>
                  </a:lnTo>
                  <a:lnTo>
                    <a:pt x="132731" y="389570"/>
                  </a:lnTo>
                  <a:lnTo>
                    <a:pt x="144126" y="385274"/>
                  </a:lnTo>
                  <a:lnTo>
                    <a:pt x="155098" y="379121"/>
                  </a:lnTo>
                  <a:lnTo>
                    <a:pt x="165408" y="371171"/>
                  </a:lnTo>
                  <a:lnTo>
                    <a:pt x="174978" y="361633"/>
                  </a:lnTo>
                  <a:lnTo>
                    <a:pt x="183882" y="350653"/>
                  </a:lnTo>
                  <a:lnTo>
                    <a:pt x="192251" y="338235"/>
                  </a:lnTo>
                  <a:lnTo>
                    <a:pt x="200210" y="324512"/>
                  </a:lnTo>
                  <a:lnTo>
                    <a:pt x="207709" y="309722"/>
                  </a:lnTo>
                  <a:lnTo>
                    <a:pt x="214526" y="294117"/>
                  </a:lnTo>
                  <a:lnTo>
                    <a:pt x="220591" y="277911"/>
                  </a:lnTo>
                  <a:lnTo>
                    <a:pt x="225816" y="261114"/>
                  </a:lnTo>
                  <a:lnTo>
                    <a:pt x="230028" y="243547"/>
                  </a:lnTo>
                  <a:lnTo>
                    <a:pt x="233230" y="225171"/>
                  </a:lnTo>
                  <a:lnTo>
                    <a:pt x="235567" y="206084"/>
                  </a:lnTo>
                  <a:lnTo>
                    <a:pt x="237227" y="186433"/>
                  </a:lnTo>
                  <a:lnTo>
                    <a:pt x="238379" y="166367"/>
                  </a:lnTo>
                  <a:lnTo>
                    <a:pt x="239002" y="146333"/>
                  </a:lnTo>
                  <a:lnTo>
                    <a:pt x="238897" y="127035"/>
                  </a:lnTo>
                  <a:lnTo>
                    <a:pt x="238011" y="108804"/>
                  </a:lnTo>
                  <a:lnTo>
                    <a:pt x="236434" y="91782"/>
                  </a:lnTo>
                  <a:lnTo>
                    <a:pt x="234305" y="76109"/>
                  </a:lnTo>
                  <a:lnTo>
                    <a:pt x="231765" y="61722"/>
                  </a:lnTo>
                  <a:lnTo>
                    <a:pt x="229084" y="48666"/>
                  </a:lnTo>
                  <a:lnTo>
                    <a:pt x="226387" y="35802"/>
                  </a:lnTo>
                  <a:lnTo>
                    <a:pt x="223442" y="20878"/>
                  </a:lnTo>
                  <a:lnTo>
                    <a:pt x="219787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698695" y="3484607"/>
              <a:ext cx="268312" cy="279519"/>
            </a:xfrm>
            <a:custGeom>
              <a:avLst/>
              <a:gdLst/>
              <a:ahLst/>
              <a:cxnLst/>
              <a:rect l="0" t="0" r="0" b="0"/>
              <a:pathLst>
                <a:path w="268312" h="279519">
                  <a:moveTo>
                    <a:pt x="141969" y="156279"/>
                  </a:moveTo>
                  <a:lnTo>
                    <a:pt x="144836" y="147410"/>
                  </a:lnTo>
                  <a:lnTo>
                    <a:pt x="146978" y="138423"/>
                  </a:lnTo>
                  <a:lnTo>
                    <a:pt x="148576" y="128432"/>
                  </a:lnTo>
                  <a:lnTo>
                    <a:pt x="149584" y="117625"/>
                  </a:lnTo>
                  <a:lnTo>
                    <a:pt x="149784" y="106462"/>
                  </a:lnTo>
                  <a:lnTo>
                    <a:pt x="149124" y="95257"/>
                  </a:lnTo>
                  <a:lnTo>
                    <a:pt x="147540" y="84144"/>
                  </a:lnTo>
                  <a:lnTo>
                    <a:pt x="144879" y="73160"/>
                  </a:lnTo>
                  <a:lnTo>
                    <a:pt x="141159" y="62298"/>
                  </a:lnTo>
                  <a:lnTo>
                    <a:pt x="136373" y="51701"/>
                  </a:lnTo>
                  <a:lnTo>
                    <a:pt x="130412" y="41653"/>
                  </a:lnTo>
                  <a:lnTo>
                    <a:pt x="123328" y="32265"/>
                  </a:lnTo>
                  <a:lnTo>
                    <a:pt x="115300" y="23655"/>
                  </a:lnTo>
                  <a:lnTo>
                    <a:pt x="106542" y="16017"/>
                  </a:lnTo>
                  <a:lnTo>
                    <a:pt x="97244" y="9375"/>
                  </a:lnTo>
                  <a:lnTo>
                    <a:pt x="87562" y="4084"/>
                  </a:lnTo>
                  <a:lnTo>
                    <a:pt x="77610" y="885"/>
                  </a:lnTo>
                  <a:lnTo>
                    <a:pt x="67475" y="0"/>
                  </a:lnTo>
                  <a:lnTo>
                    <a:pt x="57383" y="1355"/>
                  </a:lnTo>
                  <a:lnTo>
                    <a:pt x="47680" y="4848"/>
                  </a:lnTo>
                  <a:lnTo>
                    <a:pt x="38528" y="10202"/>
                  </a:lnTo>
                  <a:lnTo>
                    <a:pt x="30077" y="17200"/>
                  </a:lnTo>
                  <a:lnTo>
                    <a:pt x="22547" y="25784"/>
                  </a:lnTo>
                  <a:lnTo>
                    <a:pt x="15968" y="35776"/>
                  </a:lnTo>
                  <a:lnTo>
                    <a:pt x="10380" y="46906"/>
                  </a:lnTo>
                  <a:lnTo>
                    <a:pt x="5916" y="58900"/>
                  </a:lnTo>
                  <a:lnTo>
                    <a:pt x="2551" y="71528"/>
                  </a:lnTo>
                  <a:lnTo>
                    <a:pt x="442" y="84770"/>
                  </a:lnTo>
                  <a:lnTo>
                    <a:pt x="0" y="98797"/>
                  </a:lnTo>
                  <a:lnTo>
                    <a:pt x="1292" y="113638"/>
                  </a:lnTo>
                  <a:lnTo>
                    <a:pt x="3938" y="129029"/>
                  </a:lnTo>
                  <a:lnTo>
                    <a:pt x="7316" y="144513"/>
                  </a:lnTo>
                  <a:lnTo>
                    <a:pt x="10996" y="159815"/>
                  </a:lnTo>
                  <a:lnTo>
                    <a:pt x="14920" y="174683"/>
                  </a:lnTo>
                  <a:lnTo>
                    <a:pt x="19307" y="188819"/>
                  </a:lnTo>
                  <a:lnTo>
                    <a:pt x="24256" y="202142"/>
                  </a:lnTo>
                  <a:lnTo>
                    <a:pt x="29731" y="214733"/>
                  </a:lnTo>
                  <a:lnTo>
                    <a:pt x="35639" y="226736"/>
                  </a:lnTo>
                  <a:lnTo>
                    <a:pt x="41881" y="238287"/>
                  </a:lnTo>
                  <a:lnTo>
                    <a:pt x="48531" y="249183"/>
                  </a:lnTo>
                  <a:lnTo>
                    <a:pt x="55827" y="258903"/>
                  </a:lnTo>
                  <a:lnTo>
                    <a:pt x="63848" y="267242"/>
                  </a:lnTo>
                  <a:lnTo>
                    <a:pt x="72522" y="273824"/>
                  </a:lnTo>
                  <a:lnTo>
                    <a:pt x="81723" y="277964"/>
                  </a:lnTo>
                  <a:lnTo>
                    <a:pt x="91316" y="279518"/>
                  </a:lnTo>
                  <a:lnTo>
                    <a:pt x="101028" y="278628"/>
                  </a:lnTo>
                  <a:lnTo>
                    <a:pt x="110469" y="275455"/>
                  </a:lnTo>
                  <a:lnTo>
                    <a:pt x="119441" y="270320"/>
                  </a:lnTo>
                  <a:lnTo>
                    <a:pt x="127770" y="263469"/>
                  </a:lnTo>
                  <a:lnTo>
                    <a:pt x="135218" y="254984"/>
                  </a:lnTo>
                  <a:lnTo>
                    <a:pt x="141741" y="245060"/>
                  </a:lnTo>
                  <a:lnTo>
                    <a:pt x="147292" y="233975"/>
                  </a:lnTo>
                  <a:lnTo>
                    <a:pt x="151730" y="222011"/>
                  </a:lnTo>
                  <a:lnTo>
                    <a:pt x="155088" y="209408"/>
                  </a:lnTo>
                  <a:lnTo>
                    <a:pt x="157531" y="196352"/>
                  </a:lnTo>
                  <a:lnTo>
                    <a:pt x="159262" y="182982"/>
                  </a:lnTo>
                  <a:lnTo>
                    <a:pt x="160467" y="169395"/>
                  </a:lnTo>
                  <a:lnTo>
                    <a:pt x="161296" y="155662"/>
                  </a:lnTo>
                  <a:lnTo>
                    <a:pt x="161861" y="141828"/>
                  </a:lnTo>
                  <a:lnTo>
                    <a:pt x="162239" y="127931"/>
                  </a:lnTo>
                  <a:lnTo>
                    <a:pt x="162324" y="114158"/>
                  </a:lnTo>
                  <a:lnTo>
                    <a:pt x="161849" y="100829"/>
                  </a:lnTo>
                  <a:lnTo>
                    <a:pt x="160710" y="88153"/>
                  </a:lnTo>
                  <a:lnTo>
                    <a:pt x="158887" y="78490"/>
                  </a:lnTo>
                  <a:lnTo>
                    <a:pt x="156991" y="75046"/>
                  </a:lnTo>
                  <a:lnTo>
                    <a:pt x="156072" y="77262"/>
                  </a:lnTo>
                  <a:lnTo>
                    <a:pt x="156310" y="83513"/>
                  </a:lnTo>
                  <a:lnTo>
                    <a:pt x="157673" y="92450"/>
                  </a:lnTo>
                  <a:lnTo>
                    <a:pt x="160222" y="103140"/>
                  </a:lnTo>
                  <a:lnTo>
                    <a:pt x="163882" y="114966"/>
                  </a:lnTo>
                  <a:lnTo>
                    <a:pt x="168468" y="127204"/>
                  </a:lnTo>
                  <a:lnTo>
                    <a:pt x="173768" y="138983"/>
                  </a:lnTo>
                  <a:lnTo>
                    <a:pt x="179593" y="149876"/>
                  </a:lnTo>
                  <a:lnTo>
                    <a:pt x="185792" y="159840"/>
                  </a:lnTo>
                  <a:lnTo>
                    <a:pt x="192253" y="169003"/>
                  </a:lnTo>
                  <a:lnTo>
                    <a:pt x="198903" y="177533"/>
                  </a:lnTo>
                  <a:lnTo>
                    <a:pt x="206013" y="185264"/>
                  </a:lnTo>
                  <a:lnTo>
                    <a:pt x="214157" y="191714"/>
                  </a:lnTo>
                  <a:lnTo>
                    <a:pt x="223550" y="196722"/>
                  </a:lnTo>
                  <a:lnTo>
                    <a:pt x="233492" y="200433"/>
                  </a:lnTo>
                  <a:lnTo>
                    <a:pt x="243536" y="203493"/>
                  </a:lnTo>
                  <a:lnTo>
                    <a:pt x="254564" y="206168"/>
                  </a:lnTo>
                  <a:lnTo>
                    <a:pt x="268311" y="208921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12917" y="2964101"/>
              <a:ext cx="196245" cy="771212"/>
            </a:xfrm>
            <a:custGeom>
              <a:avLst/>
              <a:gdLst/>
              <a:ahLst/>
              <a:cxnLst/>
              <a:rect l="0" t="0" r="0" b="0"/>
              <a:pathLst>
                <a:path w="196245" h="771212">
                  <a:moveTo>
                    <a:pt x="122545" y="550443"/>
                  </a:moveTo>
                  <a:lnTo>
                    <a:pt x="119611" y="541641"/>
                  </a:lnTo>
                  <a:lnTo>
                    <a:pt x="116829" y="533295"/>
                  </a:lnTo>
                  <a:lnTo>
                    <a:pt x="113915" y="524610"/>
                  </a:lnTo>
                  <a:lnTo>
                    <a:pt x="110357" y="516008"/>
                  </a:lnTo>
                  <a:lnTo>
                    <a:pt x="105247" y="508457"/>
                  </a:lnTo>
                  <a:lnTo>
                    <a:pt x="98232" y="502434"/>
                  </a:lnTo>
                  <a:lnTo>
                    <a:pt x="89763" y="498242"/>
                  </a:lnTo>
                  <a:lnTo>
                    <a:pt x="80779" y="496254"/>
                  </a:lnTo>
                  <a:lnTo>
                    <a:pt x="71889" y="496442"/>
                  </a:lnTo>
                  <a:lnTo>
                    <a:pt x="63330" y="498484"/>
                  </a:lnTo>
                  <a:lnTo>
                    <a:pt x="55137" y="501973"/>
                  </a:lnTo>
                  <a:lnTo>
                    <a:pt x="47267" y="506542"/>
                  </a:lnTo>
                  <a:lnTo>
                    <a:pt x="39814" y="512217"/>
                  </a:lnTo>
                  <a:lnTo>
                    <a:pt x="33021" y="519379"/>
                  </a:lnTo>
                  <a:lnTo>
                    <a:pt x="26965" y="528123"/>
                  </a:lnTo>
                  <a:lnTo>
                    <a:pt x="21573" y="538266"/>
                  </a:lnTo>
                  <a:lnTo>
                    <a:pt x="16716" y="549524"/>
                  </a:lnTo>
                  <a:lnTo>
                    <a:pt x="12267" y="561617"/>
                  </a:lnTo>
                  <a:lnTo>
                    <a:pt x="8279" y="574314"/>
                  </a:lnTo>
                  <a:lnTo>
                    <a:pt x="4972" y="587436"/>
                  </a:lnTo>
                  <a:lnTo>
                    <a:pt x="2417" y="600852"/>
                  </a:lnTo>
                  <a:lnTo>
                    <a:pt x="702" y="614469"/>
                  </a:lnTo>
                  <a:lnTo>
                    <a:pt x="0" y="628224"/>
                  </a:lnTo>
                  <a:lnTo>
                    <a:pt x="307" y="642073"/>
                  </a:lnTo>
                  <a:lnTo>
                    <a:pt x="1479" y="655983"/>
                  </a:lnTo>
                  <a:lnTo>
                    <a:pt x="3329" y="669937"/>
                  </a:lnTo>
                  <a:lnTo>
                    <a:pt x="5686" y="683913"/>
                  </a:lnTo>
                  <a:lnTo>
                    <a:pt x="8573" y="697740"/>
                  </a:lnTo>
                  <a:lnTo>
                    <a:pt x="12188" y="711104"/>
                  </a:lnTo>
                  <a:lnTo>
                    <a:pt x="16587" y="723863"/>
                  </a:lnTo>
                  <a:lnTo>
                    <a:pt x="21847" y="735719"/>
                  </a:lnTo>
                  <a:lnTo>
                    <a:pt x="28134" y="746156"/>
                  </a:lnTo>
                  <a:lnTo>
                    <a:pt x="35445" y="755018"/>
                  </a:lnTo>
                  <a:lnTo>
                    <a:pt x="43797" y="762137"/>
                  </a:lnTo>
                  <a:lnTo>
                    <a:pt x="53305" y="767179"/>
                  </a:lnTo>
                  <a:lnTo>
                    <a:pt x="63915" y="770158"/>
                  </a:lnTo>
                  <a:lnTo>
                    <a:pt x="75124" y="771211"/>
                  </a:lnTo>
                  <a:lnTo>
                    <a:pt x="86107" y="770414"/>
                  </a:lnTo>
                  <a:lnTo>
                    <a:pt x="96415" y="767989"/>
                  </a:lnTo>
                  <a:lnTo>
                    <a:pt x="105962" y="764092"/>
                  </a:lnTo>
                  <a:lnTo>
                    <a:pt x="114834" y="758736"/>
                  </a:lnTo>
                  <a:lnTo>
                    <a:pt x="123167" y="752062"/>
                  </a:lnTo>
                  <a:lnTo>
                    <a:pt x="130934" y="744311"/>
                  </a:lnTo>
                  <a:lnTo>
                    <a:pt x="137939" y="735738"/>
                  </a:lnTo>
                  <a:lnTo>
                    <a:pt x="144138" y="726556"/>
                  </a:lnTo>
                  <a:lnTo>
                    <a:pt x="149625" y="716611"/>
                  </a:lnTo>
                  <a:lnTo>
                    <a:pt x="154545" y="705418"/>
                  </a:lnTo>
                  <a:lnTo>
                    <a:pt x="159042" y="692820"/>
                  </a:lnTo>
                  <a:lnTo>
                    <a:pt x="163232" y="679274"/>
                  </a:lnTo>
                  <a:lnTo>
                    <a:pt x="167206" y="665642"/>
                  </a:lnTo>
                  <a:lnTo>
                    <a:pt x="171026" y="652420"/>
                  </a:lnTo>
                  <a:lnTo>
                    <a:pt x="174576" y="639102"/>
                  </a:lnTo>
                  <a:lnTo>
                    <a:pt x="177580" y="624422"/>
                  </a:lnTo>
                  <a:lnTo>
                    <a:pt x="179937" y="607777"/>
                  </a:lnTo>
                  <a:lnTo>
                    <a:pt x="181859" y="589681"/>
                  </a:lnTo>
                  <a:lnTo>
                    <a:pt x="183764" y="571369"/>
                  </a:lnTo>
                  <a:lnTo>
                    <a:pt x="185894" y="553605"/>
                  </a:lnTo>
                  <a:lnTo>
                    <a:pt x="188157" y="536629"/>
                  </a:lnTo>
                  <a:lnTo>
                    <a:pt x="190223" y="520402"/>
                  </a:lnTo>
                  <a:lnTo>
                    <a:pt x="191910" y="504790"/>
                  </a:lnTo>
                  <a:lnTo>
                    <a:pt x="193195" y="489647"/>
                  </a:lnTo>
                  <a:lnTo>
                    <a:pt x="194132" y="474844"/>
                  </a:lnTo>
                  <a:lnTo>
                    <a:pt x="194792" y="460283"/>
                  </a:lnTo>
                  <a:lnTo>
                    <a:pt x="195083" y="445888"/>
                  </a:lnTo>
                  <a:lnTo>
                    <a:pt x="194753" y="431610"/>
                  </a:lnTo>
                  <a:lnTo>
                    <a:pt x="193721" y="417410"/>
                  </a:lnTo>
                  <a:lnTo>
                    <a:pt x="192216" y="403264"/>
                  </a:lnTo>
                  <a:lnTo>
                    <a:pt x="190667" y="389153"/>
                  </a:lnTo>
                  <a:lnTo>
                    <a:pt x="189331" y="375061"/>
                  </a:lnTo>
                  <a:lnTo>
                    <a:pt x="188283" y="360818"/>
                  </a:lnTo>
                  <a:lnTo>
                    <a:pt x="187505" y="346110"/>
                  </a:lnTo>
                  <a:lnTo>
                    <a:pt x="186943" y="330808"/>
                  </a:lnTo>
                  <a:lnTo>
                    <a:pt x="186378" y="315108"/>
                  </a:lnTo>
                  <a:lnTo>
                    <a:pt x="185460" y="299415"/>
                  </a:lnTo>
                  <a:lnTo>
                    <a:pt x="184026" y="283970"/>
                  </a:lnTo>
                  <a:lnTo>
                    <a:pt x="182247" y="268836"/>
                  </a:lnTo>
                  <a:lnTo>
                    <a:pt x="180514" y="253989"/>
                  </a:lnTo>
                  <a:lnTo>
                    <a:pt x="179049" y="239372"/>
                  </a:lnTo>
                  <a:lnTo>
                    <a:pt x="177745" y="224927"/>
                  </a:lnTo>
                  <a:lnTo>
                    <a:pt x="176263" y="210609"/>
                  </a:lnTo>
                  <a:lnTo>
                    <a:pt x="174415" y="196385"/>
                  </a:lnTo>
                  <a:lnTo>
                    <a:pt x="172172" y="182389"/>
                  </a:lnTo>
                  <a:lnTo>
                    <a:pt x="169589" y="168912"/>
                  </a:lnTo>
                  <a:lnTo>
                    <a:pt x="166737" y="156068"/>
                  </a:lnTo>
                  <a:lnTo>
                    <a:pt x="163685" y="143816"/>
                  </a:lnTo>
                  <a:lnTo>
                    <a:pt x="160491" y="132047"/>
                  </a:lnTo>
                  <a:lnTo>
                    <a:pt x="157196" y="120647"/>
                  </a:lnTo>
                  <a:lnTo>
                    <a:pt x="153832" y="109516"/>
                  </a:lnTo>
                  <a:lnTo>
                    <a:pt x="150421" y="98575"/>
                  </a:lnTo>
                  <a:lnTo>
                    <a:pt x="146973" y="87761"/>
                  </a:lnTo>
                  <a:lnTo>
                    <a:pt x="143335" y="76870"/>
                  </a:lnTo>
                  <a:lnTo>
                    <a:pt x="139207" y="65566"/>
                  </a:lnTo>
                  <a:lnTo>
                    <a:pt x="134464" y="53707"/>
                  </a:lnTo>
                  <a:lnTo>
                    <a:pt x="129142" y="41641"/>
                  </a:lnTo>
                  <a:lnTo>
                    <a:pt x="123345" y="30074"/>
                  </a:lnTo>
                  <a:lnTo>
                    <a:pt x="117181" y="19389"/>
                  </a:lnTo>
                  <a:lnTo>
                    <a:pt x="110584" y="10267"/>
                  </a:lnTo>
                  <a:lnTo>
                    <a:pt x="103324" y="3809"/>
                  </a:lnTo>
                  <a:lnTo>
                    <a:pt x="95338" y="373"/>
                  </a:lnTo>
                  <a:lnTo>
                    <a:pt x="87027" y="0"/>
                  </a:lnTo>
                  <a:lnTo>
                    <a:pt x="79134" y="2776"/>
                  </a:lnTo>
                  <a:lnTo>
                    <a:pt x="72055" y="8423"/>
                  </a:lnTo>
                  <a:lnTo>
                    <a:pt x="65999" y="16584"/>
                  </a:lnTo>
                  <a:lnTo>
                    <a:pt x="61155" y="27010"/>
                  </a:lnTo>
                  <a:lnTo>
                    <a:pt x="57492" y="39358"/>
                  </a:lnTo>
                  <a:lnTo>
                    <a:pt x="54829" y="53544"/>
                  </a:lnTo>
                  <a:lnTo>
                    <a:pt x="52943" y="69798"/>
                  </a:lnTo>
                  <a:lnTo>
                    <a:pt x="51631" y="88054"/>
                  </a:lnTo>
                  <a:lnTo>
                    <a:pt x="50729" y="107515"/>
                  </a:lnTo>
                  <a:lnTo>
                    <a:pt x="50114" y="126884"/>
                  </a:lnTo>
                  <a:lnTo>
                    <a:pt x="49702" y="145426"/>
                  </a:lnTo>
                  <a:lnTo>
                    <a:pt x="49593" y="162958"/>
                  </a:lnTo>
                  <a:lnTo>
                    <a:pt x="50053" y="179573"/>
                  </a:lnTo>
                  <a:lnTo>
                    <a:pt x="51180" y="195452"/>
                  </a:lnTo>
                  <a:lnTo>
                    <a:pt x="52920" y="210778"/>
                  </a:lnTo>
                  <a:lnTo>
                    <a:pt x="55160" y="225704"/>
                  </a:lnTo>
                  <a:lnTo>
                    <a:pt x="57774" y="240349"/>
                  </a:lnTo>
                  <a:lnTo>
                    <a:pt x="60494" y="254800"/>
                  </a:lnTo>
                  <a:lnTo>
                    <a:pt x="62933" y="269116"/>
                  </a:lnTo>
                  <a:lnTo>
                    <a:pt x="64908" y="283341"/>
                  </a:lnTo>
                  <a:lnTo>
                    <a:pt x="66571" y="297505"/>
                  </a:lnTo>
                  <a:lnTo>
                    <a:pt x="68301" y="311627"/>
                  </a:lnTo>
                  <a:lnTo>
                    <a:pt x="70320" y="325726"/>
                  </a:lnTo>
                  <a:lnTo>
                    <a:pt x="72678" y="339975"/>
                  </a:lnTo>
                  <a:lnTo>
                    <a:pt x="75341" y="354686"/>
                  </a:lnTo>
                  <a:lnTo>
                    <a:pt x="78246" y="369985"/>
                  </a:lnTo>
                  <a:lnTo>
                    <a:pt x="81333" y="385514"/>
                  </a:lnTo>
                  <a:lnTo>
                    <a:pt x="84551" y="400559"/>
                  </a:lnTo>
                  <a:lnTo>
                    <a:pt x="87862" y="414757"/>
                  </a:lnTo>
                  <a:lnTo>
                    <a:pt x="91236" y="428238"/>
                  </a:lnTo>
                  <a:lnTo>
                    <a:pt x="94655" y="441438"/>
                  </a:lnTo>
                  <a:lnTo>
                    <a:pt x="98108" y="454648"/>
                  </a:lnTo>
                  <a:lnTo>
                    <a:pt x="101749" y="467826"/>
                  </a:lnTo>
                  <a:lnTo>
                    <a:pt x="105879" y="480689"/>
                  </a:lnTo>
                  <a:lnTo>
                    <a:pt x="110618" y="493086"/>
                  </a:lnTo>
                  <a:lnTo>
                    <a:pt x="115768" y="505024"/>
                  </a:lnTo>
                  <a:lnTo>
                    <a:pt x="120918" y="516573"/>
                  </a:lnTo>
                  <a:lnTo>
                    <a:pt x="125829" y="527833"/>
                  </a:lnTo>
                  <a:lnTo>
                    <a:pt x="130601" y="539208"/>
                  </a:lnTo>
                  <a:lnTo>
                    <a:pt x="135564" y="551377"/>
                  </a:lnTo>
                  <a:lnTo>
                    <a:pt x="140903" y="564633"/>
                  </a:lnTo>
                  <a:lnTo>
                    <a:pt x="146642" y="578453"/>
                  </a:lnTo>
                  <a:lnTo>
                    <a:pt x="152727" y="591736"/>
                  </a:lnTo>
                  <a:lnTo>
                    <a:pt x="159078" y="603884"/>
                  </a:lnTo>
                  <a:lnTo>
                    <a:pt x="165515" y="614710"/>
                  </a:lnTo>
                  <a:lnTo>
                    <a:pt x="172498" y="625353"/>
                  </a:lnTo>
                  <a:lnTo>
                    <a:pt x="181757" y="637857"/>
                  </a:lnTo>
                  <a:lnTo>
                    <a:pt x="196244" y="65572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41424" y="3335559"/>
              <a:ext cx="99365" cy="282211"/>
            </a:xfrm>
            <a:custGeom>
              <a:avLst/>
              <a:gdLst/>
              <a:ahLst/>
              <a:cxnLst/>
              <a:rect l="0" t="0" r="0" b="0"/>
              <a:pathLst>
                <a:path w="99365" h="282211">
                  <a:moveTo>
                    <a:pt x="4608" y="94757"/>
                  </a:moveTo>
                  <a:lnTo>
                    <a:pt x="1808" y="103558"/>
                  </a:lnTo>
                  <a:lnTo>
                    <a:pt x="307" y="111905"/>
                  </a:lnTo>
                  <a:lnTo>
                    <a:pt x="0" y="120618"/>
                  </a:lnTo>
                  <a:lnTo>
                    <a:pt x="679" y="130257"/>
                  </a:lnTo>
                  <a:lnTo>
                    <a:pt x="2147" y="141697"/>
                  </a:lnTo>
                  <a:lnTo>
                    <a:pt x="4216" y="155235"/>
                  </a:lnTo>
                  <a:lnTo>
                    <a:pt x="6725" y="170207"/>
                  </a:lnTo>
                  <a:lnTo>
                    <a:pt x="9548" y="185325"/>
                  </a:lnTo>
                  <a:lnTo>
                    <a:pt x="12590" y="199819"/>
                  </a:lnTo>
                  <a:lnTo>
                    <a:pt x="15783" y="213462"/>
                  </a:lnTo>
                  <a:lnTo>
                    <a:pt x="19079" y="226303"/>
                  </a:lnTo>
                  <a:lnTo>
                    <a:pt x="22446" y="238492"/>
                  </a:lnTo>
                  <a:lnTo>
                    <a:pt x="25859" y="250185"/>
                  </a:lnTo>
                  <a:lnTo>
                    <a:pt x="29304" y="261519"/>
                  </a:lnTo>
                  <a:lnTo>
                    <a:pt x="32750" y="272520"/>
                  </a:lnTo>
                  <a:lnTo>
                    <a:pt x="35491" y="280541"/>
                  </a:lnTo>
                  <a:lnTo>
                    <a:pt x="36789" y="282210"/>
                  </a:lnTo>
                  <a:lnTo>
                    <a:pt x="37159" y="278567"/>
                  </a:lnTo>
                  <a:lnTo>
                    <a:pt x="36785" y="271313"/>
                  </a:lnTo>
                  <a:lnTo>
                    <a:pt x="35322" y="261700"/>
                  </a:lnTo>
                  <a:lnTo>
                    <a:pt x="32638" y="250560"/>
                  </a:lnTo>
                  <a:lnTo>
                    <a:pt x="29171" y="238427"/>
                  </a:lnTo>
                  <a:lnTo>
                    <a:pt x="25748" y="225645"/>
                  </a:lnTo>
                  <a:lnTo>
                    <a:pt x="22846" y="212442"/>
                  </a:lnTo>
                  <a:lnTo>
                    <a:pt x="20420" y="199128"/>
                  </a:lnTo>
                  <a:lnTo>
                    <a:pt x="18109" y="186103"/>
                  </a:lnTo>
                  <a:lnTo>
                    <a:pt x="15672" y="173557"/>
                  </a:lnTo>
                  <a:lnTo>
                    <a:pt x="13188" y="161333"/>
                  </a:lnTo>
                  <a:lnTo>
                    <a:pt x="10966" y="149051"/>
                  </a:lnTo>
                  <a:lnTo>
                    <a:pt x="9171" y="136487"/>
                  </a:lnTo>
                  <a:lnTo>
                    <a:pt x="7812" y="123589"/>
                  </a:lnTo>
                  <a:lnTo>
                    <a:pt x="6824" y="110391"/>
                  </a:lnTo>
                  <a:lnTo>
                    <a:pt x="6138" y="96957"/>
                  </a:lnTo>
                  <a:lnTo>
                    <a:pt x="6171" y="83511"/>
                  </a:lnTo>
                  <a:lnTo>
                    <a:pt x="7782" y="70410"/>
                  </a:lnTo>
                  <a:lnTo>
                    <a:pt x="11314" y="57832"/>
                  </a:lnTo>
                  <a:lnTo>
                    <a:pt x="16637" y="46099"/>
                  </a:lnTo>
                  <a:lnTo>
                    <a:pt x="23422" y="35744"/>
                  </a:lnTo>
                  <a:lnTo>
                    <a:pt x="31320" y="26934"/>
                  </a:lnTo>
                  <a:lnTo>
                    <a:pt x="40149" y="19659"/>
                  </a:lnTo>
                  <a:lnTo>
                    <a:pt x="51081" y="13200"/>
                  </a:lnTo>
                  <a:lnTo>
                    <a:pt x="68425" y="6990"/>
                  </a:lnTo>
                  <a:lnTo>
                    <a:pt x="99364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56602" y="3440844"/>
              <a:ext cx="31586" cy="157929"/>
            </a:xfrm>
            <a:custGeom>
              <a:avLst/>
              <a:gdLst/>
              <a:ahLst/>
              <a:cxnLst/>
              <a:rect l="0" t="0" r="0" b="0"/>
              <a:pathLst>
                <a:path w="31586" h="157929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4" y="39070"/>
                  </a:lnTo>
                  <a:lnTo>
                    <a:pt x="3863" y="50552"/>
                  </a:lnTo>
                  <a:lnTo>
                    <a:pt x="6179" y="61744"/>
                  </a:lnTo>
                  <a:lnTo>
                    <a:pt x="8846" y="72731"/>
                  </a:lnTo>
                  <a:lnTo>
                    <a:pt x="11770" y="83574"/>
                  </a:lnTo>
                  <a:lnTo>
                    <a:pt x="14877" y="94316"/>
                  </a:lnTo>
                  <a:lnTo>
                    <a:pt x="18108" y="104981"/>
                  </a:lnTo>
                  <a:lnTo>
                    <a:pt x="21271" y="115327"/>
                  </a:lnTo>
                  <a:lnTo>
                    <a:pt x="24350" y="125979"/>
                  </a:lnTo>
                  <a:lnTo>
                    <a:pt x="27615" y="138992"/>
                  </a:lnTo>
                  <a:lnTo>
                    <a:pt x="31585" y="15792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546073" y="3177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72415" y="3019704"/>
              <a:ext cx="94758" cy="547483"/>
            </a:xfrm>
            <a:custGeom>
              <a:avLst/>
              <a:gdLst/>
              <a:ahLst/>
              <a:cxnLst/>
              <a:rect l="0" t="0" r="0" b="0"/>
              <a:pathLst>
                <a:path w="94758" h="547483">
                  <a:moveTo>
                    <a:pt x="0" y="0"/>
                  </a:moveTo>
                  <a:lnTo>
                    <a:pt x="2934" y="14736"/>
                  </a:lnTo>
                  <a:lnTo>
                    <a:pt x="5716" y="29288"/>
                  </a:lnTo>
                  <a:lnTo>
                    <a:pt x="8611" y="45073"/>
                  </a:lnTo>
                  <a:lnTo>
                    <a:pt x="11478" y="61788"/>
                  </a:lnTo>
                  <a:lnTo>
                    <a:pt x="13995" y="78633"/>
                  </a:lnTo>
                  <a:lnTo>
                    <a:pt x="16011" y="95113"/>
                  </a:lnTo>
                  <a:lnTo>
                    <a:pt x="17696" y="111076"/>
                  </a:lnTo>
                  <a:lnTo>
                    <a:pt x="19439" y="126546"/>
                  </a:lnTo>
                  <a:lnTo>
                    <a:pt x="21465" y="141614"/>
                  </a:lnTo>
                  <a:lnTo>
                    <a:pt x="23827" y="156375"/>
                  </a:lnTo>
                  <a:lnTo>
                    <a:pt x="26491" y="170913"/>
                  </a:lnTo>
                  <a:lnTo>
                    <a:pt x="29398" y="185298"/>
                  </a:lnTo>
                  <a:lnTo>
                    <a:pt x="32486" y="199741"/>
                  </a:lnTo>
                  <a:lnTo>
                    <a:pt x="35705" y="214585"/>
                  </a:lnTo>
                  <a:lnTo>
                    <a:pt x="39016" y="229982"/>
                  </a:lnTo>
                  <a:lnTo>
                    <a:pt x="42391" y="245917"/>
                  </a:lnTo>
                  <a:lnTo>
                    <a:pt x="45809" y="262299"/>
                  </a:lnTo>
                  <a:lnTo>
                    <a:pt x="49253" y="279020"/>
                  </a:lnTo>
                  <a:lnTo>
                    <a:pt x="52548" y="295825"/>
                  </a:lnTo>
                  <a:lnTo>
                    <a:pt x="55382" y="312333"/>
                  </a:lnTo>
                  <a:lnTo>
                    <a:pt x="57624" y="328362"/>
                  </a:lnTo>
                  <a:lnTo>
                    <a:pt x="59469" y="343904"/>
                  </a:lnTo>
                  <a:lnTo>
                    <a:pt x="61322" y="359034"/>
                  </a:lnTo>
                  <a:lnTo>
                    <a:pt x="63423" y="373843"/>
                  </a:lnTo>
                  <a:lnTo>
                    <a:pt x="65836" y="388418"/>
                  </a:lnTo>
                  <a:lnTo>
                    <a:pt x="68535" y="402825"/>
                  </a:lnTo>
                  <a:lnTo>
                    <a:pt x="71465" y="417128"/>
                  </a:lnTo>
                  <a:lnTo>
                    <a:pt x="74568" y="431854"/>
                  </a:lnTo>
                  <a:lnTo>
                    <a:pt x="77798" y="447951"/>
                  </a:lnTo>
                  <a:lnTo>
                    <a:pt x="81111" y="465794"/>
                  </a:lnTo>
                  <a:lnTo>
                    <a:pt x="84330" y="484225"/>
                  </a:lnTo>
                  <a:lnTo>
                    <a:pt x="87452" y="502645"/>
                  </a:lnTo>
                  <a:lnTo>
                    <a:pt x="90753" y="522677"/>
                  </a:lnTo>
                  <a:lnTo>
                    <a:pt x="94757" y="54748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87006" y="3326714"/>
              <a:ext cx="259193" cy="272059"/>
            </a:xfrm>
            <a:custGeom>
              <a:avLst/>
              <a:gdLst/>
              <a:ahLst/>
              <a:cxnLst/>
              <a:rect l="0" t="0" r="0" b="0"/>
              <a:pathLst>
                <a:path w="259193" h="272059">
                  <a:moveTo>
                    <a:pt x="143378" y="40431"/>
                  </a:moveTo>
                  <a:lnTo>
                    <a:pt x="134577" y="31697"/>
                  </a:lnTo>
                  <a:lnTo>
                    <a:pt x="126230" y="23990"/>
                  </a:lnTo>
                  <a:lnTo>
                    <a:pt x="117531" y="16602"/>
                  </a:lnTo>
                  <a:lnTo>
                    <a:pt x="108410" y="9859"/>
                  </a:lnTo>
                  <a:lnTo>
                    <a:pt x="98916" y="4625"/>
                  </a:lnTo>
                  <a:lnTo>
                    <a:pt x="89123" y="1268"/>
                  </a:lnTo>
                  <a:lnTo>
                    <a:pt x="79109" y="0"/>
                  </a:lnTo>
                  <a:lnTo>
                    <a:pt x="68935" y="1120"/>
                  </a:lnTo>
                  <a:lnTo>
                    <a:pt x="58658" y="4543"/>
                  </a:lnTo>
                  <a:lnTo>
                    <a:pt x="48640" y="9909"/>
                  </a:lnTo>
                  <a:lnTo>
                    <a:pt x="39519" y="16783"/>
                  </a:lnTo>
                  <a:lnTo>
                    <a:pt x="31571" y="24772"/>
                  </a:lnTo>
                  <a:lnTo>
                    <a:pt x="24744" y="33727"/>
                  </a:lnTo>
                  <a:lnTo>
                    <a:pt x="18842" y="43713"/>
                  </a:lnTo>
                  <a:lnTo>
                    <a:pt x="13653" y="54697"/>
                  </a:lnTo>
                  <a:lnTo>
                    <a:pt x="9149" y="66853"/>
                  </a:lnTo>
                  <a:lnTo>
                    <a:pt x="5488" y="80609"/>
                  </a:lnTo>
                  <a:lnTo>
                    <a:pt x="2692" y="96045"/>
                  </a:lnTo>
                  <a:lnTo>
                    <a:pt x="813" y="112633"/>
                  </a:lnTo>
                  <a:lnTo>
                    <a:pt x="0" y="129452"/>
                  </a:lnTo>
                  <a:lnTo>
                    <a:pt x="238" y="145943"/>
                  </a:lnTo>
                  <a:lnTo>
                    <a:pt x="1533" y="161759"/>
                  </a:lnTo>
                  <a:lnTo>
                    <a:pt x="3998" y="176606"/>
                  </a:lnTo>
                  <a:lnTo>
                    <a:pt x="7582" y="190436"/>
                  </a:lnTo>
                  <a:lnTo>
                    <a:pt x="12106" y="203214"/>
                  </a:lnTo>
                  <a:lnTo>
                    <a:pt x="17360" y="214819"/>
                  </a:lnTo>
                  <a:lnTo>
                    <a:pt x="23160" y="225289"/>
                  </a:lnTo>
                  <a:lnTo>
                    <a:pt x="29681" y="234476"/>
                  </a:lnTo>
                  <a:lnTo>
                    <a:pt x="37422" y="241977"/>
                  </a:lnTo>
                  <a:lnTo>
                    <a:pt x="46548" y="247714"/>
                  </a:lnTo>
                  <a:lnTo>
                    <a:pt x="56610" y="251414"/>
                  </a:lnTo>
                  <a:lnTo>
                    <a:pt x="66748" y="252474"/>
                  </a:lnTo>
                  <a:lnTo>
                    <a:pt x="76455" y="250814"/>
                  </a:lnTo>
                  <a:lnTo>
                    <a:pt x="85580" y="246784"/>
                  </a:lnTo>
                  <a:lnTo>
                    <a:pt x="94162" y="240882"/>
                  </a:lnTo>
                  <a:lnTo>
                    <a:pt x="102297" y="233580"/>
                  </a:lnTo>
                  <a:lnTo>
                    <a:pt x="109930" y="225105"/>
                  </a:lnTo>
                  <a:lnTo>
                    <a:pt x="116843" y="215447"/>
                  </a:lnTo>
                  <a:lnTo>
                    <a:pt x="122981" y="204696"/>
                  </a:lnTo>
                  <a:lnTo>
                    <a:pt x="128427" y="193037"/>
                  </a:lnTo>
                  <a:lnTo>
                    <a:pt x="133320" y="180681"/>
                  </a:lnTo>
                  <a:lnTo>
                    <a:pt x="137793" y="167806"/>
                  </a:lnTo>
                  <a:lnTo>
                    <a:pt x="141798" y="154396"/>
                  </a:lnTo>
                  <a:lnTo>
                    <a:pt x="145116" y="140255"/>
                  </a:lnTo>
                  <a:lnTo>
                    <a:pt x="147678" y="125338"/>
                  </a:lnTo>
                  <a:lnTo>
                    <a:pt x="149398" y="109897"/>
                  </a:lnTo>
                  <a:lnTo>
                    <a:pt x="150104" y="94378"/>
                  </a:lnTo>
                  <a:lnTo>
                    <a:pt x="149799" y="79081"/>
                  </a:lnTo>
                  <a:lnTo>
                    <a:pt x="148616" y="65247"/>
                  </a:lnTo>
                  <a:lnTo>
                    <a:pt x="146339" y="55458"/>
                  </a:lnTo>
                  <a:lnTo>
                    <a:pt x="143435" y="51974"/>
                  </a:lnTo>
                  <a:lnTo>
                    <a:pt x="141518" y="54496"/>
                  </a:lnTo>
                  <a:lnTo>
                    <a:pt x="141078" y="60394"/>
                  </a:lnTo>
                  <a:lnTo>
                    <a:pt x="141873" y="68483"/>
                  </a:lnTo>
                  <a:lnTo>
                    <a:pt x="143552" y="78220"/>
                  </a:lnTo>
                  <a:lnTo>
                    <a:pt x="145836" y="89208"/>
                  </a:lnTo>
                  <a:lnTo>
                    <a:pt x="148528" y="101118"/>
                  </a:lnTo>
                  <a:lnTo>
                    <a:pt x="151500" y="113690"/>
                  </a:lnTo>
                  <a:lnTo>
                    <a:pt x="154991" y="126728"/>
                  </a:lnTo>
                  <a:lnTo>
                    <a:pt x="159554" y="140087"/>
                  </a:lnTo>
                  <a:lnTo>
                    <a:pt x="165403" y="153662"/>
                  </a:lnTo>
                  <a:lnTo>
                    <a:pt x="172283" y="167220"/>
                  </a:lnTo>
                  <a:lnTo>
                    <a:pt x="179665" y="180402"/>
                  </a:lnTo>
                  <a:lnTo>
                    <a:pt x="187185" y="193044"/>
                  </a:lnTo>
                  <a:lnTo>
                    <a:pt x="194674" y="204991"/>
                  </a:lnTo>
                  <a:lnTo>
                    <a:pt x="202074" y="216023"/>
                  </a:lnTo>
                  <a:lnTo>
                    <a:pt x="209382" y="226105"/>
                  </a:lnTo>
                  <a:lnTo>
                    <a:pt x="216692" y="235257"/>
                  </a:lnTo>
                  <a:lnTo>
                    <a:pt x="225116" y="244455"/>
                  </a:lnTo>
                  <a:lnTo>
                    <a:pt x="237629" y="255626"/>
                  </a:lnTo>
                  <a:lnTo>
                    <a:pt x="259192" y="27205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25813" y="3061818"/>
              <a:ext cx="57256" cy="558012"/>
            </a:xfrm>
            <a:custGeom>
              <a:avLst/>
              <a:gdLst/>
              <a:ahLst/>
              <a:cxnLst/>
              <a:rect l="0" t="0" r="0" b="0"/>
              <a:pathLst>
                <a:path w="57256" h="558012">
                  <a:moveTo>
                    <a:pt x="4613" y="0"/>
                  </a:moveTo>
                  <a:lnTo>
                    <a:pt x="1813" y="9070"/>
                  </a:lnTo>
                  <a:lnTo>
                    <a:pt x="311" y="19977"/>
                  </a:lnTo>
                  <a:lnTo>
                    <a:pt x="0" y="33848"/>
                  </a:lnTo>
                  <a:lnTo>
                    <a:pt x="507" y="49890"/>
                  </a:lnTo>
                  <a:lnTo>
                    <a:pt x="1326" y="66706"/>
                  </a:lnTo>
                  <a:lnTo>
                    <a:pt x="2142" y="83413"/>
                  </a:lnTo>
                  <a:lnTo>
                    <a:pt x="2825" y="99990"/>
                  </a:lnTo>
                  <a:lnTo>
                    <a:pt x="3352" y="117000"/>
                  </a:lnTo>
                  <a:lnTo>
                    <a:pt x="3742" y="134767"/>
                  </a:lnTo>
                  <a:lnTo>
                    <a:pt x="4190" y="153322"/>
                  </a:lnTo>
                  <a:lnTo>
                    <a:pt x="5030" y="172557"/>
                  </a:lnTo>
                  <a:lnTo>
                    <a:pt x="6415" y="192322"/>
                  </a:lnTo>
                  <a:lnTo>
                    <a:pt x="8331" y="212480"/>
                  </a:lnTo>
                  <a:lnTo>
                    <a:pt x="10689" y="232918"/>
                  </a:lnTo>
                  <a:lnTo>
                    <a:pt x="13381" y="253555"/>
                  </a:lnTo>
                  <a:lnTo>
                    <a:pt x="16155" y="274326"/>
                  </a:lnTo>
                  <a:lnTo>
                    <a:pt x="18629" y="295190"/>
                  </a:lnTo>
                  <a:lnTo>
                    <a:pt x="20627" y="316118"/>
                  </a:lnTo>
                  <a:lnTo>
                    <a:pt x="22306" y="337088"/>
                  </a:lnTo>
                  <a:lnTo>
                    <a:pt x="24047" y="358087"/>
                  </a:lnTo>
                  <a:lnTo>
                    <a:pt x="26073" y="379096"/>
                  </a:lnTo>
                  <a:lnTo>
                    <a:pt x="28436" y="399781"/>
                  </a:lnTo>
                  <a:lnTo>
                    <a:pt x="31101" y="419524"/>
                  </a:lnTo>
                  <a:lnTo>
                    <a:pt x="34008" y="438067"/>
                  </a:lnTo>
                  <a:lnTo>
                    <a:pt x="37097" y="455639"/>
                  </a:lnTo>
                  <a:lnTo>
                    <a:pt x="40316" y="472745"/>
                  </a:lnTo>
                  <a:lnTo>
                    <a:pt x="43623" y="489717"/>
                  </a:lnTo>
                  <a:lnTo>
                    <a:pt x="46837" y="505956"/>
                  </a:lnTo>
                  <a:lnTo>
                    <a:pt x="49957" y="521621"/>
                  </a:lnTo>
                  <a:lnTo>
                    <a:pt x="53254" y="538094"/>
                  </a:lnTo>
                  <a:lnTo>
                    <a:pt x="57255" y="558011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30384" y="3282917"/>
              <a:ext cx="368499" cy="94757"/>
            </a:xfrm>
            <a:custGeom>
              <a:avLst/>
              <a:gdLst/>
              <a:ahLst/>
              <a:cxnLst/>
              <a:rect l="0" t="0" r="0" b="0"/>
              <a:pathLst>
                <a:path w="368499" h="94757">
                  <a:moveTo>
                    <a:pt x="368498" y="0"/>
                  </a:moveTo>
                  <a:lnTo>
                    <a:pt x="353896" y="66"/>
                  </a:lnTo>
                  <a:lnTo>
                    <a:pt x="340625" y="706"/>
                  </a:lnTo>
                  <a:lnTo>
                    <a:pt x="327419" y="2003"/>
                  </a:lnTo>
                  <a:lnTo>
                    <a:pt x="313904" y="3863"/>
                  </a:lnTo>
                  <a:lnTo>
                    <a:pt x="299748" y="6179"/>
                  </a:lnTo>
                  <a:lnTo>
                    <a:pt x="284841" y="8846"/>
                  </a:lnTo>
                  <a:lnTo>
                    <a:pt x="269249" y="11770"/>
                  </a:lnTo>
                  <a:lnTo>
                    <a:pt x="253103" y="14877"/>
                  </a:lnTo>
                  <a:lnTo>
                    <a:pt x="236548" y="18112"/>
                  </a:lnTo>
                  <a:lnTo>
                    <a:pt x="220025" y="21436"/>
                  </a:lnTo>
                  <a:lnTo>
                    <a:pt x="204239" y="24821"/>
                  </a:lnTo>
                  <a:lnTo>
                    <a:pt x="189514" y="28246"/>
                  </a:lnTo>
                  <a:lnTo>
                    <a:pt x="175830" y="31699"/>
                  </a:lnTo>
                  <a:lnTo>
                    <a:pt x="163019" y="35171"/>
                  </a:lnTo>
                  <a:lnTo>
                    <a:pt x="150871" y="38660"/>
                  </a:lnTo>
                  <a:lnTo>
                    <a:pt x="138879" y="42325"/>
                  </a:lnTo>
                  <a:lnTo>
                    <a:pt x="126287" y="46472"/>
                  </a:lnTo>
                  <a:lnTo>
                    <a:pt x="112735" y="51227"/>
                  </a:lnTo>
                  <a:lnTo>
                    <a:pt x="98375" y="56557"/>
                  </a:lnTo>
                  <a:lnTo>
                    <a:pt x="83663" y="62359"/>
                  </a:lnTo>
                  <a:lnTo>
                    <a:pt x="68930" y="68514"/>
                  </a:lnTo>
                  <a:lnTo>
                    <a:pt x="54723" y="74617"/>
                  </a:lnTo>
                  <a:lnTo>
                    <a:pt x="40380" y="80596"/>
                  </a:lnTo>
                  <a:lnTo>
                    <a:pt x="23530" y="86972"/>
                  </a:lnTo>
                  <a:lnTo>
                    <a:pt x="0" y="9475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77825" y="3306902"/>
              <a:ext cx="221099" cy="281125"/>
            </a:xfrm>
            <a:custGeom>
              <a:avLst/>
              <a:gdLst/>
              <a:ahLst/>
              <a:cxnLst/>
              <a:rect l="0" t="0" r="0" b="0"/>
              <a:pathLst>
                <a:path w="221099" h="281125">
                  <a:moveTo>
                    <a:pt x="0" y="144471"/>
                  </a:moveTo>
                  <a:lnTo>
                    <a:pt x="11667" y="144404"/>
                  </a:lnTo>
                  <a:lnTo>
                    <a:pt x="22156" y="143764"/>
                  </a:lnTo>
                  <a:lnTo>
                    <a:pt x="32462" y="142467"/>
                  </a:lnTo>
                  <a:lnTo>
                    <a:pt x="42937" y="140607"/>
                  </a:lnTo>
                  <a:lnTo>
                    <a:pt x="53929" y="138291"/>
                  </a:lnTo>
                  <a:lnTo>
                    <a:pt x="65563" y="135620"/>
                  </a:lnTo>
                  <a:lnTo>
                    <a:pt x="77471" y="132523"/>
                  </a:lnTo>
                  <a:lnTo>
                    <a:pt x="88929" y="128768"/>
                  </a:lnTo>
                  <a:lnTo>
                    <a:pt x="99558" y="124279"/>
                  </a:lnTo>
                  <a:lnTo>
                    <a:pt x="109320" y="119129"/>
                  </a:lnTo>
                  <a:lnTo>
                    <a:pt x="118337" y="113449"/>
                  </a:lnTo>
                  <a:lnTo>
                    <a:pt x="126768" y="107358"/>
                  </a:lnTo>
                  <a:lnTo>
                    <a:pt x="134600" y="100641"/>
                  </a:lnTo>
                  <a:lnTo>
                    <a:pt x="141648" y="92768"/>
                  </a:lnTo>
                  <a:lnTo>
                    <a:pt x="147867" y="83548"/>
                  </a:lnTo>
                  <a:lnTo>
                    <a:pt x="153028" y="73254"/>
                  </a:lnTo>
                  <a:lnTo>
                    <a:pt x="156664" y="62427"/>
                  </a:lnTo>
                  <a:lnTo>
                    <a:pt x="158658" y="51445"/>
                  </a:lnTo>
                  <a:lnTo>
                    <a:pt x="159030" y="40650"/>
                  </a:lnTo>
                  <a:lnTo>
                    <a:pt x="157767" y="30408"/>
                  </a:lnTo>
                  <a:lnTo>
                    <a:pt x="155020" y="20871"/>
                  </a:lnTo>
                  <a:lnTo>
                    <a:pt x="150737" y="12486"/>
                  </a:lnTo>
                  <a:lnTo>
                    <a:pt x="144588" y="6058"/>
                  </a:lnTo>
                  <a:lnTo>
                    <a:pt x="136573" y="1856"/>
                  </a:lnTo>
                  <a:lnTo>
                    <a:pt x="127277" y="0"/>
                  </a:lnTo>
                  <a:lnTo>
                    <a:pt x="117662" y="717"/>
                  </a:lnTo>
                  <a:lnTo>
                    <a:pt x="108310" y="3865"/>
                  </a:lnTo>
                  <a:lnTo>
                    <a:pt x="99424" y="9044"/>
                  </a:lnTo>
                  <a:lnTo>
                    <a:pt x="91004" y="15792"/>
                  </a:lnTo>
                  <a:lnTo>
                    <a:pt x="82976" y="23694"/>
                  </a:lnTo>
                  <a:lnTo>
                    <a:pt x="75416" y="32418"/>
                  </a:lnTo>
                  <a:lnTo>
                    <a:pt x="68551" y="41718"/>
                  </a:lnTo>
                  <a:lnTo>
                    <a:pt x="62441" y="51410"/>
                  </a:lnTo>
                  <a:lnTo>
                    <a:pt x="56844" y="61205"/>
                  </a:lnTo>
                  <a:lnTo>
                    <a:pt x="51317" y="70708"/>
                  </a:lnTo>
                  <a:lnTo>
                    <a:pt x="45600" y="79740"/>
                  </a:lnTo>
                  <a:lnTo>
                    <a:pt x="39776" y="88619"/>
                  </a:lnTo>
                  <a:lnTo>
                    <a:pt x="34165" y="98034"/>
                  </a:lnTo>
                  <a:lnTo>
                    <a:pt x="28951" y="108343"/>
                  </a:lnTo>
                  <a:lnTo>
                    <a:pt x="24315" y="119726"/>
                  </a:lnTo>
                  <a:lnTo>
                    <a:pt x="20506" y="132358"/>
                  </a:lnTo>
                  <a:lnTo>
                    <a:pt x="17582" y="146191"/>
                  </a:lnTo>
                  <a:lnTo>
                    <a:pt x="15603" y="160870"/>
                  </a:lnTo>
                  <a:lnTo>
                    <a:pt x="14717" y="175861"/>
                  </a:lnTo>
                  <a:lnTo>
                    <a:pt x="14902" y="190824"/>
                  </a:lnTo>
                  <a:lnTo>
                    <a:pt x="16160" y="205462"/>
                  </a:lnTo>
                  <a:lnTo>
                    <a:pt x="18600" y="219443"/>
                  </a:lnTo>
                  <a:lnTo>
                    <a:pt x="22176" y="232652"/>
                  </a:lnTo>
                  <a:lnTo>
                    <a:pt x="27034" y="244826"/>
                  </a:lnTo>
                  <a:lnTo>
                    <a:pt x="33576" y="255485"/>
                  </a:lnTo>
                  <a:lnTo>
                    <a:pt x="41863" y="264499"/>
                  </a:lnTo>
                  <a:lnTo>
                    <a:pt x="51513" y="271723"/>
                  </a:lnTo>
                  <a:lnTo>
                    <a:pt x="61899" y="276835"/>
                  </a:lnTo>
                  <a:lnTo>
                    <a:pt x="72595" y="279867"/>
                  </a:lnTo>
                  <a:lnTo>
                    <a:pt x="83707" y="281124"/>
                  </a:lnTo>
                  <a:lnTo>
                    <a:pt x="95758" y="280997"/>
                  </a:lnTo>
                  <a:lnTo>
                    <a:pt x="108964" y="279839"/>
                  </a:lnTo>
                  <a:lnTo>
                    <a:pt x="122764" y="277777"/>
                  </a:lnTo>
                  <a:lnTo>
                    <a:pt x="136041" y="274724"/>
                  </a:lnTo>
                  <a:lnTo>
                    <a:pt x="148198" y="270710"/>
                  </a:lnTo>
                  <a:lnTo>
                    <a:pt x="159309" y="265880"/>
                  </a:lnTo>
                  <a:lnTo>
                    <a:pt x="169839" y="260414"/>
                  </a:lnTo>
                  <a:lnTo>
                    <a:pt x="180131" y="254486"/>
                  </a:lnTo>
                  <a:lnTo>
                    <a:pt x="189908" y="248533"/>
                  </a:lnTo>
                  <a:lnTo>
                    <a:pt x="199315" y="242672"/>
                  </a:lnTo>
                  <a:lnTo>
                    <a:pt x="209185" y="236392"/>
                  </a:lnTo>
                  <a:lnTo>
                    <a:pt x="221098" y="22869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62094" y="3240803"/>
              <a:ext cx="178986" cy="306025"/>
            </a:xfrm>
            <a:custGeom>
              <a:avLst/>
              <a:gdLst/>
              <a:ahLst/>
              <a:cxnLst/>
              <a:rect l="0" t="0" r="0" b="0"/>
              <a:pathLst>
                <a:path w="178986" h="306025">
                  <a:moveTo>
                    <a:pt x="0" y="178984"/>
                  </a:moveTo>
                  <a:lnTo>
                    <a:pt x="67" y="190719"/>
                  </a:lnTo>
                  <a:lnTo>
                    <a:pt x="708" y="201848"/>
                  </a:lnTo>
                  <a:lnTo>
                    <a:pt x="2004" y="213447"/>
                  </a:lnTo>
                  <a:lnTo>
                    <a:pt x="3864" y="225608"/>
                  </a:lnTo>
                  <a:lnTo>
                    <a:pt x="6180" y="238268"/>
                  </a:lnTo>
                  <a:lnTo>
                    <a:pt x="8852" y="251319"/>
                  </a:lnTo>
                  <a:lnTo>
                    <a:pt x="11948" y="264498"/>
                  </a:lnTo>
                  <a:lnTo>
                    <a:pt x="15704" y="277415"/>
                  </a:lnTo>
                  <a:lnTo>
                    <a:pt x="20193" y="289834"/>
                  </a:lnTo>
                  <a:lnTo>
                    <a:pt x="25363" y="300221"/>
                  </a:lnTo>
                  <a:lnTo>
                    <a:pt x="30430" y="305889"/>
                  </a:lnTo>
                  <a:lnTo>
                    <a:pt x="34121" y="306024"/>
                  </a:lnTo>
                  <a:lnTo>
                    <a:pt x="36120" y="301305"/>
                  </a:lnTo>
                  <a:lnTo>
                    <a:pt x="36624" y="292811"/>
                  </a:lnTo>
                  <a:lnTo>
                    <a:pt x="35955" y="281542"/>
                  </a:lnTo>
                  <a:lnTo>
                    <a:pt x="34421" y="268298"/>
                  </a:lnTo>
                  <a:lnTo>
                    <a:pt x="32267" y="253683"/>
                  </a:lnTo>
                  <a:lnTo>
                    <a:pt x="29682" y="238288"/>
                  </a:lnTo>
                  <a:lnTo>
                    <a:pt x="26797" y="222724"/>
                  </a:lnTo>
                  <a:lnTo>
                    <a:pt x="23719" y="207326"/>
                  </a:lnTo>
                  <a:lnTo>
                    <a:pt x="20839" y="192205"/>
                  </a:lnTo>
                  <a:lnTo>
                    <a:pt x="18816" y="177356"/>
                  </a:lnTo>
                  <a:lnTo>
                    <a:pt x="17940" y="162739"/>
                  </a:lnTo>
                  <a:lnTo>
                    <a:pt x="18167" y="148462"/>
                  </a:lnTo>
                  <a:lnTo>
                    <a:pt x="19307" y="134788"/>
                  </a:lnTo>
                  <a:lnTo>
                    <a:pt x="21157" y="121812"/>
                  </a:lnTo>
                  <a:lnTo>
                    <a:pt x="23855" y="109639"/>
                  </a:lnTo>
                  <a:lnTo>
                    <a:pt x="27868" y="98457"/>
                  </a:lnTo>
                  <a:lnTo>
                    <a:pt x="33345" y="88267"/>
                  </a:lnTo>
                  <a:lnTo>
                    <a:pt x="40140" y="78933"/>
                  </a:lnTo>
                  <a:lnTo>
                    <a:pt x="47996" y="70268"/>
                  </a:lnTo>
                  <a:lnTo>
                    <a:pt x="56653" y="62107"/>
                  </a:lnTo>
                  <a:lnTo>
                    <a:pt x="65888" y="54471"/>
                  </a:lnTo>
                  <a:lnTo>
                    <a:pt x="75533" y="47562"/>
                  </a:lnTo>
                  <a:lnTo>
                    <a:pt x="85461" y="41431"/>
                  </a:lnTo>
                  <a:lnTo>
                    <a:pt x="95584" y="35991"/>
                  </a:lnTo>
                  <a:lnTo>
                    <a:pt x="105839" y="31103"/>
                  </a:lnTo>
                  <a:lnTo>
                    <a:pt x="116180" y="26628"/>
                  </a:lnTo>
                  <a:lnTo>
                    <a:pt x="126507" y="22411"/>
                  </a:lnTo>
                  <a:lnTo>
                    <a:pt x="137889" y="17757"/>
                  </a:lnTo>
                  <a:lnTo>
                    <a:pt x="153561" y="11135"/>
                  </a:lnTo>
                  <a:lnTo>
                    <a:pt x="178985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76504" y="3250257"/>
              <a:ext cx="322545" cy="320637"/>
            </a:xfrm>
            <a:custGeom>
              <a:avLst/>
              <a:gdLst/>
              <a:ahLst/>
              <a:cxnLst/>
              <a:rect l="0" t="0" r="0" b="0"/>
              <a:pathLst>
                <a:path w="322545" h="320637">
                  <a:moveTo>
                    <a:pt x="143559" y="53717"/>
                  </a:moveTo>
                  <a:lnTo>
                    <a:pt x="137692" y="44982"/>
                  </a:lnTo>
                  <a:lnTo>
                    <a:pt x="132128" y="37276"/>
                  </a:lnTo>
                  <a:lnTo>
                    <a:pt x="126324" y="29878"/>
                  </a:lnTo>
                  <a:lnTo>
                    <a:pt x="120070" y="22790"/>
                  </a:lnTo>
                  <a:lnTo>
                    <a:pt x="113092" y="16260"/>
                  </a:lnTo>
                  <a:lnTo>
                    <a:pt x="105311" y="10397"/>
                  </a:lnTo>
                  <a:lnTo>
                    <a:pt x="96809" y="5477"/>
                  </a:lnTo>
                  <a:lnTo>
                    <a:pt x="87730" y="2004"/>
                  </a:lnTo>
                  <a:lnTo>
                    <a:pt x="78221" y="124"/>
                  </a:lnTo>
                  <a:lnTo>
                    <a:pt x="68566" y="0"/>
                  </a:lnTo>
                  <a:lnTo>
                    <a:pt x="59165" y="1960"/>
                  </a:lnTo>
                  <a:lnTo>
                    <a:pt x="50219" y="5984"/>
                  </a:lnTo>
                  <a:lnTo>
                    <a:pt x="41908" y="11770"/>
                  </a:lnTo>
                  <a:lnTo>
                    <a:pt x="34472" y="18932"/>
                  </a:lnTo>
                  <a:lnTo>
                    <a:pt x="27952" y="27125"/>
                  </a:lnTo>
                  <a:lnTo>
                    <a:pt x="22235" y="36386"/>
                  </a:lnTo>
                  <a:lnTo>
                    <a:pt x="17152" y="47111"/>
                  </a:lnTo>
                  <a:lnTo>
                    <a:pt x="12548" y="59401"/>
                  </a:lnTo>
                  <a:lnTo>
                    <a:pt x="8454" y="73077"/>
                  </a:lnTo>
                  <a:lnTo>
                    <a:pt x="5075" y="87860"/>
                  </a:lnTo>
                  <a:lnTo>
                    <a:pt x="2472" y="103470"/>
                  </a:lnTo>
                  <a:lnTo>
                    <a:pt x="724" y="119510"/>
                  </a:lnTo>
                  <a:lnTo>
                    <a:pt x="0" y="135498"/>
                  </a:lnTo>
                  <a:lnTo>
                    <a:pt x="293" y="151169"/>
                  </a:lnTo>
                  <a:lnTo>
                    <a:pt x="1456" y="166300"/>
                  </a:lnTo>
                  <a:lnTo>
                    <a:pt x="3300" y="180621"/>
                  </a:lnTo>
                  <a:lnTo>
                    <a:pt x="5648" y="194075"/>
                  </a:lnTo>
                  <a:lnTo>
                    <a:pt x="8358" y="206925"/>
                  </a:lnTo>
                  <a:lnTo>
                    <a:pt x="11323" y="219635"/>
                  </a:lnTo>
                  <a:lnTo>
                    <a:pt x="14468" y="232485"/>
                  </a:lnTo>
                  <a:lnTo>
                    <a:pt x="17901" y="245406"/>
                  </a:lnTo>
                  <a:lnTo>
                    <a:pt x="21892" y="258087"/>
                  </a:lnTo>
                  <a:lnTo>
                    <a:pt x="26542" y="270357"/>
                  </a:lnTo>
                  <a:lnTo>
                    <a:pt x="31801" y="282037"/>
                  </a:lnTo>
                  <a:lnTo>
                    <a:pt x="37557" y="292881"/>
                  </a:lnTo>
                  <a:lnTo>
                    <a:pt x="43699" y="302821"/>
                  </a:lnTo>
                  <a:lnTo>
                    <a:pt x="50450" y="311308"/>
                  </a:lnTo>
                  <a:lnTo>
                    <a:pt x="58346" y="317273"/>
                  </a:lnTo>
                  <a:lnTo>
                    <a:pt x="67576" y="320350"/>
                  </a:lnTo>
                  <a:lnTo>
                    <a:pt x="77708" y="320636"/>
                  </a:lnTo>
                  <a:lnTo>
                    <a:pt x="87893" y="318327"/>
                  </a:lnTo>
                  <a:lnTo>
                    <a:pt x="97630" y="313808"/>
                  </a:lnTo>
                  <a:lnTo>
                    <a:pt x="106776" y="307387"/>
                  </a:lnTo>
                  <a:lnTo>
                    <a:pt x="115372" y="299200"/>
                  </a:lnTo>
                  <a:lnTo>
                    <a:pt x="123517" y="289478"/>
                  </a:lnTo>
                  <a:lnTo>
                    <a:pt x="131155" y="278530"/>
                  </a:lnTo>
                  <a:lnTo>
                    <a:pt x="138073" y="266659"/>
                  </a:lnTo>
                  <a:lnTo>
                    <a:pt x="144214" y="254113"/>
                  </a:lnTo>
                  <a:lnTo>
                    <a:pt x="149661" y="240927"/>
                  </a:lnTo>
                  <a:lnTo>
                    <a:pt x="154555" y="226937"/>
                  </a:lnTo>
                  <a:lnTo>
                    <a:pt x="159029" y="212116"/>
                  </a:lnTo>
                  <a:lnTo>
                    <a:pt x="163035" y="196569"/>
                  </a:lnTo>
                  <a:lnTo>
                    <a:pt x="166353" y="180447"/>
                  </a:lnTo>
                  <a:lnTo>
                    <a:pt x="168920" y="163900"/>
                  </a:lnTo>
                  <a:lnTo>
                    <a:pt x="170813" y="147212"/>
                  </a:lnTo>
                  <a:lnTo>
                    <a:pt x="172167" y="130782"/>
                  </a:lnTo>
                  <a:lnTo>
                    <a:pt x="173111" y="114810"/>
                  </a:lnTo>
                  <a:lnTo>
                    <a:pt x="173593" y="99476"/>
                  </a:lnTo>
                  <a:lnTo>
                    <a:pt x="173392" y="85018"/>
                  </a:lnTo>
                  <a:lnTo>
                    <a:pt x="172441" y="71543"/>
                  </a:lnTo>
                  <a:lnTo>
                    <a:pt x="170747" y="61297"/>
                  </a:lnTo>
                  <a:lnTo>
                    <a:pt x="168776" y="57416"/>
                  </a:lnTo>
                  <a:lnTo>
                    <a:pt x="167272" y="59349"/>
                  </a:lnTo>
                  <a:lnTo>
                    <a:pt x="166299" y="65432"/>
                  </a:lnTo>
                  <a:lnTo>
                    <a:pt x="166030" y="74269"/>
                  </a:lnTo>
                  <a:lnTo>
                    <a:pt x="166944" y="84901"/>
                  </a:lnTo>
                  <a:lnTo>
                    <a:pt x="169205" y="96700"/>
                  </a:lnTo>
                  <a:lnTo>
                    <a:pt x="172531" y="109263"/>
                  </a:lnTo>
                  <a:lnTo>
                    <a:pt x="176378" y="122325"/>
                  </a:lnTo>
                  <a:lnTo>
                    <a:pt x="180373" y="135712"/>
                  </a:lnTo>
                  <a:lnTo>
                    <a:pt x="184343" y="149148"/>
                  </a:lnTo>
                  <a:lnTo>
                    <a:pt x="188228" y="162253"/>
                  </a:lnTo>
                  <a:lnTo>
                    <a:pt x="192027" y="174844"/>
                  </a:lnTo>
                  <a:lnTo>
                    <a:pt x="195916" y="186757"/>
                  </a:lnTo>
                  <a:lnTo>
                    <a:pt x="200220" y="197766"/>
                  </a:lnTo>
                  <a:lnTo>
                    <a:pt x="205084" y="207843"/>
                  </a:lnTo>
                  <a:lnTo>
                    <a:pt x="210489" y="217273"/>
                  </a:lnTo>
                  <a:lnTo>
                    <a:pt x="216343" y="226533"/>
                  </a:lnTo>
                  <a:lnTo>
                    <a:pt x="222545" y="235909"/>
                  </a:lnTo>
                  <a:lnTo>
                    <a:pt x="229167" y="245174"/>
                  </a:lnTo>
                  <a:lnTo>
                    <a:pt x="236444" y="253716"/>
                  </a:lnTo>
                  <a:lnTo>
                    <a:pt x="244455" y="261235"/>
                  </a:lnTo>
                  <a:lnTo>
                    <a:pt x="253293" y="267588"/>
                  </a:lnTo>
                  <a:lnTo>
                    <a:pt x="263135" y="272631"/>
                  </a:lnTo>
                  <a:lnTo>
                    <a:pt x="273964" y="276427"/>
                  </a:lnTo>
                  <a:lnTo>
                    <a:pt x="285026" y="279185"/>
                  </a:lnTo>
                  <a:lnTo>
                    <a:pt x="296014" y="281434"/>
                  </a:lnTo>
                  <a:lnTo>
                    <a:pt x="307895" y="283374"/>
                  </a:lnTo>
                  <a:lnTo>
                    <a:pt x="322544" y="28534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51690" y="2977590"/>
              <a:ext cx="73700" cy="621183"/>
            </a:xfrm>
            <a:custGeom>
              <a:avLst/>
              <a:gdLst/>
              <a:ahLst/>
              <a:cxnLst/>
              <a:rect l="0" t="0" r="0" b="0"/>
              <a:pathLst>
                <a:path w="73700" h="621183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5" y="38475"/>
                  </a:lnTo>
                  <a:lnTo>
                    <a:pt x="178" y="54528"/>
                  </a:lnTo>
                  <a:lnTo>
                    <a:pt x="826" y="72469"/>
                  </a:lnTo>
                  <a:lnTo>
                    <a:pt x="2074" y="92102"/>
                  </a:lnTo>
                  <a:lnTo>
                    <a:pt x="3727" y="112782"/>
                  </a:lnTo>
                  <a:lnTo>
                    <a:pt x="5375" y="133561"/>
                  </a:lnTo>
                  <a:lnTo>
                    <a:pt x="6782" y="153896"/>
                  </a:lnTo>
                  <a:lnTo>
                    <a:pt x="8048" y="173630"/>
                  </a:lnTo>
                  <a:lnTo>
                    <a:pt x="9504" y="192801"/>
                  </a:lnTo>
                  <a:lnTo>
                    <a:pt x="11336" y="211508"/>
                  </a:lnTo>
                  <a:lnTo>
                    <a:pt x="13566" y="229699"/>
                  </a:lnTo>
                  <a:lnTo>
                    <a:pt x="16142" y="247162"/>
                  </a:lnTo>
                  <a:lnTo>
                    <a:pt x="18985" y="263847"/>
                  </a:lnTo>
                  <a:lnTo>
                    <a:pt x="21860" y="280004"/>
                  </a:lnTo>
                  <a:lnTo>
                    <a:pt x="24404" y="296081"/>
                  </a:lnTo>
                  <a:lnTo>
                    <a:pt x="26448" y="312340"/>
                  </a:lnTo>
                  <a:lnTo>
                    <a:pt x="28158" y="328702"/>
                  </a:lnTo>
                  <a:lnTo>
                    <a:pt x="29920" y="344847"/>
                  </a:lnTo>
                  <a:lnTo>
                    <a:pt x="31961" y="360604"/>
                  </a:lnTo>
                  <a:lnTo>
                    <a:pt x="34333" y="376118"/>
                  </a:lnTo>
                  <a:lnTo>
                    <a:pt x="37005" y="391753"/>
                  </a:lnTo>
                  <a:lnTo>
                    <a:pt x="39916" y="407722"/>
                  </a:lnTo>
                  <a:lnTo>
                    <a:pt x="43007" y="424227"/>
                  </a:lnTo>
                  <a:lnTo>
                    <a:pt x="46229" y="441532"/>
                  </a:lnTo>
                  <a:lnTo>
                    <a:pt x="49540" y="459694"/>
                  </a:lnTo>
                  <a:lnTo>
                    <a:pt x="52916" y="478452"/>
                  </a:lnTo>
                  <a:lnTo>
                    <a:pt x="56335" y="497343"/>
                  </a:lnTo>
                  <a:lnTo>
                    <a:pt x="59780" y="516076"/>
                  </a:lnTo>
                  <a:lnTo>
                    <a:pt x="63088" y="534380"/>
                  </a:lnTo>
                  <a:lnTo>
                    <a:pt x="66281" y="554026"/>
                  </a:lnTo>
                  <a:lnTo>
                    <a:pt x="69640" y="580091"/>
                  </a:lnTo>
                  <a:lnTo>
                    <a:pt x="73699" y="62118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47151" y="3215041"/>
              <a:ext cx="336983" cy="478488"/>
            </a:xfrm>
            <a:custGeom>
              <a:avLst/>
              <a:gdLst/>
              <a:ahLst/>
              <a:cxnLst/>
              <a:rect l="0" t="0" r="0" b="0"/>
              <a:pathLst>
                <a:path w="336983" h="478488">
                  <a:moveTo>
                    <a:pt x="194093" y="46819"/>
                  </a:moveTo>
                  <a:lnTo>
                    <a:pt x="191026" y="38085"/>
                  </a:lnTo>
                  <a:lnTo>
                    <a:pt x="186963" y="30378"/>
                  </a:lnTo>
                  <a:lnTo>
                    <a:pt x="181461" y="22985"/>
                  </a:lnTo>
                  <a:lnTo>
                    <a:pt x="174356" y="16069"/>
                  </a:lnTo>
                  <a:lnTo>
                    <a:pt x="165262" y="10187"/>
                  </a:lnTo>
                  <a:lnTo>
                    <a:pt x="154166" y="5573"/>
                  </a:lnTo>
                  <a:lnTo>
                    <a:pt x="141676" y="2307"/>
                  </a:lnTo>
                  <a:lnTo>
                    <a:pt x="128774" y="481"/>
                  </a:lnTo>
                  <a:lnTo>
                    <a:pt x="116070" y="0"/>
                  </a:lnTo>
                  <a:lnTo>
                    <a:pt x="103780" y="795"/>
                  </a:lnTo>
                  <a:lnTo>
                    <a:pt x="91924" y="2915"/>
                  </a:lnTo>
                  <a:lnTo>
                    <a:pt x="80438" y="6264"/>
                  </a:lnTo>
                  <a:lnTo>
                    <a:pt x="69401" y="10629"/>
                  </a:lnTo>
                  <a:lnTo>
                    <a:pt x="59048" y="15775"/>
                  </a:lnTo>
                  <a:lnTo>
                    <a:pt x="49449" y="21494"/>
                  </a:lnTo>
                  <a:lnTo>
                    <a:pt x="40525" y="27621"/>
                  </a:lnTo>
                  <a:lnTo>
                    <a:pt x="32144" y="34032"/>
                  </a:lnTo>
                  <a:lnTo>
                    <a:pt x="24179" y="40649"/>
                  </a:lnTo>
                  <a:lnTo>
                    <a:pt x="16847" y="47736"/>
                  </a:lnTo>
                  <a:lnTo>
                    <a:pt x="10674" y="55866"/>
                  </a:lnTo>
                  <a:lnTo>
                    <a:pt x="5861" y="65262"/>
                  </a:lnTo>
                  <a:lnTo>
                    <a:pt x="2459" y="75675"/>
                  </a:lnTo>
                  <a:lnTo>
                    <a:pt x="543" y="86583"/>
                  </a:lnTo>
                  <a:lnTo>
                    <a:pt x="0" y="97619"/>
                  </a:lnTo>
                  <a:lnTo>
                    <a:pt x="754" y="108451"/>
                  </a:lnTo>
                  <a:lnTo>
                    <a:pt x="2847" y="118718"/>
                  </a:lnTo>
                  <a:lnTo>
                    <a:pt x="6177" y="128285"/>
                  </a:lnTo>
                  <a:lnTo>
                    <a:pt x="10530" y="137199"/>
                  </a:lnTo>
                  <a:lnTo>
                    <a:pt x="15667" y="145580"/>
                  </a:lnTo>
                  <a:lnTo>
                    <a:pt x="21385" y="153551"/>
                  </a:lnTo>
                  <a:lnTo>
                    <a:pt x="27681" y="161059"/>
                  </a:lnTo>
                  <a:lnTo>
                    <a:pt x="34739" y="167883"/>
                  </a:lnTo>
                  <a:lnTo>
                    <a:pt x="42603" y="173957"/>
                  </a:lnTo>
                  <a:lnTo>
                    <a:pt x="51342" y="179359"/>
                  </a:lnTo>
                  <a:lnTo>
                    <a:pt x="61119" y="184223"/>
                  </a:lnTo>
                  <a:lnTo>
                    <a:pt x="71922" y="188680"/>
                  </a:lnTo>
                  <a:lnTo>
                    <a:pt x="83600" y="192844"/>
                  </a:lnTo>
                  <a:lnTo>
                    <a:pt x="95964" y="196801"/>
                  </a:lnTo>
                  <a:lnTo>
                    <a:pt x="108836" y="200609"/>
                  </a:lnTo>
                  <a:lnTo>
                    <a:pt x="122071" y="204151"/>
                  </a:lnTo>
                  <a:lnTo>
                    <a:pt x="135563" y="207150"/>
                  </a:lnTo>
                  <a:lnTo>
                    <a:pt x="149230" y="209499"/>
                  </a:lnTo>
                  <a:lnTo>
                    <a:pt x="163017" y="211245"/>
                  </a:lnTo>
                  <a:lnTo>
                    <a:pt x="176886" y="212499"/>
                  </a:lnTo>
                  <a:lnTo>
                    <a:pt x="190811" y="213381"/>
                  </a:lnTo>
                  <a:lnTo>
                    <a:pt x="204774" y="213990"/>
                  </a:lnTo>
                  <a:lnTo>
                    <a:pt x="218761" y="214408"/>
                  </a:lnTo>
                  <a:lnTo>
                    <a:pt x="232757" y="214701"/>
                  </a:lnTo>
                  <a:lnTo>
                    <a:pt x="246426" y="215238"/>
                  </a:lnTo>
                  <a:lnTo>
                    <a:pt x="259152" y="216664"/>
                  </a:lnTo>
                  <a:lnTo>
                    <a:pt x="270674" y="219257"/>
                  </a:lnTo>
                  <a:lnTo>
                    <a:pt x="281055" y="222966"/>
                  </a:lnTo>
                  <a:lnTo>
                    <a:pt x="290495" y="227598"/>
                  </a:lnTo>
                  <a:lnTo>
                    <a:pt x="299213" y="232945"/>
                  </a:lnTo>
                  <a:lnTo>
                    <a:pt x="307239" y="239145"/>
                  </a:lnTo>
                  <a:lnTo>
                    <a:pt x="314420" y="246663"/>
                  </a:lnTo>
                  <a:lnTo>
                    <a:pt x="320730" y="255645"/>
                  </a:lnTo>
                  <a:lnTo>
                    <a:pt x="326123" y="265948"/>
                  </a:lnTo>
                  <a:lnTo>
                    <a:pt x="330447" y="277312"/>
                  </a:lnTo>
                  <a:lnTo>
                    <a:pt x="333721" y="289477"/>
                  </a:lnTo>
                  <a:lnTo>
                    <a:pt x="335937" y="302221"/>
                  </a:lnTo>
                  <a:lnTo>
                    <a:pt x="336982" y="315374"/>
                  </a:lnTo>
                  <a:lnTo>
                    <a:pt x="336907" y="328807"/>
                  </a:lnTo>
                  <a:lnTo>
                    <a:pt x="335893" y="342267"/>
                  </a:lnTo>
                  <a:lnTo>
                    <a:pt x="334151" y="355383"/>
                  </a:lnTo>
                  <a:lnTo>
                    <a:pt x="331860" y="367980"/>
                  </a:lnTo>
                  <a:lnTo>
                    <a:pt x="328849" y="379896"/>
                  </a:lnTo>
                  <a:lnTo>
                    <a:pt x="324617" y="390907"/>
                  </a:lnTo>
                  <a:lnTo>
                    <a:pt x="318991" y="400981"/>
                  </a:lnTo>
                  <a:lnTo>
                    <a:pt x="312093" y="410239"/>
                  </a:lnTo>
                  <a:lnTo>
                    <a:pt x="304167" y="418851"/>
                  </a:lnTo>
                  <a:lnTo>
                    <a:pt x="295459" y="426978"/>
                  </a:lnTo>
                  <a:lnTo>
                    <a:pt x="286019" y="434591"/>
                  </a:lnTo>
                  <a:lnTo>
                    <a:pt x="275705" y="441485"/>
                  </a:lnTo>
                  <a:lnTo>
                    <a:pt x="264510" y="447605"/>
                  </a:lnTo>
                  <a:lnTo>
                    <a:pt x="252553" y="453038"/>
                  </a:lnTo>
                  <a:lnTo>
                    <a:pt x="239994" y="457922"/>
                  </a:lnTo>
                  <a:lnTo>
                    <a:pt x="226988" y="462388"/>
                  </a:lnTo>
                  <a:lnTo>
                    <a:pt x="213662" y="466388"/>
                  </a:lnTo>
                  <a:lnTo>
                    <a:pt x="200109" y="469703"/>
                  </a:lnTo>
                  <a:lnTo>
                    <a:pt x="186400" y="472267"/>
                  </a:lnTo>
                  <a:lnTo>
                    <a:pt x="172584" y="474159"/>
                  </a:lnTo>
                  <a:lnTo>
                    <a:pt x="158696" y="475512"/>
                  </a:lnTo>
                  <a:lnTo>
                    <a:pt x="144772" y="476460"/>
                  </a:lnTo>
                  <a:lnTo>
                    <a:pt x="131242" y="477115"/>
                  </a:lnTo>
                  <a:lnTo>
                    <a:pt x="117493" y="477634"/>
                  </a:lnTo>
                  <a:lnTo>
                    <a:pt x="101199" y="478065"/>
                  </a:lnTo>
                  <a:lnTo>
                    <a:pt x="78280" y="47848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693058" y="3725564"/>
              <a:ext cx="4179814" cy="241706"/>
            </a:xfrm>
            <a:custGeom>
              <a:avLst/>
              <a:gdLst/>
              <a:ahLst/>
              <a:cxnLst/>
              <a:rect l="0" t="0" r="0" b="0"/>
              <a:pathLst>
                <a:path w="4179814" h="241706">
                  <a:moveTo>
                    <a:pt x="4179813" y="241705"/>
                  </a:moveTo>
                  <a:lnTo>
                    <a:pt x="4168078" y="241638"/>
                  </a:lnTo>
                  <a:lnTo>
                    <a:pt x="4156949" y="240998"/>
                  </a:lnTo>
                  <a:lnTo>
                    <a:pt x="4145347" y="239701"/>
                  </a:lnTo>
                  <a:lnTo>
                    <a:pt x="4133012" y="237842"/>
                  </a:lnTo>
                  <a:lnTo>
                    <a:pt x="4119704" y="235525"/>
                  </a:lnTo>
                  <a:lnTo>
                    <a:pt x="4105386" y="232859"/>
                  </a:lnTo>
                  <a:lnTo>
                    <a:pt x="4089863" y="229935"/>
                  </a:lnTo>
                  <a:lnTo>
                    <a:pt x="4072704" y="226828"/>
                  </a:lnTo>
                  <a:lnTo>
                    <a:pt x="4053827" y="223593"/>
                  </a:lnTo>
                  <a:lnTo>
                    <a:pt x="4033438" y="220269"/>
                  </a:lnTo>
                  <a:lnTo>
                    <a:pt x="4011850" y="216884"/>
                  </a:lnTo>
                  <a:lnTo>
                    <a:pt x="3989375" y="213463"/>
                  </a:lnTo>
                  <a:lnTo>
                    <a:pt x="3966590" y="210183"/>
                  </a:lnTo>
                  <a:lnTo>
                    <a:pt x="3944300" y="207360"/>
                  </a:lnTo>
                  <a:lnTo>
                    <a:pt x="3922910" y="205125"/>
                  </a:lnTo>
                  <a:lnTo>
                    <a:pt x="3902616" y="203284"/>
                  </a:lnTo>
                  <a:lnTo>
                    <a:pt x="3883593" y="201434"/>
                  </a:lnTo>
                  <a:lnTo>
                    <a:pt x="3865790" y="199335"/>
                  </a:lnTo>
                  <a:lnTo>
                    <a:pt x="3848849" y="196923"/>
                  </a:lnTo>
                  <a:lnTo>
                    <a:pt x="3832230" y="194225"/>
                  </a:lnTo>
                  <a:lnTo>
                    <a:pt x="3815595" y="191301"/>
                  </a:lnTo>
                  <a:lnTo>
                    <a:pt x="3798808" y="188371"/>
                  </a:lnTo>
                  <a:lnTo>
                    <a:pt x="3781845" y="185790"/>
                  </a:lnTo>
                  <a:lnTo>
                    <a:pt x="3764721" y="183721"/>
                  </a:lnTo>
                  <a:lnTo>
                    <a:pt x="3747304" y="181995"/>
                  </a:lnTo>
                  <a:lnTo>
                    <a:pt x="3729320" y="180221"/>
                  </a:lnTo>
                  <a:lnTo>
                    <a:pt x="3710670" y="178174"/>
                  </a:lnTo>
                  <a:lnTo>
                    <a:pt x="3691570" y="175797"/>
                  </a:lnTo>
                  <a:lnTo>
                    <a:pt x="3672442" y="173122"/>
                  </a:lnTo>
                  <a:lnTo>
                    <a:pt x="3653528" y="170208"/>
                  </a:lnTo>
                  <a:lnTo>
                    <a:pt x="3634572" y="167115"/>
                  </a:lnTo>
                  <a:lnTo>
                    <a:pt x="3614941" y="163893"/>
                  </a:lnTo>
                  <a:lnTo>
                    <a:pt x="3594327" y="160580"/>
                  </a:lnTo>
                  <a:lnTo>
                    <a:pt x="3572905" y="157204"/>
                  </a:lnTo>
                  <a:lnTo>
                    <a:pt x="3551140" y="153784"/>
                  </a:lnTo>
                  <a:lnTo>
                    <a:pt x="3529342" y="150335"/>
                  </a:lnTo>
                  <a:lnTo>
                    <a:pt x="3507484" y="146867"/>
                  </a:lnTo>
                  <a:lnTo>
                    <a:pt x="3485290" y="143384"/>
                  </a:lnTo>
                  <a:lnTo>
                    <a:pt x="3462624" y="139897"/>
                  </a:lnTo>
                  <a:lnTo>
                    <a:pt x="3439657" y="136573"/>
                  </a:lnTo>
                  <a:lnTo>
                    <a:pt x="3416771" y="133720"/>
                  </a:lnTo>
                  <a:lnTo>
                    <a:pt x="3394178" y="131464"/>
                  </a:lnTo>
                  <a:lnTo>
                    <a:pt x="3371597" y="129612"/>
                  </a:lnTo>
                  <a:lnTo>
                    <a:pt x="3348379" y="127753"/>
                  </a:lnTo>
                  <a:lnTo>
                    <a:pt x="3324203" y="125647"/>
                  </a:lnTo>
                  <a:lnTo>
                    <a:pt x="3299236" y="123232"/>
                  </a:lnTo>
                  <a:lnTo>
                    <a:pt x="3273937" y="120531"/>
                  </a:lnTo>
                  <a:lnTo>
                    <a:pt x="3248614" y="117600"/>
                  </a:lnTo>
                  <a:lnTo>
                    <a:pt x="3223236" y="114496"/>
                  </a:lnTo>
                  <a:lnTo>
                    <a:pt x="3197525" y="111266"/>
                  </a:lnTo>
                  <a:lnTo>
                    <a:pt x="3171340" y="107948"/>
                  </a:lnTo>
                  <a:lnTo>
                    <a:pt x="3144687" y="104568"/>
                  </a:lnTo>
                  <a:lnTo>
                    <a:pt x="3117642" y="101147"/>
                  </a:lnTo>
                  <a:lnTo>
                    <a:pt x="3090290" y="97696"/>
                  </a:lnTo>
                  <a:lnTo>
                    <a:pt x="3062546" y="94226"/>
                  </a:lnTo>
                  <a:lnTo>
                    <a:pt x="3034168" y="90743"/>
                  </a:lnTo>
                  <a:lnTo>
                    <a:pt x="3005075" y="87252"/>
                  </a:lnTo>
                  <a:lnTo>
                    <a:pt x="2975333" y="83755"/>
                  </a:lnTo>
                  <a:lnTo>
                    <a:pt x="2945069" y="80252"/>
                  </a:lnTo>
                  <a:lnTo>
                    <a:pt x="2914404" y="76748"/>
                  </a:lnTo>
                  <a:lnTo>
                    <a:pt x="2883286" y="73242"/>
                  </a:lnTo>
                  <a:lnTo>
                    <a:pt x="2851490" y="69735"/>
                  </a:lnTo>
                  <a:lnTo>
                    <a:pt x="2818952" y="66227"/>
                  </a:lnTo>
                  <a:lnTo>
                    <a:pt x="2785915" y="62718"/>
                  </a:lnTo>
                  <a:lnTo>
                    <a:pt x="2752816" y="59210"/>
                  </a:lnTo>
                  <a:lnTo>
                    <a:pt x="2719910" y="55705"/>
                  </a:lnTo>
                  <a:lnTo>
                    <a:pt x="2686947" y="52369"/>
                  </a:lnTo>
                  <a:lnTo>
                    <a:pt x="2653298" y="49508"/>
                  </a:lnTo>
                  <a:lnTo>
                    <a:pt x="2618659" y="47247"/>
                  </a:lnTo>
                  <a:lnTo>
                    <a:pt x="2583209" y="45391"/>
                  </a:lnTo>
                  <a:lnTo>
                    <a:pt x="2547411" y="43529"/>
                  </a:lnTo>
                  <a:lnTo>
                    <a:pt x="2511580" y="41423"/>
                  </a:lnTo>
                  <a:lnTo>
                    <a:pt x="2475686" y="39006"/>
                  </a:lnTo>
                  <a:lnTo>
                    <a:pt x="2439455" y="36305"/>
                  </a:lnTo>
                  <a:lnTo>
                    <a:pt x="2402748" y="33373"/>
                  </a:lnTo>
                  <a:lnTo>
                    <a:pt x="2365571" y="30269"/>
                  </a:lnTo>
                  <a:lnTo>
                    <a:pt x="2328000" y="27039"/>
                  </a:lnTo>
                  <a:lnTo>
                    <a:pt x="2290124" y="23724"/>
                  </a:lnTo>
                  <a:lnTo>
                    <a:pt x="2252026" y="20517"/>
                  </a:lnTo>
                  <a:lnTo>
                    <a:pt x="2213770" y="17744"/>
                  </a:lnTo>
                  <a:lnTo>
                    <a:pt x="2175397" y="15542"/>
                  </a:lnTo>
                  <a:lnTo>
                    <a:pt x="2136780" y="13725"/>
                  </a:lnTo>
                  <a:lnTo>
                    <a:pt x="2097636" y="11890"/>
                  </a:lnTo>
                  <a:lnTo>
                    <a:pt x="2057850" y="9806"/>
                  </a:lnTo>
                  <a:lnTo>
                    <a:pt x="2017469" y="7574"/>
                  </a:lnTo>
                  <a:lnTo>
                    <a:pt x="1976600" y="5529"/>
                  </a:lnTo>
                  <a:lnTo>
                    <a:pt x="1935357" y="3856"/>
                  </a:lnTo>
                  <a:lnTo>
                    <a:pt x="1893677" y="2580"/>
                  </a:lnTo>
                  <a:lnTo>
                    <a:pt x="1851328" y="1649"/>
                  </a:lnTo>
                  <a:lnTo>
                    <a:pt x="1808247" y="989"/>
                  </a:lnTo>
                  <a:lnTo>
                    <a:pt x="1764671" y="529"/>
                  </a:lnTo>
                  <a:lnTo>
                    <a:pt x="1721037" y="212"/>
                  </a:lnTo>
                  <a:lnTo>
                    <a:pt x="1677602" y="0"/>
                  </a:lnTo>
                  <a:lnTo>
                    <a:pt x="1634281" y="27"/>
                  </a:lnTo>
                  <a:lnTo>
                    <a:pt x="1590749" y="576"/>
                  </a:lnTo>
                  <a:lnTo>
                    <a:pt x="1546825" y="1759"/>
                  </a:lnTo>
                  <a:lnTo>
                    <a:pt x="1502325" y="3367"/>
                  </a:lnTo>
                  <a:lnTo>
                    <a:pt x="1456998" y="4985"/>
                  </a:lnTo>
                  <a:lnTo>
                    <a:pt x="1410796" y="6372"/>
                  </a:lnTo>
                  <a:lnTo>
                    <a:pt x="1363986" y="7625"/>
                  </a:lnTo>
                  <a:lnTo>
                    <a:pt x="1317035" y="9072"/>
                  </a:lnTo>
                  <a:lnTo>
                    <a:pt x="1270227" y="10902"/>
                  </a:lnTo>
                  <a:lnTo>
                    <a:pt x="1223660" y="13301"/>
                  </a:lnTo>
                  <a:lnTo>
                    <a:pt x="1177329" y="16523"/>
                  </a:lnTo>
                  <a:lnTo>
                    <a:pt x="1131189" y="20622"/>
                  </a:lnTo>
                  <a:lnTo>
                    <a:pt x="1085033" y="25494"/>
                  </a:lnTo>
                  <a:lnTo>
                    <a:pt x="1038512" y="30982"/>
                  </a:lnTo>
                  <a:lnTo>
                    <a:pt x="991465" y="36931"/>
                  </a:lnTo>
                  <a:lnTo>
                    <a:pt x="943899" y="43211"/>
                  </a:lnTo>
                  <a:lnTo>
                    <a:pt x="895900" y="49726"/>
                  </a:lnTo>
                  <a:lnTo>
                    <a:pt x="847563" y="56403"/>
                  </a:lnTo>
                  <a:lnTo>
                    <a:pt x="798813" y="63191"/>
                  </a:lnTo>
                  <a:lnTo>
                    <a:pt x="749413" y="70055"/>
                  </a:lnTo>
                  <a:lnTo>
                    <a:pt x="699291" y="76974"/>
                  </a:lnTo>
                  <a:lnTo>
                    <a:pt x="648681" y="84096"/>
                  </a:lnTo>
                  <a:lnTo>
                    <a:pt x="598018" y="91716"/>
                  </a:lnTo>
                  <a:lnTo>
                    <a:pt x="547557" y="99957"/>
                  </a:lnTo>
                  <a:lnTo>
                    <a:pt x="497212" y="108781"/>
                  </a:lnTo>
                  <a:lnTo>
                    <a:pt x="446658" y="118082"/>
                  </a:lnTo>
                  <a:lnTo>
                    <a:pt x="395736" y="127744"/>
                  </a:lnTo>
                  <a:lnTo>
                    <a:pt x="345080" y="137502"/>
                  </a:lnTo>
                  <a:lnTo>
                    <a:pt x="295975" y="146973"/>
                  </a:lnTo>
                  <a:lnTo>
                    <a:pt x="249033" y="155970"/>
                  </a:lnTo>
                  <a:lnTo>
                    <a:pt x="204850" y="164485"/>
                  </a:lnTo>
                  <a:lnTo>
                    <a:pt x="164307" y="172590"/>
                  </a:lnTo>
                  <a:lnTo>
                    <a:pt x="127552" y="180368"/>
                  </a:lnTo>
                  <a:lnTo>
                    <a:pt x="95140" y="187601"/>
                  </a:lnTo>
                  <a:lnTo>
                    <a:pt x="65209" y="194477"/>
                  </a:lnTo>
                  <a:lnTo>
                    <a:pt x="35127" y="201601"/>
                  </a:lnTo>
                  <a:lnTo>
                    <a:pt x="0" y="21012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1014477" y="1134183"/>
            <a:ext cx="3567196" cy="681654"/>
            <a:chOff x="1014477" y="1134183"/>
            <a:chExt cx="3567196" cy="681654"/>
          </a:xfrm>
        </p:grpSpPr>
        <p:sp>
          <p:nvSpPr>
            <p:cNvPr id="2" name="Freeform 1"/>
            <p:cNvSpPr/>
            <p:nvPr/>
          </p:nvSpPr>
          <p:spPr>
            <a:xfrm>
              <a:off x="1014477" y="1134183"/>
              <a:ext cx="541781" cy="564083"/>
            </a:xfrm>
            <a:custGeom>
              <a:avLst/>
              <a:gdLst/>
              <a:ahLst/>
              <a:cxnLst/>
              <a:rect l="0" t="0" r="0" b="0"/>
              <a:pathLst>
                <a:path w="541781" h="564083">
                  <a:moveTo>
                    <a:pt x="219133" y="39415"/>
                  </a:moveTo>
                  <a:lnTo>
                    <a:pt x="210265" y="42349"/>
                  </a:lnTo>
                  <a:lnTo>
                    <a:pt x="201278" y="45131"/>
                  </a:lnTo>
                  <a:lnTo>
                    <a:pt x="191292" y="48035"/>
                  </a:lnTo>
                  <a:lnTo>
                    <a:pt x="180657" y="51248"/>
                  </a:lnTo>
                  <a:lnTo>
                    <a:pt x="170142" y="55061"/>
                  </a:lnTo>
                  <a:lnTo>
                    <a:pt x="160181" y="59583"/>
                  </a:lnTo>
                  <a:lnTo>
                    <a:pt x="150549" y="64920"/>
                  </a:lnTo>
                  <a:lnTo>
                    <a:pt x="140564" y="71256"/>
                  </a:lnTo>
                  <a:lnTo>
                    <a:pt x="129848" y="78594"/>
                  </a:lnTo>
                  <a:lnTo>
                    <a:pt x="118346" y="86792"/>
                  </a:lnTo>
                  <a:lnTo>
                    <a:pt x="106159" y="95666"/>
                  </a:lnTo>
                  <a:lnTo>
                    <a:pt x="93450" y="105041"/>
                  </a:lnTo>
                  <a:lnTo>
                    <a:pt x="80847" y="114775"/>
                  </a:lnTo>
                  <a:lnTo>
                    <a:pt x="69384" y="124762"/>
                  </a:lnTo>
                  <a:lnTo>
                    <a:pt x="59531" y="134919"/>
                  </a:lnTo>
                  <a:lnTo>
                    <a:pt x="51089" y="145027"/>
                  </a:lnTo>
                  <a:lnTo>
                    <a:pt x="43488" y="154740"/>
                  </a:lnTo>
                  <a:lnTo>
                    <a:pt x="36302" y="163917"/>
                  </a:lnTo>
                  <a:lnTo>
                    <a:pt x="29455" y="173064"/>
                  </a:lnTo>
                  <a:lnTo>
                    <a:pt x="23142" y="183191"/>
                  </a:lnTo>
                  <a:lnTo>
                    <a:pt x="17447" y="194789"/>
                  </a:lnTo>
                  <a:lnTo>
                    <a:pt x="12486" y="207854"/>
                  </a:lnTo>
                  <a:lnTo>
                    <a:pt x="8458" y="222153"/>
                  </a:lnTo>
                  <a:lnTo>
                    <a:pt x="5383" y="237409"/>
                  </a:lnTo>
                  <a:lnTo>
                    <a:pt x="3132" y="253536"/>
                  </a:lnTo>
                  <a:lnTo>
                    <a:pt x="1531" y="270638"/>
                  </a:lnTo>
                  <a:lnTo>
                    <a:pt x="424" y="288689"/>
                  </a:lnTo>
                  <a:lnTo>
                    <a:pt x="0" y="307385"/>
                  </a:lnTo>
                  <a:lnTo>
                    <a:pt x="772" y="326241"/>
                  </a:lnTo>
                  <a:lnTo>
                    <a:pt x="2922" y="344963"/>
                  </a:lnTo>
                  <a:lnTo>
                    <a:pt x="6333" y="363450"/>
                  </a:lnTo>
                  <a:lnTo>
                    <a:pt x="10764" y="381703"/>
                  </a:lnTo>
                  <a:lnTo>
                    <a:pt x="15968" y="399746"/>
                  </a:lnTo>
                  <a:lnTo>
                    <a:pt x="21732" y="417134"/>
                  </a:lnTo>
                  <a:lnTo>
                    <a:pt x="27892" y="432985"/>
                  </a:lnTo>
                  <a:lnTo>
                    <a:pt x="34337" y="446948"/>
                  </a:lnTo>
                  <a:lnTo>
                    <a:pt x="41308" y="459308"/>
                  </a:lnTo>
                  <a:lnTo>
                    <a:pt x="49358" y="470693"/>
                  </a:lnTo>
                  <a:lnTo>
                    <a:pt x="58701" y="481570"/>
                  </a:lnTo>
                  <a:lnTo>
                    <a:pt x="69078" y="491878"/>
                  </a:lnTo>
                  <a:lnTo>
                    <a:pt x="79962" y="501135"/>
                  </a:lnTo>
                  <a:lnTo>
                    <a:pt x="90982" y="509150"/>
                  </a:lnTo>
                  <a:lnTo>
                    <a:pt x="101803" y="516179"/>
                  </a:lnTo>
                  <a:lnTo>
                    <a:pt x="112063" y="522741"/>
                  </a:lnTo>
                  <a:lnTo>
                    <a:pt x="121629" y="529189"/>
                  </a:lnTo>
                  <a:lnTo>
                    <a:pt x="130713" y="535520"/>
                  </a:lnTo>
                  <a:lnTo>
                    <a:pt x="139740" y="541478"/>
                  </a:lnTo>
                  <a:lnTo>
                    <a:pt x="148977" y="546929"/>
                  </a:lnTo>
                  <a:lnTo>
                    <a:pt x="158829" y="551726"/>
                  </a:lnTo>
                  <a:lnTo>
                    <a:pt x="169894" y="555643"/>
                  </a:lnTo>
                  <a:lnTo>
                    <a:pt x="182383" y="558644"/>
                  </a:lnTo>
                  <a:lnTo>
                    <a:pt x="196179" y="560844"/>
                  </a:lnTo>
                  <a:lnTo>
                    <a:pt x="211036" y="562411"/>
                  </a:lnTo>
                  <a:lnTo>
                    <a:pt x="226686" y="563501"/>
                  </a:lnTo>
                  <a:lnTo>
                    <a:pt x="242582" y="564082"/>
                  </a:lnTo>
                  <a:lnTo>
                    <a:pt x="257940" y="563949"/>
                  </a:lnTo>
                  <a:lnTo>
                    <a:pt x="272374" y="563045"/>
                  </a:lnTo>
                  <a:lnTo>
                    <a:pt x="285860" y="561455"/>
                  </a:lnTo>
                  <a:lnTo>
                    <a:pt x="298539" y="559317"/>
                  </a:lnTo>
                  <a:lnTo>
                    <a:pt x="310598" y="556763"/>
                  </a:lnTo>
                  <a:lnTo>
                    <a:pt x="322530" y="553743"/>
                  </a:lnTo>
                  <a:lnTo>
                    <a:pt x="335082" y="550038"/>
                  </a:lnTo>
                  <a:lnTo>
                    <a:pt x="348603" y="545583"/>
                  </a:lnTo>
                  <a:lnTo>
                    <a:pt x="362772" y="540455"/>
                  </a:lnTo>
                  <a:lnTo>
                    <a:pt x="376823" y="534789"/>
                  </a:lnTo>
                  <a:lnTo>
                    <a:pt x="390305" y="528717"/>
                  </a:lnTo>
                  <a:lnTo>
                    <a:pt x="402948" y="522352"/>
                  </a:lnTo>
                  <a:lnTo>
                    <a:pt x="414512" y="515780"/>
                  </a:lnTo>
                  <a:lnTo>
                    <a:pt x="424994" y="509051"/>
                  </a:lnTo>
                  <a:lnTo>
                    <a:pt x="434710" y="501719"/>
                  </a:lnTo>
                  <a:lnTo>
                    <a:pt x="444170" y="492893"/>
                  </a:lnTo>
                  <a:lnTo>
                    <a:pt x="453682" y="482216"/>
                  </a:lnTo>
                  <a:lnTo>
                    <a:pt x="463041" y="470128"/>
                  </a:lnTo>
                  <a:lnTo>
                    <a:pt x="471646" y="457558"/>
                  </a:lnTo>
                  <a:lnTo>
                    <a:pt x="479217" y="445110"/>
                  </a:lnTo>
                  <a:lnTo>
                    <a:pt x="485944" y="433178"/>
                  </a:lnTo>
                  <a:lnTo>
                    <a:pt x="492303" y="422099"/>
                  </a:lnTo>
                  <a:lnTo>
                    <a:pt x="498614" y="411947"/>
                  </a:lnTo>
                  <a:lnTo>
                    <a:pt x="504853" y="402453"/>
                  </a:lnTo>
                  <a:lnTo>
                    <a:pt x="510750" y="393143"/>
                  </a:lnTo>
                  <a:lnTo>
                    <a:pt x="516165" y="383708"/>
                  </a:lnTo>
                  <a:lnTo>
                    <a:pt x="521107" y="373552"/>
                  </a:lnTo>
                  <a:lnTo>
                    <a:pt x="525654" y="361750"/>
                  </a:lnTo>
                  <a:lnTo>
                    <a:pt x="529891" y="347948"/>
                  </a:lnTo>
                  <a:lnTo>
                    <a:pt x="533736" y="332286"/>
                  </a:lnTo>
                  <a:lnTo>
                    <a:pt x="536946" y="315106"/>
                  </a:lnTo>
                  <a:lnTo>
                    <a:pt x="539435" y="296787"/>
                  </a:lnTo>
                  <a:lnTo>
                    <a:pt x="541107" y="278133"/>
                  </a:lnTo>
                  <a:lnTo>
                    <a:pt x="541780" y="260311"/>
                  </a:lnTo>
                  <a:lnTo>
                    <a:pt x="541448" y="243877"/>
                  </a:lnTo>
                  <a:lnTo>
                    <a:pt x="540090" y="228371"/>
                  </a:lnTo>
                  <a:lnTo>
                    <a:pt x="537583" y="212658"/>
                  </a:lnTo>
                  <a:lnTo>
                    <a:pt x="533975" y="196091"/>
                  </a:lnTo>
                  <a:lnTo>
                    <a:pt x="529605" y="179011"/>
                  </a:lnTo>
                  <a:lnTo>
                    <a:pt x="524988" y="162443"/>
                  </a:lnTo>
                  <a:lnTo>
                    <a:pt x="520437" y="146965"/>
                  </a:lnTo>
                  <a:lnTo>
                    <a:pt x="515909" y="132826"/>
                  </a:lnTo>
                  <a:lnTo>
                    <a:pt x="511109" y="120181"/>
                  </a:lnTo>
                  <a:lnTo>
                    <a:pt x="505880" y="108943"/>
                  </a:lnTo>
                  <a:lnTo>
                    <a:pt x="500215" y="98872"/>
                  </a:lnTo>
                  <a:lnTo>
                    <a:pt x="494179" y="89698"/>
                  </a:lnTo>
                  <a:lnTo>
                    <a:pt x="487847" y="81179"/>
                  </a:lnTo>
                  <a:lnTo>
                    <a:pt x="480966" y="72961"/>
                  </a:lnTo>
                  <a:lnTo>
                    <a:pt x="472982" y="64595"/>
                  </a:lnTo>
                  <a:lnTo>
                    <a:pt x="463679" y="55854"/>
                  </a:lnTo>
                  <a:lnTo>
                    <a:pt x="452989" y="46864"/>
                  </a:lnTo>
                  <a:lnTo>
                    <a:pt x="440832" y="37983"/>
                  </a:lnTo>
                  <a:lnTo>
                    <a:pt x="427317" y="29426"/>
                  </a:lnTo>
                  <a:lnTo>
                    <a:pt x="412683" y="21564"/>
                  </a:lnTo>
                  <a:lnTo>
                    <a:pt x="397190" y="14969"/>
                  </a:lnTo>
                  <a:lnTo>
                    <a:pt x="381067" y="9836"/>
                  </a:lnTo>
                  <a:lnTo>
                    <a:pt x="364497" y="6034"/>
                  </a:lnTo>
                  <a:lnTo>
                    <a:pt x="347615" y="3309"/>
                  </a:lnTo>
                  <a:lnTo>
                    <a:pt x="330527" y="1403"/>
                  </a:lnTo>
                  <a:lnTo>
                    <a:pt x="313628" y="255"/>
                  </a:lnTo>
                  <a:lnTo>
                    <a:pt x="297581" y="0"/>
                  </a:lnTo>
                  <a:lnTo>
                    <a:pt x="282677" y="640"/>
                  </a:lnTo>
                  <a:lnTo>
                    <a:pt x="268872" y="2051"/>
                  </a:lnTo>
                  <a:lnTo>
                    <a:pt x="255979" y="4068"/>
                  </a:lnTo>
                  <a:lnTo>
                    <a:pt x="243780" y="6546"/>
                  </a:lnTo>
                  <a:lnTo>
                    <a:pt x="231924" y="9684"/>
                  </a:lnTo>
                  <a:lnTo>
                    <a:pt x="219955" y="14001"/>
                  </a:lnTo>
                  <a:lnTo>
                    <a:pt x="207635" y="19686"/>
                  </a:lnTo>
                  <a:lnTo>
                    <a:pt x="194916" y="26622"/>
                  </a:lnTo>
                  <a:lnTo>
                    <a:pt x="181846" y="34574"/>
                  </a:lnTo>
                  <a:lnTo>
                    <a:pt x="168510" y="43286"/>
                  </a:lnTo>
                  <a:lnTo>
                    <a:pt x="155394" y="52282"/>
                  </a:lnTo>
                  <a:lnTo>
                    <a:pt x="141977" y="61865"/>
                  </a:lnTo>
                  <a:lnTo>
                    <a:pt x="125963" y="73990"/>
                  </a:lnTo>
                  <a:lnTo>
                    <a:pt x="103320" y="92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02066" y="1552624"/>
              <a:ext cx="136872" cy="221099"/>
            </a:xfrm>
            <a:custGeom>
              <a:avLst/>
              <a:gdLst/>
              <a:ahLst/>
              <a:cxnLst/>
              <a:rect l="0" t="0" r="0" b="0"/>
              <a:pathLst>
                <a:path w="136872" h="221099">
                  <a:moveTo>
                    <a:pt x="0" y="0"/>
                  </a:moveTo>
                  <a:lnTo>
                    <a:pt x="5868" y="8801"/>
                  </a:lnTo>
                  <a:lnTo>
                    <a:pt x="11432" y="17148"/>
                  </a:lnTo>
                  <a:lnTo>
                    <a:pt x="17227" y="25846"/>
                  </a:lnTo>
                  <a:lnTo>
                    <a:pt x="23135" y="34967"/>
                  </a:lnTo>
                  <a:lnTo>
                    <a:pt x="28817" y="44462"/>
                  </a:lnTo>
                  <a:lnTo>
                    <a:pt x="34096" y="54259"/>
                  </a:lnTo>
                  <a:lnTo>
                    <a:pt x="39119" y="64446"/>
                  </a:lnTo>
                  <a:lnTo>
                    <a:pt x="44254" y="75268"/>
                  </a:lnTo>
                  <a:lnTo>
                    <a:pt x="49713" y="86803"/>
                  </a:lnTo>
                  <a:lnTo>
                    <a:pt x="55702" y="98820"/>
                  </a:lnTo>
                  <a:lnTo>
                    <a:pt x="62488" y="110886"/>
                  </a:lnTo>
                  <a:lnTo>
                    <a:pt x="70128" y="122742"/>
                  </a:lnTo>
                  <a:lnTo>
                    <a:pt x="78361" y="134314"/>
                  </a:lnTo>
                  <a:lnTo>
                    <a:pt x="86726" y="145617"/>
                  </a:lnTo>
                  <a:lnTo>
                    <a:pt x="94938" y="156696"/>
                  </a:lnTo>
                  <a:lnTo>
                    <a:pt x="102792" y="167537"/>
                  </a:lnTo>
                  <a:lnTo>
                    <a:pt x="110962" y="179327"/>
                  </a:lnTo>
                  <a:lnTo>
                    <a:pt x="121278" y="195340"/>
                  </a:lnTo>
                  <a:lnTo>
                    <a:pt x="136871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65279" y="1521038"/>
              <a:ext cx="132260" cy="198268"/>
            </a:xfrm>
            <a:custGeom>
              <a:avLst/>
              <a:gdLst/>
              <a:ahLst/>
              <a:cxnLst/>
              <a:rect l="0" t="0" r="0" b="0"/>
              <a:pathLst>
                <a:path w="132260" h="198268">
                  <a:moveTo>
                    <a:pt x="0" y="21057"/>
                  </a:moveTo>
                  <a:lnTo>
                    <a:pt x="0" y="32792"/>
                  </a:lnTo>
                  <a:lnTo>
                    <a:pt x="0" y="43921"/>
                  </a:lnTo>
                  <a:lnTo>
                    <a:pt x="5" y="55520"/>
                  </a:lnTo>
                  <a:lnTo>
                    <a:pt x="177" y="67681"/>
                  </a:lnTo>
                  <a:lnTo>
                    <a:pt x="825" y="80341"/>
                  </a:lnTo>
                  <a:lnTo>
                    <a:pt x="2079" y="93392"/>
                  </a:lnTo>
                  <a:lnTo>
                    <a:pt x="3904" y="106571"/>
                  </a:lnTo>
                  <a:lnTo>
                    <a:pt x="6201" y="119488"/>
                  </a:lnTo>
                  <a:lnTo>
                    <a:pt x="8861" y="131945"/>
                  </a:lnTo>
                  <a:lnTo>
                    <a:pt x="11953" y="143766"/>
                  </a:lnTo>
                  <a:lnTo>
                    <a:pt x="15705" y="154712"/>
                  </a:lnTo>
                  <a:lnTo>
                    <a:pt x="20197" y="164736"/>
                  </a:lnTo>
                  <a:lnTo>
                    <a:pt x="25519" y="173791"/>
                  </a:lnTo>
                  <a:lnTo>
                    <a:pt x="31848" y="181735"/>
                  </a:lnTo>
                  <a:lnTo>
                    <a:pt x="39178" y="188586"/>
                  </a:lnTo>
                  <a:lnTo>
                    <a:pt x="47202" y="194018"/>
                  </a:lnTo>
                  <a:lnTo>
                    <a:pt x="55426" y="197313"/>
                  </a:lnTo>
                  <a:lnTo>
                    <a:pt x="63547" y="198267"/>
                  </a:lnTo>
                  <a:lnTo>
                    <a:pt x="71456" y="197128"/>
                  </a:lnTo>
                  <a:lnTo>
                    <a:pt x="79146" y="194312"/>
                  </a:lnTo>
                  <a:lnTo>
                    <a:pt x="86647" y="190231"/>
                  </a:lnTo>
                  <a:lnTo>
                    <a:pt x="93836" y="185071"/>
                  </a:lnTo>
                  <a:lnTo>
                    <a:pt x="100445" y="178792"/>
                  </a:lnTo>
                  <a:lnTo>
                    <a:pt x="106375" y="171458"/>
                  </a:lnTo>
                  <a:lnTo>
                    <a:pt x="111679" y="163077"/>
                  </a:lnTo>
                  <a:lnTo>
                    <a:pt x="116477" y="153542"/>
                  </a:lnTo>
                  <a:lnTo>
                    <a:pt x="120887" y="142897"/>
                  </a:lnTo>
                  <a:lnTo>
                    <a:pt x="124848" y="131154"/>
                  </a:lnTo>
                  <a:lnTo>
                    <a:pt x="128138" y="118214"/>
                  </a:lnTo>
                  <a:lnTo>
                    <a:pt x="130675" y="104147"/>
                  </a:lnTo>
                  <a:lnTo>
                    <a:pt x="132210" y="89465"/>
                  </a:lnTo>
                  <a:lnTo>
                    <a:pt x="132259" y="74996"/>
                  </a:lnTo>
                  <a:lnTo>
                    <a:pt x="130704" y="61203"/>
                  </a:lnTo>
                  <a:lnTo>
                    <a:pt x="128034" y="48431"/>
                  </a:lnTo>
                  <a:lnTo>
                    <a:pt x="124896" y="35733"/>
                  </a:lnTo>
                  <a:lnTo>
                    <a:pt x="121017" y="2087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02293" y="1553889"/>
              <a:ext cx="215712" cy="154594"/>
            </a:xfrm>
            <a:custGeom>
              <a:avLst/>
              <a:gdLst/>
              <a:ahLst/>
              <a:cxnLst/>
              <a:rect l="0" t="0" r="0" b="0"/>
              <a:pathLst>
                <a:path w="215712" h="154594">
                  <a:moveTo>
                    <a:pt x="99898" y="30320"/>
                  </a:moveTo>
                  <a:lnTo>
                    <a:pt x="96830" y="21653"/>
                  </a:lnTo>
                  <a:lnTo>
                    <a:pt x="92767" y="14587"/>
                  </a:lnTo>
                  <a:lnTo>
                    <a:pt x="87275" y="8495"/>
                  </a:lnTo>
                  <a:lnTo>
                    <a:pt x="80515" y="3612"/>
                  </a:lnTo>
                  <a:lnTo>
                    <a:pt x="72717" y="695"/>
                  </a:lnTo>
                  <a:lnTo>
                    <a:pt x="64124" y="0"/>
                  </a:lnTo>
                  <a:lnTo>
                    <a:pt x="55112" y="1483"/>
                  </a:lnTo>
                  <a:lnTo>
                    <a:pt x="46155" y="5061"/>
                  </a:lnTo>
                  <a:lnTo>
                    <a:pt x="37513" y="10471"/>
                  </a:lnTo>
                  <a:lnTo>
                    <a:pt x="29409" y="17508"/>
                  </a:lnTo>
                  <a:lnTo>
                    <a:pt x="22112" y="26118"/>
                  </a:lnTo>
                  <a:lnTo>
                    <a:pt x="15691" y="36126"/>
                  </a:lnTo>
                  <a:lnTo>
                    <a:pt x="10209" y="47267"/>
                  </a:lnTo>
                  <a:lnTo>
                    <a:pt x="5816" y="59269"/>
                  </a:lnTo>
                  <a:lnTo>
                    <a:pt x="2498" y="71888"/>
                  </a:lnTo>
                  <a:lnTo>
                    <a:pt x="421" y="84615"/>
                  </a:lnTo>
                  <a:lnTo>
                    <a:pt x="0" y="96699"/>
                  </a:lnTo>
                  <a:lnTo>
                    <a:pt x="1311" y="107787"/>
                  </a:lnTo>
                  <a:lnTo>
                    <a:pt x="4140" y="117875"/>
                  </a:lnTo>
                  <a:lnTo>
                    <a:pt x="8172" y="127119"/>
                  </a:lnTo>
                  <a:lnTo>
                    <a:pt x="13109" y="135697"/>
                  </a:lnTo>
                  <a:lnTo>
                    <a:pt x="18862" y="143289"/>
                  </a:lnTo>
                  <a:lnTo>
                    <a:pt x="25547" y="149113"/>
                  </a:lnTo>
                  <a:lnTo>
                    <a:pt x="33148" y="152878"/>
                  </a:lnTo>
                  <a:lnTo>
                    <a:pt x="41370" y="154593"/>
                  </a:lnTo>
                  <a:lnTo>
                    <a:pt x="49735" y="154308"/>
                  </a:lnTo>
                  <a:lnTo>
                    <a:pt x="57953" y="152262"/>
                  </a:lnTo>
                  <a:lnTo>
                    <a:pt x="65929" y="148805"/>
                  </a:lnTo>
                  <a:lnTo>
                    <a:pt x="73665" y="144285"/>
                  </a:lnTo>
                  <a:lnTo>
                    <a:pt x="81196" y="138983"/>
                  </a:lnTo>
                  <a:lnTo>
                    <a:pt x="88407" y="132800"/>
                  </a:lnTo>
                  <a:lnTo>
                    <a:pt x="95030" y="125287"/>
                  </a:lnTo>
                  <a:lnTo>
                    <a:pt x="100964" y="116304"/>
                  </a:lnTo>
                  <a:lnTo>
                    <a:pt x="106103" y="105999"/>
                  </a:lnTo>
                  <a:lnTo>
                    <a:pt x="110256" y="94632"/>
                  </a:lnTo>
                  <a:lnTo>
                    <a:pt x="113445" y="82532"/>
                  </a:lnTo>
                  <a:lnTo>
                    <a:pt x="116703" y="72284"/>
                  </a:lnTo>
                  <a:lnTo>
                    <a:pt x="120929" y="67359"/>
                  </a:lnTo>
                  <a:lnTo>
                    <a:pt x="125527" y="67314"/>
                  </a:lnTo>
                  <a:lnTo>
                    <a:pt x="130453" y="70401"/>
                  </a:lnTo>
                  <a:lnTo>
                    <a:pt x="135787" y="75262"/>
                  </a:lnTo>
                  <a:lnTo>
                    <a:pt x="141528" y="81089"/>
                  </a:lnTo>
                  <a:lnTo>
                    <a:pt x="147621" y="87435"/>
                  </a:lnTo>
                  <a:lnTo>
                    <a:pt x="154153" y="93897"/>
                  </a:lnTo>
                  <a:lnTo>
                    <a:pt x="161361" y="100043"/>
                  </a:lnTo>
                  <a:lnTo>
                    <a:pt x="169308" y="105670"/>
                  </a:lnTo>
                  <a:lnTo>
                    <a:pt x="177653" y="110624"/>
                  </a:lnTo>
                  <a:lnTo>
                    <a:pt x="186661" y="115187"/>
                  </a:lnTo>
                  <a:lnTo>
                    <a:pt x="198243" y="119757"/>
                  </a:lnTo>
                  <a:lnTo>
                    <a:pt x="215711" y="1250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33621" y="1259978"/>
              <a:ext cx="163369" cy="454811"/>
            </a:xfrm>
            <a:custGeom>
              <a:avLst/>
              <a:gdLst/>
              <a:ahLst/>
              <a:cxnLst/>
              <a:rect l="0" t="0" r="0" b="0"/>
              <a:pathLst>
                <a:path w="163369" h="454811">
                  <a:moveTo>
                    <a:pt x="100197" y="324231"/>
                  </a:moveTo>
                  <a:lnTo>
                    <a:pt x="94195" y="315698"/>
                  </a:lnTo>
                  <a:lnTo>
                    <a:pt x="87350" y="309912"/>
                  </a:lnTo>
                  <a:lnTo>
                    <a:pt x="78963" y="306400"/>
                  </a:lnTo>
                  <a:lnTo>
                    <a:pt x="69335" y="304718"/>
                  </a:lnTo>
                  <a:lnTo>
                    <a:pt x="59021" y="304488"/>
                  </a:lnTo>
                  <a:lnTo>
                    <a:pt x="48422" y="305371"/>
                  </a:lnTo>
                  <a:lnTo>
                    <a:pt x="38070" y="307398"/>
                  </a:lnTo>
                  <a:lnTo>
                    <a:pt x="28666" y="310949"/>
                  </a:lnTo>
                  <a:lnTo>
                    <a:pt x="20505" y="316120"/>
                  </a:lnTo>
                  <a:lnTo>
                    <a:pt x="13690" y="323048"/>
                  </a:lnTo>
                  <a:lnTo>
                    <a:pt x="8322" y="332058"/>
                  </a:lnTo>
                  <a:lnTo>
                    <a:pt x="4306" y="343119"/>
                  </a:lnTo>
                  <a:lnTo>
                    <a:pt x="1573" y="355768"/>
                  </a:lnTo>
                  <a:lnTo>
                    <a:pt x="170" y="369313"/>
                  </a:lnTo>
                  <a:lnTo>
                    <a:pt x="0" y="383267"/>
                  </a:lnTo>
                  <a:lnTo>
                    <a:pt x="850" y="397208"/>
                  </a:lnTo>
                  <a:lnTo>
                    <a:pt x="2481" y="410715"/>
                  </a:lnTo>
                  <a:lnTo>
                    <a:pt x="4701" y="423592"/>
                  </a:lnTo>
                  <a:lnTo>
                    <a:pt x="7835" y="435203"/>
                  </a:lnTo>
                  <a:lnTo>
                    <a:pt x="12681" y="444419"/>
                  </a:lnTo>
                  <a:lnTo>
                    <a:pt x="19529" y="450829"/>
                  </a:lnTo>
                  <a:lnTo>
                    <a:pt x="27892" y="454335"/>
                  </a:lnTo>
                  <a:lnTo>
                    <a:pt x="36808" y="454810"/>
                  </a:lnTo>
                  <a:lnTo>
                    <a:pt x="45653" y="452496"/>
                  </a:lnTo>
                  <a:lnTo>
                    <a:pt x="54183" y="447725"/>
                  </a:lnTo>
                  <a:lnTo>
                    <a:pt x="62357" y="440727"/>
                  </a:lnTo>
                  <a:lnTo>
                    <a:pt x="70215" y="431843"/>
                  </a:lnTo>
                  <a:lnTo>
                    <a:pt x="77659" y="421476"/>
                  </a:lnTo>
                  <a:lnTo>
                    <a:pt x="84447" y="410003"/>
                  </a:lnTo>
                  <a:lnTo>
                    <a:pt x="90500" y="397729"/>
                  </a:lnTo>
                  <a:lnTo>
                    <a:pt x="95889" y="384726"/>
                  </a:lnTo>
                  <a:lnTo>
                    <a:pt x="100744" y="370859"/>
                  </a:lnTo>
                  <a:lnTo>
                    <a:pt x="105191" y="356116"/>
                  </a:lnTo>
                  <a:lnTo>
                    <a:pt x="109179" y="340452"/>
                  </a:lnTo>
                  <a:lnTo>
                    <a:pt x="112486" y="323719"/>
                  </a:lnTo>
                  <a:lnTo>
                    <a:pt x="115045" y="305939"/>
                  </a:lnTo>
                  <a:lnTo>
                    <a:pt x="116933" y="287269"/>
                  </a:lnTo>
                  <a:lnTo>
                    <a:pt x="118283" y="267905"/>
                  </a:lnTo>
                  <a:lnTo>
                    <a:pt x="119229" y="248027"/>
                  </a:lnTo>
                  <a:lnTo>
                    <a:pt x="119882" y="227781"/>
                  </a:lnTo>
                  <a:lnTo>
                    <a:pt x="120329" y="207277"/>
                  </a:lnTo>
                  <a:lnTo>
                    <a:pt x="120632" y="186599"/>
                  </a:lnTo>
                  <a:lnTo>
                    <a:pt x="120836" y="165967"/>
                  </a:lnTo>
                  <a:lnTo>
                    <a:pt x="120974" y="145728"/>
                  </a:lnTo>
                  <a:lnTo>
                    <a:pt x="121062" y="126048"/>
                  </a:lnTo>
                  <a:lnTo>
                    <a:pt x="120951" y="107238"/>
                  </a:lnTo>
                  <a:lnTo>
                    <a:pt x="120344" y="89826"/>
                  </a:lnTo>
                  <a:lnTo>
                    <a:pt x="119119" y="73956"/>
                  </a:lnTo>
                  <a:lnTo>
                    <a:pt x="117312" y="59146"/>
                  </a:lnTo>
                  <a:lnTo>
                    <a:pt x="115028" y="44505"/>
                  </a:lnTo>
                  <a:lnTo>
                    <a:pt x="112376" y="29534"/>
                  </a:lnTo>
                  <a:lnTo>
                    <a:pt x="109267" y="15386"/>
                  </a:lnTo>
                  <a:lnTo>
                    <a:pt x="104694" y="4909"/>
                  </a:lnTo>
                  <a:lnTo>
                    <a:pt x="98672" y="0"/>
                  </a:lnTo>
                  <a:lnTo>
                    <a:pt x="93219" y="824"/>
                  </a:lnTo>
                  <a:lnTo>
                    <a:pt x="89001" y="6425"/>
                  </a:lnTo>
                  <a:lnTo>
                    <a:pt x="85936" y="15797"/>
                  </a:lnTo>
                  <a:lnTo>
                    <a:pt x="83778" y="28244"/>
                  </a:lnTo>
                  <a:lnTo>
                    <a:pt x="82289" y="43110"/>
                  </a:lnTo>
                  <a:lnTo>
                    <a:pt x="81439" y="59306"/>
                  </a:lnTo>
                  <a:lnTo>
                    <a:pt x="81392" y="75411"/>
                  </a:lnTo>
                  <a:lnTo>
                    <a:pt x="82176" y="90663"/>
                  </a:lnTo>
                  <a:lnTo>
                    <a:pt x="83685" y="105361"/>
                  </a:lnTo>
                  <a:lnTo>
                    <a:pt x="85770" y="120526"/>
                  </a:lnTo>
                  <a:lnTo>
                    <a:pt x="88279" y="136737"/>
                  </a:lnTo>
                  <a:lnTo>
                    <a:pt x="90929" y="154087"/>
                  </a:lnTo>
                  <a:lnTo>
                    <a:pt x="93322" y="172432"/>
                  </a:lnTo>
                  <a:lnTo>
                    <a:pt x="95269" y="191558"/>
                  </a:lnTo>
                  <a:lnTo>
                    <a:pt x="97084" y="211099"/>
                  </a:lnTo>
                  <a:lnTo>
                    <a:pt x="99449" y="230583"/>
                  </a:lnTo>
                  <a:lnTo>
                    <a:pt x="102708" y="249751"/>
                  </a:lnTo>
                  <a:lnTo>
                    <a:pt x="106712" y="268382"/>
                  </a:lnTo>
                  <a:lnTo>
                    <a:pt x="111019" y="286206"/>
                  </a:lnTo>
                  <a:lnTo>
                    <a:pt x="115328" y="303151"/>
                  </a:lnTo>
                  <a:lnTo>
                    <a:pt x="119679" y="318988"/>
                  </a:lnTo>
                  <a:lnTo>
                    <a:pt x="124352" y="333260"/>
                  </a:lnTo>
                  <a:lnTo>
                    <a:pt x="129489" y="345862"/>
                  </a:lnTo>
                  <a:lnTo>
                    <a:pt x="134971" y="357078"/>
                  </a:lnTo>
                  <a:lnTo>
                    <a:pt x="141141" y="368713"/>
                  </a:lnTo>
                  <a:lnTo>
                    <a:pt x="149664" y="384025"/>
                  </a:lnTo>
                  <a:lnTo>
                    <a:pt x="163368" y="4084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28574" y="1521038"/>
              <a:ext cx="94758" cy="171415"/>
            </a:xfrm>
            <a:custGeom>
              <a:avLst/>
              <a:gdLst/>
              <a:ahLst/>
              <a:cxnLst/>
              <a:rect l="0" t="0" r="0" b="0"/>
              <a:pathLst>
                <a:path w="94758" h="171415">
                  <a:moveTo>
                    <a:pt x="0" y="63171"/>
                  </a:moveTo>
                  <a:lnTo>
                    <a:pt x="67" y="74906"/>
                  </a:lnTo>
                  <a:lnTo>
                    <a:pt x="708" y="86035"/>
                  </a:lnTo>
                  <a:lnTo>
                    <a:pt x="2004" y="97629"/>
                  </a:lnTo>
                  <a:lnTo>
                    <a:pt x="3864" y="109617"/>
                  </a:lnTo>
                  <a:lnTo>
                    <a:pt x="6180" y="121629"/>
                  </a:lnTo>
                  <a:lnTo>
                    <a:pt x="8851" y="133427"/>
                  </a:lnTo>
                  <a:lnTo>
                    <a:pt x="11948" y="144781"/>
                  </a:lnTo>
                  <a:lnTo>
                    <a:pt x="15703" y="155401"/>
                  </a:lnTo>
                  <a:lnTo>
                    <a:pt x="20172" y="165130"/>
                  </a:lnTo>
                  <a:lnTo>
                    <a:pt x="24550" y="171347"/>
                  </a:lnTo>
                  <a:lnTo>
                    <a:pt x="27331" y="171414"/>
                  </a:lnTo>
                  <a:lnTo>
                    <a:pt x="28037" y="167373"/>
                  </a:lnTo>
                  <a:lnTo>
                    <a:pt x="27165" y="160920"/>
                  </a:lnTo>
                  <a:lnTo>
                    <a:pt x="25283" y="153000"/>
                  </a:lnTo>
                  <a:lnTo>
                    <a:pt x="22788" y="144156"/>
                  </a:lnTo>
                  <a:lnTo>
                    <a:pt x="20085" y="134557"/>
                  </a:lnTo>
                  <a:lnTo>
                    <a:pt x="17627" y="124103"/>
                  </a:lnTo>
                  <a:lnTo>
                    <a:pt x="15634" y="112802"/>
                  </a:lnTo>
                  <a:lnTo>
                    <a:pt x="14290" y="100936"/>
                  </a:lnTo>
                  <a:lnTo>
                    <a:pt x="13835" y="88968"/>
                  </a:lnTo>
                  <a:lnTo>
                    <a:pt x="14315" y="77180"/>
                  </a:lnTo>
                  <a:lnTo>
                    <a:pt x="15942" y="65823"/>
                  </a:lnTo>
                  <a:lnTo>
                    <a:pt x="19162" y="55196"/>
                  </a:lnTo>
                  <a:lnTo>
                    <a:pt x="24069" y="45388"/>
                  </a:lnTo>
                  <a:lnTo>
                    <a:pt x="30466" y="36480"/>
                  </a:lnTo>
                  <a:lnTo>
                    <a:pt x="38047" y="28635"/>
                  </a:lnTo>
                  <a:lnTo>
                    <a:pt x="46506" y="21841"/>
                  </a:lnTo>
                  <a:lnTo>
                    <a:pt x="55331" y="16091"/>
                  </a:lnTo>
                  <a:lnTo>
                    <a:pt x="64780" y="10902"/>
                  </a:lnTo>
                  <a:lnTo>
                    <a:pt x="76796" y="5817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07558" y="1584209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5" y="34463"/>
                  </a:lnTo>
                  <a:lnTo>
                    <a:pt x="178" y="46624"/>
                  </a:lnTo>
                  <a:lnTo>
                    <a:pt x="826" y="59284"/>
                  </a:lnTo>
                  <a:lnTo>
                    <a:pt x="2075" y="72340"/>
                  </a:lnTo>
                  <a:lnTo>
                    <a:pt x="3727" y="85692"/>
                  </a:lnTo>
                  <a:lnTo>
                    <a:pt x="5376" y="99257"/>
                  </a:lnTo>
                  <a:lnTo>
                    <a:pt x="6779" y="112954"/>
                  </a:lnTo>
                  <a:lnTo>
                    <a:pt x="7874" y="126130"/>
                  </a:lnTo>
                  <a:lnTo>
                    <a:pt x="8802" y="138858"/>
                  </a:lnTo>
                  <a:lnTo>
                    <a:pt x="9640" y="152254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28616" y="13946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33900" y="1299940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0" y="0"/>
                  </a:moveTo>
                  <a:lnTo>
                    <a:pt x="1" y="14803"/>
                  </a:lnTo>
                  <a:lnTo>
                    <a:pt x="1" y="29994"/>
                  </a:lnTo>
                  <a:lnTo>
                    <a:pt x="5" y="47090"/>
                  </a:lnTo>
                  <a:lnTo>
                    <a:pt x="178" y="66184"/>
                  </a:lnTo>
                  <a:lnTo>
                    <a:pt x="826" y="87290"/>
                  </a:lnTo>
                  <a:lnTo>
                    <a:pt x="2075" y="110187"/>
                  </a:lnTo>
                  <a:lnTo>
                    <a:pt x="3728" y="134204"/>
                  </a:lnTo>
                  <a:lnTo>
                    <a:pt x="5376" y="158375"/>
                  </a:lnTo>
                  <a:lnTo>
                    <a:pt x="6778" y="182139"/>
                  </a:lnTo>
                  <a:lnTo>
                    <a:pt x="7871" y="205328"/>
                  </a:lnTo>
                  <a:lnTo>
                    <a:pt x="8679" y="227971"/>
                  </a:lnTo>
                  <a:lnTo>
                    <a:pt x="9257" y="250158"/>
                  </a:lnTo>
                  <a:lnTo>
                    <a:pt x="9662" y="271669"/>
                  </a:lnTo>
                  <a:lnTo>
                    <a:pt x="9942" y="291982"/>
                  </a:lnTo>
                  <a:lnTo>
                    <a:pt x="10137" y="310911"/>
                  </a:lnTo>
                  <a:lnTo>
                    <a:pt x="10440" y="328574"/>
                  </a:lnTo>
                  <a:lnTo>
                    <a:pt x="11176" y="345212"/>
                  </a:lnTo>
                  <a:lnTo>
                    <a:pt x="12484" y="361070"/>
                  </a:lnTo>
                  <a:lnTo>
                    <a:pt x="14184" y="376334"/>
                  </a:lnTo>
                  <a:lnTo>
                    <a:pt x="16042" y="392939"/>
                  </a:lnTo>
                  <a:lnTo>
                    <a:pt x="18222" y="415705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24093" y="1567573"/>
              <a:ext cx="204607" cy="192215"/>
            </a:xfrm>
            <a:custGeom>
              <a:avLst/>
              <a:gdLst/>
              <a:ahLst/>
              <a:cxnLst/>
              <a:rect l="0" t="0" r="0" b="0"/>
              <a:pathLst>
                <a:path w="204607" h="192215">
                  <a:moveTo>
                    <a:pt x="99321" y="58750"/>
                  </a:moveTo>
                  <a:lnTo>
                    <a:pt x="99186" y="47082"/>
                  </a:lnTo>
                  <a:lnTo>
                    <a:pt x="97906" y="36593"/>
                  </a:lnTo>
                  <a:lnTo>
                    <a:pt x="95304" y="26310"/>
                  </a:lnTo>
                  <a:lnTo>
                    <a:pt x="91239" y="16700"/>
                  </a:lnTo>
                  <a:lnTo>
                    <a:pt x="85309" y="8949"/>
                  </a:lnTo>
                  <a:lnTo>
                    <a:pt x="77479" y="3577"/>
                  </a:lnTo>
                  <a:lnTo>
                    <a:pt x="68326" y="624"/>
                  </a:lnTo>
                  <a:lnTo>
                    <a:pt x="58816" y="0"/>
                  </a:lnTo>
                  <a:lnTo>
                    <a:pt x="49539" y="1407"/>
                  </a:lnTo>
                  <a:lnTo>
                    <a:pt x="40706" y="4756"/>
                  </a:lnTo>
                  <a:lnTo>
                    <a:pt x="32321" y="10262"/>
                  </a:lnTo>
                  <a:lnTo>
                    <a:pt x="24323" y="17848"/>
                  </a:lnTo>
                  <a:lnTo>
                    <a:pt x="16953" y="27192"/>
                  </a:lnTo>
                  <a:lnTo>
                    <a:pt x="10747" y="37904"/>
                  </a:lnTo>
                  <a:lnTo>
                    <a:pt x="5907" y="49632"/>
                  </a:lnTo>
                  <a:lnTo>
                    <a:pt x="2487" y="62251"/>
                  </a:lnTo>
                  <a:lnTo>
                    <a:pt x="556" y="75853"/>
                  </a:lnTo>
                  <a:lnTo>
                    <a:pt x="0" y="90400"/>
                  </a:lnTo>
                  <a:lnTo>
                    <a:pt x="574" y="105422"/>
                  </a:lnTo>
                  <a:lnTo>
                    <a:pt x="2014" y="120127"/>
                  </a:lnTo>
                  <a:lnTo>
                    <a:pt x="4092" y="134086"/>
                  </a:lnTo>
                  <a:lnTo>
                    <a:pt x="6791" y="147069"/>
                  </a:lnTo>
                  <a:lnTo>
                    <a:pt x="10278" y="158870"/>
                  </a:lnTo>
                  <a:lnTo>
                    <a:pt x="14593" y="169496"/>
                  </a:lnTo>
                  <a:lnTo>
                    <a:pt x="19795" y="178632"/>
                  </a:lnTo>
                  <a:lnTo>
                    <a:pt x="26044" y="185573"/>
                  </a:lnTo>
                  <a:lnTo>
                    <a:pt x="33316" y="190124"/>
                  </a:lnTo>
                  <a:lnTo>
                    <a:pt x="41132" y="192214"/>
                  </a:lnTo>
                  <a:lnTo>
                    <a:pt x="48684" y="191656"/>
                  </a:lnTo>
                  <a:lnTo>
                    <a:pt x="55536" y="188614"/>
                  </a:lnTo>
                  <a:lnTo>
                    <a:pt x="61609" y="183505"/>
                  </a:lnTo>
                  <a:lnTo>
                    <a:pt x="66995" y="176805"/>
                  </a:lnTo>
                  <a:lnTo>
                    <a:pt x="71840" y="168930"/>
                  </a:lnTo>
                  <a:lnTo>
                    <a:pt x="76281" y="160054"/>
                  </a:lnTo>
                  <a:lnTo>
                    <a:pt x="80431" y="150120"/>
                  </a:lnTo>
                  <a:lnTo>
                    <a:pt x="84374" y="139180"/>
                  </a:lnTo>
                  <a:lnTo>
                    <a:pt x="88007" y="127393"/>
                  </a:lnTo>
                  <a:lnTo>
                    <a:pt x="91068" y="114949"/>
                  </a:lnTo>
                  <a:lnTo>
                    <a:pt x="93473" y="102051"/>
                  </a:lnTo>
                  <a:lnTo>
                    <a:pt x="95777" y="89996"/>
                  </a:lnTo>
                  <a:lnTo>
                    <a:pt x="98934" y="82455"/>
                  </a:lnTo>
                  <a:lnTo>
                    <a:pt x="102790" y="81608"/>
                  </a:lnTo>
                  <a:lnTo>
                    <a:pt x="106582" y="85718"/>
                  </a:lnTo>
                  <a:lnTo>
                    <a:pt x="110183" y="92958"/>
                  </a:lnTo>
                  <a:lnTo>
                    <a:pt x="113676" y="101920"/>
                  </a:lnTo>
                  <a:lnTo>
                    <a:pt x="117133" y="111741"/>
                  </a:lnTo>
                  <a:lnTo>
                    <a:pt x="120753" y="121804"/>
                  </a:lnTo>
                  <a:lnTo>
                    <a:pt x="124857" y="131578"/>
                  </a:lnTo>
                  <a:lnTo>
                    <a:pt x="129582" y="140826"/>
                  </a:lnTo>
                  <a:lnTo>
                    <a:pt x="135059" y="149532"/>
                  </a:lnTo>
                  <a:lnTo>
                    <a:pt x="141491" y="157777"/>
                  </a:lnTo>
                  <a:lnTo>
                    <a:pt x="148890" y="165650"/>
                  </a:lnTo>
                  <a:lnTo>
                    <a:pt x="157049" y="172750"/>
                  </a:lnTo>
                  <a:lnTo>
                    <a:pt x="166650" y="178779"/>
                  </a:lnTo>
                  <a:lnTo>
                    <a:pt x="180771" y="183150"/>
                  </a:lnTo>
                  <a:lnTo>
                    <a:pt x="204606" y="1850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60284" y="1289411"/>
              <a:ext cx="52643" cy="484312"/>
            </a:xfrm>
            <a:custGeom>
              <a:avLst/>
              <a:gdLst/>
              <a:ahLst/>
              <a:cxnLst/>
              <a:rect l="0" t="0" r="0" b="0"/>
              <a:pathLst>
                <a:path w="52643" h="484312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4" y="85875"/>
                  </a:lnTo>
                  <a:lnTo>
                    <a:pt x="177" y="101423"/>
                  </a:lnTo>
                  <a:lnTo>
                    <a:pt x="826" y="116609"/>
                  </a:lnTo>
                  <a:lnTo>
                    <a:pt x="2074" y="131483"/>
                  </a:lnTo>
                  <a:lnTo>
                    <a:pt x="3727" y="146114"/>
                  </a:lnTo>
                  <a:lnTo>
                    <a:pt x="5375" y="160563"/>
                  </a:lnTo>
                  <a:lnTo>
                    <a:pt x="6782" y="174885"/>
                  </a:lnTo>
                  <a:lnTo>
                    <a:pt x="8048" y="189115"/>
                  </a:lnTo>
                  <a:lnTo>
                    <a:pt x="9504" y="203284"/>
                  </a:lnTo>
                  <a:lnTo>
                    <a:pt x="11336" y="217424"/>
                  </a:lnTo>
                  <a:lnTo>
                    <a:pt x="13566" y="232040"/>
                  </a:lnTo>
                  <a:lnTo>
                    <a:pt x="16142" y="248062"/>
                  </a:lnTo>
                  <a:lnTo>
                    <a:pt x="18985" y="265877"/>
                  </a:lnTo>
                  <a:lnTo>
                    <a:pt x="21860" y="285064"/>
                  </a:lnTo>
                  <a:lnTo>
                    <a:pt x="24404" y="304707"/>
                  </a:lnTo>
                  <a:lnTo>
                    <a:pt x="26448" y="324205"/>
                  </a:lnTo>
                  <a:lnTo>
                    <a:pt x="28158" y="343007"/>
                  </a:lnTo>
                  <a:lnTo>
                    <a:pt x="29921" y="360472"/>
                  </a:lnTo>
                  <a:lnTo>
                    <a:pt x="31961" y="376406"/>
                  </a:lnTo>
                  <a:lnTo>
                    <a:pt x="34333" y="391273"/>
                  </a:lnTo>
                  <a:lnTo>
                    <a:pt x="37005" y="405959"/>
                  </a:lnTo>
                  <a:lnTo>
                    <a:pt x="39911" y="420976"/>
                  </a:lnTo>
                  <a:lnTo>
                    <a:pt x="42841" y="435734"/>
                  </a:lnTo>
                  <a:lnTo>
                    <a:pt x="45732" y="450162"/>
                  </a:lnTo>
                  <a:lnTo>
                    <a:pt x="48835" y="465538"/>
                  </a:lnTo>
                  <a:lnTo>
                    <a:pt x="52642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54999" y="1484845"/>
              <a:ext cx="231628" cy="25666"/>
            </a:xfrm>
            <a:custGeom>
              <a:avLst/>
              <a:gdLst/>
              <a:ahLst/>
              <a:cxnLst/>
              <a:rect l="0" t="0" r="0" b="0"/>
              <a:pathLst>
                <a:path w="231628" h="25666">
                  <a:moveTo>
                    <a:pt x="231627" y="4608"/>
                  </a:moveTo>
                  <a:lnTo>
                    <a:pt x="222759" y="1808"/>
                  </a:lnTo>
                  <a:lnTo>
                    <a:pt x="213772" y="306"/>
                  </a:lnTo>
                  <a:lnTo>
                    <a:pt x="203772" y="0"/>
                  </a:lnTo>
                  <a:lnTo>
                    <a:pt x="192618" y="679"/>
                  </a:lnTo>
                  <a:lnTo>
                    <a:pt x="180158" y="2147"/>
                  </a:lnTo>
                  <a:lnTo>
                    <a:pt x="166447" y="4216"/>
                  </a:lnTo>
                  <a:lnTo>
                    <a:pt x="151683" y="6725"/>
                  </a:lnTo>
                  <a:lnTo>
                    <a:pt x="136106" y="9548"/>
                  </a:lnTo>
                  <a:lnTo>
                    <a:pt x="119933" y="12585"/>
                  </a:lnTo>
                  <a:lnTo>
                    <a:pt x="103499" y="15606"/>
                  </a:lnTo>
                  <a:lnTo>
                    <a:pt x="87241" y="18253"/>
                  </a:lnTo>
                  <a:lnTo>
                    <a:pt x="71395" y="20366"/>
                  </a:lnTo>
                  <a:lnTo>
                    <a:pt x="56403" y="21958"/>
                  </a:lnTo>
                  <a:lnTo>
                    <a:pt x="41433" y="23281"/>
                  </a:lnTo>
                  <a:lnTo>
                    <a:pt x="24054" y="24450"/>
                  </a:lnTo>
                  <a:lnTo>
                    <a:pt x="0" y="256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76098" y="1541887"/>
              <a:ext cx="178985" cy="206257"/>
            </a:xfrm>
            <a:custGeom>
              <a:avLst/>
              <a:gdLst/>
              <a:ahLst/>
              <a:cxnLst/>
              <a:rect l="0" t="0" r="0" b="0"/>
              <a:pathLst>
                <a:path w="178985" h="206257">
                  <a:moveTo>
                    <a:pt x="0" y="84436"/>
                  </a:moveTo>
                  <a:lnTo>
                    <a:pt x="8868" y="87303"/>
                  </a:lnTo>
                  <a:lnTo>
                    <a:pt x="17855" y="89445"/>
                  </a:lnTo>
                  <a:lnTo>
                    <a:pt x="27855" y="91043"/>
                  </a:lnTo>
                  <a:lnTo>
                    <a:pt x="39008" y="92051"/>
                  </a:lnTo>
                  <a:lnTo>
                    <a:pt x="51468" y="92252"/>
                  </a:lnTo>
                  <a:lnTo>
                    <a:pt x="65166" y="91591"/>
                  </a:lnTo>
                  <a:lnTo>
                    <a:pt x="79411" y="90007"/>
                  </a:lnTo>
                  <a:lnTo>
                    <a:pt x="93043" y="87347"/>
                  </a:lnTo>
                  <a:lnTo>
                    <a:pt x="105447" y="83626"/>
                  </a:lnTo>
                  <a:lnTo>
                    <a:pt x="116059" y="78840"/>
                  </a:lnTo>
                  <a:lnTo>
                    <a:pt x="124131" y="72879"/>
                  </a:lnTo>
                  <a:lnTo>
                    <a:pt x="129512" y="65795"/>
                  </a:lnTo>
                  <a:lnTo>
                    <a:pt x="132362" y="57768"/>
                  </a:lnTo>
                  <a:lnTo>
                    <a:pt x="132862" y="49009"/>
                  </a:lnTo>
                  <a:lnTo>
                    <a:pt x="131349" y="39721"/>
                  </a:lnTo>
                  <a:lnTo>
                    <a:pt x="128085" y="30384"/>
                  </a:lnTo>
                  <a:lnTo>
                    <a:pt x="123163" y="21728"/>
                  </a:lnTo>
                  <a:lnTo>
                    <a:pt x="116779" y="14106"/>
                  </a:lnTo>
                  <a:lnTo>
                    <a:pt x="109055" y="7837"/>
                  </a:lnTo>
                  <a:lnTo>
                    <a:pt x="99968" y="3375"/>
                  </a:lnTo>
                  <a:lnTo>
                    <a:pt x="89637" y="788"/>
                  </a:lnTo>
                  <a:lnTo>
                    <a:pt x="78446" y="0"/>
                  </a:lnTo>
                  <a:lnTo>
                    <a:pt x="66942" y="975"/>
                  </a:lnTo>
                  <a:lnTo>
                    <a:pt x="55470" y="3525"/>
                  </a:lnTo>
                  <a:lnTo>
                    <a:pt x="44328" y="7674"/>
                  </a:lnTo>
                  <a:lnTo>
                    <a:pt x="33845" y="13732"/>
                  </a:lnTo>
                  <a:lnTo>
                    <a:pt x="24143" y="21699"/>
                  </a:lnTo>
                  <a:lnTo>
                    <a:pt x="15646" y="31473"/>
                  </a:lnTo>
                  <a:lnTo>
                    <a:pt x="9141" y="43006"/>
                  </a:lnTo>
                  <a:lnTo>
                    <a:pt x="4878" y="56094"/>
                  </a:lnTo>
                  <a:lnTo>
                    <a:pt x="2642" y="70272"/>
                  </a:lnTo>
                  <a:lnTo>
                    <a:pt x="2039" y="84926"/>
                  </a:lnTo>
                  <a:lnTo>
                    <a:pt x="2670" y="99657"/>
                  </a:lnTo>
                  <a:lnTo>
                    <a:pt x="4361" y="113970"/>
                  </a:lnTo>
                  <a:lnTo>
                    <a:pt x="7157" y="127202"/>
                  </a:lnTo>
                  <a:lnTo>
                    <a:pt x="10996" y="139099"/>
                  </a:lnTo>
                  <a:lnTo>
                    <a:pt x="15706" y="149748"/>
                  </a:lnTo>
                  <a:lnTo>
                    <a:pt x="21092" y="159377"/>
                  </a:lnTo>
                  <a:lnTo>
                    <a:pt x="26979" y="168225"/>
                  </a:lnTo>
                  <a:lnTo>
                    <a:pt x="33391" y="176341"/>
                  </a:lnTo>
                  <a:lnTo>
                    <a:pt x="40526" y="183581"/>
                  </a:lnTo>
                  <a:lnTo>
                    <a:pt x="48443" y="189933"/>
                  </a:lnTo>
                  <a:lnTo>
                    <a:pt x="57218" y="195353"/>
                  </a:lnTo>
                  <a:lnTo>
                    <a:pt x="67018" y="199696"/>
                  </a:lnTo>
                  <a:lnTo>
                    <a:pt x="77832" y="202982"/>
                  </a:lnTo>
                  <a:lnTo>
                    <a:pt x="89349" y="205205"/>
                  </a:lnTo>
                  <a:lnTo>
                    <a:pt x="101072" y="206256"/>
                  </a:lnTo>
                  <a:lnTo>
                    <a:pt x="112690" y="206181"/>
                  </a:lnTo>
                  <a:lnTo>
                    <a:pt x="123931" y="204997"/>
                  </a:lnTo>
                  <a:lnTo>
                    <a:pt x="134479" y="202607"/>
                  </a:lnTo>
                  <a:lnTo>
                    <a:pt x="144229" y="199082"/>
                  </a:lnTo>
                  <a:lnTo>
                    <a:pt x="152957" y="194919"/>
                  </a:lnTo>
                  <a:lnTo>
                    <a:pt x="161079" y="190535"/>
                  </a:lnTo>
                  <a:lnTo>
                    <a:pt x="169311" y="185550"/>
                  </a:lnTo>
                  <a:lnTo>
                    <a:pt x="178984" y="1791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94363" y="1510510"/>
              <a:ext cx="108119" cy="177944"/>
            </a:xfrm>
            <a:custGeom>
              <a:avLst/>
              <a:gdLst/>
              <a:ahLst/>
              <a:cxnLst/>
              <a:rect l="0" t="0" r="0" b="0"/>
              <a:pathLst>
                <a:path w="108119" h="177944">
                  <a:moveTo>
                    <a:pt x="13362" y="94756"/>
                  </a:moveTo>
                  <a:lnTo>
                    <a:pt x="16295" y="109291"/>
                  </a:lnTo>
                  <a:lnTo>
                    <a:pt x="19078" y="121922"/>
                  </a:lnTo>
                  <a:lnTo>
                    <a:pt x="21977" y="133827"/>
                  </a:lnTo>
                  <a:lnTo>
                    <a:pt x="25017" y="145309"/>
                  </a:lnTo>
                  <a:lnTo>
                    <a:pt x="28183" y="156501"/>
                  </a:lnTo>
                  <a:lnTo>
                    <a:pt x="31408" y="167418"/>
                  </a:lnTo>
                  <a:lnTo>
                    <a:pt x="33331" y="175649"/>
                  </a:lnTo>
                  <a:lnTo>
                    <a:pt x="32621" y="177943"/>
                  </a:lnTo>
                  <a:lnTo>
                    <a:pt x="30339" y="174960"/>
                  </a:lnTo>
                  <a:lnTo>
                    <a:pt x="27327" y="168244"/>
                  </a:lnTo>
                  <a:lnTo>
                    <a:pt x="23992" y="159202"/>
                  </a:lnTo>
                  <a:lnTo>
                    <a:pt x="20523" y="148994"/>
                  </a:lnTo>
                  <a:lnTo>
                    <a:pt x="17002" y="138311"/>
                  </a:lnTo>
                  <a:lnTo>
                    <a:pt x="13466" y="127490"/>
                  </a:lnTo>
                  <a:lnTo>
                    <a:pt x="9931" y="116672"/>
                  </a:lnTo>
                  <a:lnTo>
                    <a:pt x="6409" y="105903"/>
                  </a:lnTo>
                  <a:lnTo>
                    <a:pt x="3228" y="95191"/>
                  </a:lnTo>
                  <a:lnTo>
                    <a:pt x="1003" y="84529"/>
                  </a:lnTo>
                  <a:lnTo>
                    <a:pt x="0" y="73910"/>
                  </a:lnTo>
                  <a:lnTo>
                    <a:pt x="481" y="63488"/>
                  </a:lnTo>
                  <a:lnTo>
                    <a:pt x="2857" y="53563"/>
                  </a:lnTo>
                  <a:lnTo>
                    <a:pt x="7172" y="44266"/>
                  </a:lnTo>
                  <a:lnTo>
                    <a:pt x="13494" y="35888"/>
                  </a:lnTo>
                  <a:lnTo>
                    <a:pt x="22082" y="28938"/>
                  </a:lnTo>
                  <a:lnTo>
                    <a:pt x="32845" y="23558"/>
                  </a:lnTo>
                  <a:lnTo>
                    <a:pt x="45059" y="19382"/>
                  </a:lnTo>
                  <a:lnTo>
                    <a:pt x="58958" y="15210"/>
                  </a:lnTo>
                  <a:lnTo>
                    <a:pt x="77994" y="9555"/>
                  </a:lnTo>
                  <a:lnTo>
                    <a:pt x="1081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80774" y="1540903"/>
              <a:ext cx="205977" cy="201235"/>
            </a:xfrm>
            <a:custGeom>
              <a:avLst/>
              <a:gdLst/>
              <a:ahLst/>
              <a:cxnLst/>
              <a:rect l="0" t="0" r="0" b="0"/>
              <a:pathLst>
                <a:path w="205977" h="201235">
                  <a:moveTo>
                    <a:pt x="121748" y="11721"/>
                  </a:moveTo>
                  <a:lnTo>
                    <a:pt x="112947" y="6054"/>
                  </a:lnTo>
                  <a:lnTo>
                    <a:pt x="104600" y="2410"/>
                  </a:lnTo>
                  <a:lnTo>
                    <a:pt x="95901" y="501"/>
                  </a:lnTo>
                  <a:lnTo>
                    <a:pt x="86781" y="0"/>
                  </a:lnTo>
                  <a:lnTo>
                    <a:pt x="77285" y="619"/>
                  </a:lnTo>
                  <a:lnTo>
                    <a:pt x="67498" y="2100"/>
                  </a:lnTo>
                  <a:lnTo>
                    <a:pt x="57657" y="4540"/>
                  </a:lnTo>
                  <a:lnTo>
                    <a:pt x="48132" y="8376"/>
                  </a:lnTo>
                  <a:lnTo>
                    <a:pt x="39103" y="13731"/>
                  </a:lnTo>
                  <a:lnTo>
                    <a:pt x="30737" y="20444"/>
                  </a:lnTo>
                  <a:lnTo>
                    <a:pt x="23264" y="28245"/>
                  </a:lnTo>
                  <a:lnTo>
                    <a:pt x="16724" y="36873"/>
                  </a:lnTo>
                  <a:lnTo>
                    <a:pt x="11162" y="46429"/>
                  </a:lnTo>
                  <a:lnTo>
                    <a:pt x="6717" y="57353"/>
                  </a:lnTo>
                  <a:lnTo>
                    <a:pt x="3359" y="69767"/>
                  </a:lnTo>
                  <a:lnTo>
                    <a:pt x="1085" y="83188"/>
                  </a:lnTo>
                  <a:lnTo>
                    <a:pt x="0" y="96735"/>
                  </a:lnTo>
                  <a:lnTo>
                    <a:pt x="51" y="109882"/>
                  </a:lnTo>
                  <a:lnTo>
                    <a:pt x="1220" y="122471"/>
                  </a:lnTo>
                  <a:lnTo>
                    <a:pt x="3600" y="134532"/>
                  </a:lnTo>
                  <a:lnTo>
                    <a:pt x="7130" y="146151"/>
                  </a:lnTo>
                  <a:lnTo>
                    <a:pt x="11789" y="157107"/>
                  </a:lnTo>
                  <a:lnTo>
                    <a:pt x="17664" y="166873"/>
                  </a:lnTo>
                  <a:lnTo>
                    <a:pt x="24687" y="175247"/>
                  </a:lnTo>
                  <a:lnTo>
                    <a:pt x="32503" y="181854"/>
                  </a:lnTo>
                  <a:lnTo>
                    <a:pt x="40588" y="186012"/>
                  </a:lnTo>
                  <a:lnTo>
                    <a:pt x="48615" y="187582"/>
                  </a:lnTo>
                  <a:lnTo>
                    <a:pt x="56460" y="186873"/>
                  </a:lnTo>
                  <a:lnTo>
                    <a:pt x="64108" y="184354"/>
                  </a:lnTo>
                  <a:lnTo>
                    <a:pt x="71581" y="180476"/>
                  </a:lnTo>
                  <a:lnTo>
                    <a:pt x="78752" y="175453"/>
                  </a:lnTo>
                  <a:lnTo>
                    <a:pt x="85348" y="169267"/>
                  </a:lnTo>
                  <a:lnTo>
                    <a:pt x="91269" y="161990"/>
                  </a:lnTo>
                  <a:lnTo>
                    <a:pt x="96568" y="153479"/>
                  </a:lnTo>
                  <a:lnTo>
                    <a:pt x="101363" y="143323"/>
                  </a:lnTo>
                  <a:lnTo>
                    <a:pt x="105765" y="131453"/>
                  </a:lnTo>
                  <a:lnTo>
                    <a:pt x="109552" y="118242"/>
                  </a:lnTo>
                  <a:lnTo>
                    <a:pt x="112192" y="104311"/>
                  </a:lnTo>
                  <a:lnTo>
                    <a:pt x="113500" y="90121"/>
                  </a:lnTo>
                  <a:lnTo>
                    <a:pt x="114104" y="77001"/>
                  </a:lnTo>
                  <a:lnTo>
                    <a:pt x="115335" y="68432"/>
                  </a:lnTo>
                  <a:lnTo>
                    <a:pt x="117593" y="66323"/>
                  </a:lnTo>
                  <a:lnTo>
                    <a:pt x="120301" y="68797"/>
                  </a:lnTo>
                  <a:lnTo>
                    <a:pt x="123223" y="74151"/>
                  </a:lnTo>
                  <a:lnTo>
                    <a:pt x="126295" y="81325"/>
                  </a:lnTo>
                  <a:lnTo>
                    <a:pt x="129492" y="89664"/>
                  </a:lnTo>
                  <a:lnTo>
                    <a:pt x="132948" y="98756"/>
                  </a:lnTo>
                  <a:lnTo>
                    <a:pt x="136949" y="108338"/>
                  </a:lnTo>
                  <a:lnTo>
                    <a:pt x="141598" y="118241"/>
                  </a:lnTo>
                  <a:lnTo>
                    <a:pt x="146686" y="128355"/>
                  </a:lnTo>
                  <a:lnTo>
                    <a:pt x="151793" y="138609"/>
                  </a:lnTo>
                  <a:lnTo>
                    <a:pt x="156681" y="148945"/>
                  </a:lnTo>
                  <a:lnTo>
                    <a:pt x="161606" y="159007"/>
                  </a:lnTo>
                  <a:lnTo>
                    <a:pt x="167204" y="168158"/>
                  </a:lnTo>
                  <a:lnTo>
                    <a:pt x="173775" y="176122"/>
                  </a:lnTo>
                  <a:lnTo>
                    <a:pt x="180845" y="182810"/>
                  </a:lnTo>
                  <a:lnTo>
                    <a:pt x="188042" y="188803"/>
                  </a:lnTo>
                  <a:lnTo>
                    <a:pt x="196003" y="194625"/>
                  </a:lnTo>
                  <a:lnTo>
                    <a:pt x="205976" y="2012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34780" y="1257826"/>
              <a:ext cx="36200" cy="473783"/>
            </a:xfrm>
            <a:custGeom>
              <a:avLst/>
              <a:gdLst/>
              <a:ahLst/>
              <a:cxnLst/>
              <a:rect l="0" t="0" r="0" b="0"/>
              <a:pathLst>
                <a:path w="36200" h="473783">
                  <a:moveTo>
                    <a:pt x="4613" y="0"/>
                  </a:moveTo>
                  <a:lnTo>
                    <a:pt x="1814" y="14736"/>
                  </a:lnTo>
                  <a:lnTo>
                    <a:pt x="312" y="29287"/>
                  </a:lnTo>
                  <a:lnTo>
                    <a:pt x="0" y="45072"/>
                  </a:lnTo>
                  <a:lnTo>
                    <a:pt x="507" y="61788"/>
                  </a:lnTo>
                  <a:lnTo>
                    <a:pt x="1326" y="78633"/>
                  </a:lnTo>
                  <a:lnTo>
                    <a:pt x="2142" y="95117"/>
                  </a:lnTo>
                  <a:lnTo>
                    <a:pt x="2826" y="111253"/>
                  </a:lnTo>
                  <a:lnTo>
                    <a:pt x="3352" y="127372"/>
                  </a:lnTo>
                  <a:lnTo>
                    <a:pt x="3738" y="143688"/>
                  </a:lnTo>
                  <a:lnTo>
                    <a:pt x="4013" y="160101"/>
                  </a:lnTo>
                  <a:lnTo>
                    <a:pt x="4204" y="176288"/>
                  </a:lnTo>
                  <a:lnTo>
                    <a:pt x="4341" y="192066"/>
                  </a:lnTo>
                  <a:lnTo>
                    <a:pt x="4604" y="207257"/>
                  </a:lnTo>
                  <a:lnTo>
                    <a:pt x="5313" y="221612"/>
                  </a:lnTo>
                  <a:lnTo>
                    <a:pt x="6603" y="235085"/>
                  </a:lnTo>
                  <a:lnTo>
                    <a:pt x="8284" y="247946"/>
                  </a:lnTo>
                  <a:lnTo>
                    <a:pt x="9951" y="260663"/>
                  </a:lnTo>
                  <a:lnTo>
                    <a:pt x="11370" y="273531"/>
                  </a:lnTo>
                  <a:lnTo>
                    <a:pt x="12644" y="286973"/>
                  </a:lnTo>
                  <a:lnTo>
                    <a:pt x="14106" y="301601"/>
                  </a:lnTo>
                  <a:lnTo>
                    <a:pt x="15937" y="317632"/>
                  </a:lnTo>
                  <a:lnTo>
                    <a:pt x="17997" y="334789"/>
                  </a:lnTo>
                  <a:lnTo>
                    <a:pt x="19926" y="352523"/>
                  </a:lnTo>
                  <a:lnTo>
                    <a:pt x="21525" y="370440"/>
                  </a:lnTo>
                  <a:lnTo>
                    <a:pt x="22922" y="388027"/>
                  </a:lnTo>
                  <a:lnTo>
                    <a:pt x="24466" y="404603"/>
                  </a:lnTo>
                  <a:lnTo>
                    <a:pt x="26352" y="419880"/>
                  </a:lnTo>
                  <a:lnTo>
                    <a:pt x="28459" y="433485"/>
                  </a:lnTo>
                  <a:lnTo>
                    <a:pt x="30641" y="446106"/>
                  </a:lnTo>
                  <a:lnTo>
                    <a:pt x="33093" y="458850"/>
                  </a:lnTo>
                  <a:lnTo>
                    <a:pt x="36199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86052" y="1478924"/>
              <a:ext cx="192841" cy="294799"/>
            </a:xfrm>
            <a:custGeom>
              <a:avLst/>
              <a:gdLst/>
              <a:ahLst/>
              <a:cxnLst/>
              <a:rect l="0" t="0" r="0" b="0"/>
              <a:pathLst>
                <a:path w="192841" h="294799">
                  <a:moveTo>
                    <a:pt x="158667" y="0"/>
                  </a:moveTo>
                  <a:lnTo>
                    <a:pt x="146999" y="67"/>
                  </a:lnTo>
                  <a:lnTo>
                    <a:pt x="136510" y="707"/>
                  </a:lnTo>
                  <a:lnTo>
                    <a:pt x="126208" y="2009"/>
                  </a:lnTo>
                  <a:lnTo>
                    <a:pt x="115907" y="4041"/>
                  </a:lnTo>
                  <a:lnTo>
                    <a:pt x="105564" y="7006"/>
                  </a:lnTo>
                  <a:lnTo>
                    <a:pt x="95174" y="10926"/>
                  </a:lnTo>
                  <a:lnTo>
                    <a:pt x="84745" y="15675"/>
                  </a:lnTo>
                  <a:lnTo>
                    <a:pt x="74288" y="21079"/>
                  </a:lnTo>
                  <a:lnTo>
                    <a:pt x="63813" y="26970"/>
                  </a:lnTo>
                  <a:lnTo>
                    <a:pt x="53490" y="33212"/>
                  </a:lnTo>
                  <a:lnTo>
                    <a:pt x="43633" y="39701"/>
                  </a:lnTo>
                  <a:lnTo>
                    <a:pt x="34378" y="46370"/>
                  </a:lnTo>
                  <a:lnTo>
                    <a:pt x="25858" y="53492"/>
                  </a:lnTo>
                  <a:lnTo>
                    <a:pt x="18281" y="61644"/>
                  </a:lnTo>
                  <a:lnTo>
                    <a:pt x="11675" y="71055"/>
                  </a:lnTo>
                  <a:lnTo>
                    <a:pt x="6240" y="81479"/>
                  </a:lnTo>
                  <a:lnTo>
                    <a:pt x="2411" y="92394"/>
                  </a:lnTo>
                  <a:lnTo>
                    <a:pt x="289" y="103430"/>
                  </a:lnTo>
                  <a:lnTo>
                    <a:pt x="0" y="114092"/>
                  </a:lnTo>
                  <a:lnTo>
                    <a:pt x="1850" y="123712"/>
                  </a:lnTo>
                  <a:lnTo>
                    <a:pt x="5805" y="132023"/>
                  </a:lnTo>
                  <a:lnTo>
                    <a:pt x="11713" y="138940"/>
                  </a:lnTo>
                  <a:lnTo>
                    <a:pt x="19491" y="144376"/>
                  </a:lnTo>
                  <a:lnTo>
                    <a:pt x="28905" y="148439"/>
                  </a:lnTo>
                  <a:lnTo>
                    <a:pt x="39631" y="151204"/>
                  </a:lnTo>
                  <a:lnTo>
                    <a:pt x="51346" y="152627"/>
                  </a:lnTo>
                  <a:lnTo>
                    <a:pt x="63774" y="152820"/>
                  </a:lnTo>
                  <a:lnTo>
                    <a:pt x="76541" y="152326"/>
                  </a:lnTo>
                  <a:lnTo>
                    <a:pt x="89184" y="151997"/>
                  </a:lnTo>
                  <a:lnTo>
                    <a:pt x="101464" y="152301"/>
                  </a:lnTo>
                  <a:lnTo>
                    <a:pt x="113337" y="153340"/>
                  </a:lnTo>
                  <a:lnTo>
                    <a:pt x="124851" y="155034"/>
                  </a:lnTo>
                  <a:lnTo>
                    <a:pt x="136076" y="157255"/>
                  </a:lnTo>
                  <a:lnTo>
                    <a:pt x="146920" y="160033"/>
                  </a:lnTo>
                  <a:lnTo>
                    <a:pt x="157136" y="163568"/>
                  </a:lnTo>
                  <a:lnTo>
                    <a:pt x="166633" y="167915"/>
                  </a:lnTo>
                  <a:lnTo>
                    <a:pt x="175145" y="173307"/>
                  </a:lnTo>
                  <a:lnTo>
                    <a:pt x="182187" y="180215"/>
                  </a:lnTo>
                  <a:lnTo>
                    <a:pt x="187614" y="188751"/>
                  </a:lnTo>
                  <a:lnTo>
                    <a:pt x="191275" y="198569"/>
                  </a:lnTo>
                  <a:lnTo>
                    <a:pt x="192840" y="209069"/>
                  </a:lnTo>
                  <a:lnTo>
                    <a:pt x="192333" y="219823"/>
                  </a:lnTo>
                  <a:lnTo>
                    <a:pt x="189893" y="230295"/>
                  </a:lnTo>
                  <a:lnTo>
                    <a:pt x="185596" y="239786"/>
                  </a:lnTo>
                  <a:lnTo>
                    <a:pt x="179672" y="248015"/>
                  </a:lnTo>
                  <a:lnTo>
                    <a:pt x="172443" y="255047"/>
                  </a:lnTo>
                  <a:lnTo>
                    <a:pt x="164229" y="261093"/>
                  </a:lnTo>
                  <a:lnTo>
                    <a:pt x="155296" y="266383"/>
                  </a:lnTo>
                  <a:lnTo>
                    <a:pt x="145690" y="270956"/>
                  </a:lnTo>
                  <a:lnTo>
                    <a:pt x="135256" y="274665"/>
                  </a:lnTo>
                  <a:lnTo>
                    <a:pt x="123973" y="277501"/>
                  </a:lnTo>
                  <a:lnTo>
                    <a:pt x="111785" y="279748"/>
                  </a:lnTo>
                  <a:lnTo>
                    <a:pt x="98538" y="281872"/>
                  </a:lnTo>
                  <a:lnTo>
                    <a:pt x="84276" y="284150"/>
                  </a:lnTo>
                  <a:lnTo>
                    <a:pt x="69914" y="286522"/>
                  </a:lnTo>
                  <a:lnTo>
                    <a:pt x="55737" y="288911"/>
                  </a:lnTo>
                  <a:lnTo>
                    <a:pt x="40502" y="291531"/>
                  </a:lnTo>
                  <a:lnTo>
                    <a:pt x="2179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159911" y="1721096"/>
              <a:ext cx="2853224" cy="94741"/>
            </a:xfrm>
            <a:custGeom>
              <a:avLst/>
              <a:gdLst/>
              <a:ahLst/>
              <a:cxnLst/>
              <a:rect l="0" t="0" r="0" b="0"/>
              <a:pathLst>
                <a:path w="2853224" h="94741">
                  <a:moveTo>
                    <a:pt x="2853223" y="94740"/>
                  </a:moveTo>
                  <a:lnTo>
                    <a:pt x="2841555" y="94673"/>
                  </a:lnTo>
                  <a:lnTo>
                    <a:pt x="2831066" y="94033"/>
                  </a:lnTo>
                  <a:lnTo>
                    <a:pt x="2820751" y="92741"/>
                  </a:lnTo>
                  <a:lnTo>
                    <a:pt x="2809931" y="91054"/>
                  </a:lnTo>
                  <a:lnTo>
                    <a:pt x="2797642" y="89386"/>
                  </a:lnTo>
                  <a:lnTo>
                    <a:pt x="2783488" y="87968"/>
                  </a:lnTo>
                  <a:lnTo>
                    <a:pt x="2767411" y="86697"/>
                  </a:lnTo>
                  <a:lnTo>
                    <a:pt x="2749415" y="85238"/>
                  </a:lnTo>
                  <a:lnTo>
                    <a:pt x="2729727" y="83410"/>
                  </a:lnTo>
                  <a:lnTo>
                    <a:pt x="2709170" y="81352"/>
                  </a:lnTo>
                  <a:lnTo>
                    <a:pt x="2688999" y="79424"/>
                  </a:lnTo>
                  <a:lnTo>
                    <a:pt x="2669887" y="77830"/>
                  </a:lnTo>
                  <a:lnTo>
                    <a:pt x="2651958" y="76607"/>
                  </a:lnTo>
                  <a:lnTo>
                    <a:pt x="2635069" y="75711"/>
                  </a:lnTo>
                  <a:lnTo>
                    <a:pt x="2619004" y="75074"/>
                  </a:lnTo>
                  <a:lnTo>
                    <a:pt x="2603551" y="74630"/>
                  </a:lnTo>
                  <a:lnTo>
                    <a:pt x="2588539" y="74324"/>
                  </a:lnTo>
                  <a:lnTo>
                    <a:pt x="2573832" y="74110"/>
                  </a:lnTo>
                  <a:lnTo>
                    <a:pt x="2559170" y="73796"/>
                  </a:lnTo>
                  <a:lnTo>
                    <a:pt x="2544180" y="73052"/>
                  </a:lnTo>
                  <a:lnTo>
                    <a:pt x="2528684" y="71739"/>
                  </a:lnTo>
                  <a:lnTo>
                    <a:pt x="2512684" y="70043"/>
                  </a:lnTo>
                  <a:lnTo>
                    <a:pt x="2496258" y="68366"/>
                  </a:lnTo>
                  <a:lnTo>
                    <a:pt x="2479497" y="66944"/>
                  </a:lnTo>
                  <a:lnTo>
                    <a:pt x="2462327" y="65838"/>
                  </a:lnTo>
                  <a:lnTo>
                    <a:pt x="2444509" y="65022"/>
                  </a:lnTo>
                  <a:lnTo>
                    <a:pt x="2425965" y="64438"/>
                  </a:lnTo>
                  <a:lnTo>
                    <a:pt x="2406766" y="64029"/>
                  </a:lnTo>
                  <a:lnTo>
                    <a:pt x="2387039" y="63747"/>
                  </a:lnTo>
                  <a:lnTo>
                    <a:pt x="2366914" y="63550"/>
                  </a:lnTo>
                  <a:lnTo>
                    <a:pt x="2346502" y="63246"/>
                  </a:lnTo>
                  <a:lnTo>
                    <a:pt x="2325885" y="62509"/>
                  </a:lnTo>
                  <a:lnTo>
                    <a:pt x="2305122" y="61206"/>
                  </a:lnTo>
                  <a:lnTo>
                    <a:pt x="2284095" y="59686"/>
                  </a:lnTo>
                  <a:lnTo>
                    <a:pt x="2262525" y="58659"/>
                  </a:lnTo>
                  <a:lnTo>
                    <a:pt x="2240311" y="58482"/>
                  </a:lnTo>
                  <a:lnTo>
                    <a:pt x="2217662" y="58858"/>
                  </a:lnTo>
                  <a:lnTo>
                    <a:pt x="2194998" y="59042"/>
                  </a:lnTo>
                  <a:lnTo>
                    <a:pt x="2172561" y="58612"/>
                  </a:lnTo>
                  <a:lnTo>
                    <a:pt x="2150257" y="57644"/>
                  </a:lnTo>
                  <a:lnTo>
                    <a:pt x="2127756" y="56522"/>
                  </a:lnTo>
                  <a:lnTo>
                    <a:pt x="2104876" y="55500"/>
                  </a:lnTo>
                  <a:lnTo>
                    <a:pt x="2081594" y="54508"/>
                  </a:lnTo>
                  <a:lnTo>
                    <a:pt x="2057964" y="53243"/>
                  </a:lnTo>
                  <a:lnTo>
                    <a:pt x="2034063" y="51548"/>
                  </a:lnTo>
                  <a:lnTo>
                    <a:pt x="2009959" y="49580"/>
                  </a:lnTo>
                  <a:lnTo>
                    <a:pt x="1985711" y="47713"/>
                  </a:lnTo>
                  <a:lnTo>
                    <a:pt x="1961357" y="46156"/>
                  </a:lnTo>
                  <a:lnTo>
                    <a:pt x="1936765" y="44788"/>
                  </a:lnTo>
                  <a:lnTo>
                    <a:pt x="1911650" y="43263"/>
                  </a:lnTo>
                  <a:lnTo>
                    <a:pt x="1885901" y="41390"/>
                  </a:lnTo>
                  <a:lnTo>
                    <a:pt x="1859727" y="39301"/>
                  </a:lnTo>
                  <a:lnTo>
                    <a:pt x="1833542" y="37352"/>
                  </a:lnTo>
                  <a:lnTo>
                    <a:pt x="1807588" y="35744"/>
                  </a:lnTo>
                  <a:lnTo>
                    <a:pt x="1781769" y="34512"/>
                  </a:lnTo>
                  <a:lnTo>
                    <a:pt x="1755755" y="33610"/>
                  </a:lnTo>
                  <a:lnTo>
                    <a:pt x="1729364" y="32964"/>
                  </a:lnTo>
                  <a:lnTo>
                    <a:pt x="1702571" y="32344"/>
                  </a:lnTo>
                  <a:lnTo>
                    <a:pt x="1675431" y="31388"/>
                  </a:lnTo>
                  <a:lnTo>
                    <a:pt x="1648019" y="29929"/>
                  </a:lnTo>
                  <a:lnTo>
                    <a:pt x="1620406" y="28134"/>
                  </a:lnTo>
                  <a:lnTo>
                    <a:pt x="1592648" y="26389"/>
                  </a:lnTo>
                  <a:lnTo>
                    <a:pt x="1564784" y="24922"/>
                  </a:lnTo>
                  <a:lnTo>
                    <a:pt x="1536682" y="23786"/>
                  </a:lnTo>
                  <a:lnTo>
                    <a:pt x="1508057" y="22949"/>
                  </a:lnTo>
                  <a:lnTo>
                    <a:pt x="1478799" y="22347"/>
                  </a:lnTo>
                  <a:lnTo>
                    <a:pt x="1449115" y="21756"/>
                  </a:lnTo>
                  <a:lnTo>
                    <a:pt x="1419421" y="20819"/>
                  </a:lnTo>
                  <a:lnTo>
                    <a:pt x="1389962" y="19374"/>
                  </a:lnTo>
                  <a:lnTo>
                    <a:pt x="1360807" y="17588"/>
                  </a:lnTo>
                  <a:lnTo>
                    <a:pt x="1331932" y="15849"/>
                  </a:lnTo>
                  <a:lnTo>
                    <a:pt x="1303279" y="14381"/>
                  </a:lnTo>
                  <a:lnTo>
                    <a:pt x="1274629" y="13075"/>
                  </a:lnTo>
                  <a:lnTo>
                    <a:pt x="1245628" y="11591"/>
                  </a:lnTo>
                  <a:lnTo>
                    <a:pt x="1216114" y="9746"/>
                  </a:lnTo>
                  <a:lnTo>
                    <a:pt x="1186257" y="7676"/>
                  </a:lnTo>
                  <a:lnTo>
                    <a:pt x="1156446" y="5740"/>
                  </a:lnTo>
                  <a:lnTo>
                    <a:pt x="1126904" y="4141"/>
                  </a:lnTo>
                  <a:lnTo>
                    <a:pt x="1097523" y="2915"/>
                  </a:lnTo>
                  <a:lnTo>
                    <a:pt x="1067965" y="2017"/>
                  </a:lnTo>
                  <a:lnTo>
                    <a:pt x="1038040" y="1378"/>
                  </a:lnTo>
                  <a:lnTo>
                    <a:pt x="1007722" y="933"/>
                  </a:lnTo>
                  <a:lnTo>
                    <a:pt x="977062" y="626"/>
                  </a:lnTo>
                  <a:lnTo>
                    <a:pt x="946138" y="416"/>
                  </a:lnTo>
                  <a:lnTo>
                    <a:pt x="915183" y="274"/>
                  </a:lnTo>
                  <a:lnTo>
                    <a:pt x="884561" y="179"/>
                  </a:lnTo>
                  <a:lnTo>
                    <a:pt x="854439" y="114"/>
                  </a:lnTo>
                  <a:lnTo>
                    <a:pt x="824652" y="71"/>
                  </a:lnTo>
                  <a:lnTo>
                    <a:pt x="794813" y="42"/>
                  </a:lnTo>
                  <a:lnTo>
                    <a:pt x="764700" y="23"/>
                  </a:lnTo>
                  <a:lnTo>
                    <a:pt x="734425" y="10"/>
                  </a:lnTo>
                  <a:lnTo>
                    <a:pt x="704325" y="1"/>
                  </a:lnTo>
                  <a:lnTo>
                    <a:pt x="674587" y="0"/>
                  </a:lnTo>
                  <a:lnTo>
                    <a:pt x="645072" y="169"/>
                  </a:lnTo>
                  <a:lnTo>
                    <a:pt x="615423" y="815"/>
                  </a:lnTo>
                  <a:lnTo>
                    <a:pt x="585442" y="2066"/>
                  </a:lnTo>
                  <a:lnTo>
                    <a:pt x="555256" y="3890"/>
                  </a:lnTo>
                  <a:lnTo>
                    <a:pt x="525217" y="6186"/>
                  </a:lnTo>
                  <a:lnTo>
                    <a:pt x="495524" y="8837"/>
                  </a:lnTo>
                  <a:lnTo>
                    <a:pt x="466209" y="11582"/>
                  </a:lnTo>
                  <a:lnTo>
                    <a:pt x="437227" y="14038"/>
                  </a:lnTo>
                  <a:lnTo>
                    <a:pt x="408502" y="16023"/>
                  </a:lnTo>
                  <a:lnTo>
                    <a:pt x="379804" y="17694"/>
                  </a:lnTo>
                  <a:lnTo>
                    <a:pt x="350771" y="19430"/>
                  </a:lnTo>
                  <a:lnTo>
                    <a:pt x="321235" y="21452"/>
                  </a:lnTo>
                  <a:lnTo>
                    <a:pt x="291364" y="23812"/>
                  </a:lnTo>
                  <a:lnTo>
                    <a:pt x="261543" y="26476"/>
                  </a:lnTo>
                  <a:lnTo>
                    <a:pt x="231986" y="29382"/>
                  </a:lnTo>
                  <a:lnTo>
                    <a:pt x="202255" y="32470"/>
                  </a:lnTo>
                  <a:lnTo>
                    <a:pt x="171397" y="35689"/>
                  </a:lnTo>
                  <a:lnTo>
                    <a:pt x="139013" y="38995"/>
                  </a:lnTo>
                  <a:lnTo>
                    <a:pt x="106820" y="42209"/>
                  </a:lnTo>
                  <a:lnTo>
                    <a:pt x="75207" y="45328"/>
                  </a:lnTo>
                  <a:lnTo>
                    <a:pt x="41389" y="48625"/>
                  </a:lnTo>
                  <a:lnTo>
                    <a:pt x="0" y="526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39517" y="1553677"/>
              <a:ext cx="242156" cy="9476"/>
            </a:xfrm>
            <a:custGeom>
              <a:avLst/>
              <a:gdLst/>
              <a:ahLst/>
              <a:cxnLst/>
              <a:rect l="0" t="0" r="0" b="0"/>
              <a:pathLst>
                <a:path w="242156" h="9476">
                  <a:moveTo>
                    <a:pt x="242155" y="9475"/>
                  </a:moveTo>
                  <a:lnTo>
                    <a:pt x="227553" y="6609"/>
                  </a:lnTo>
                  <a:lnTo>
                    <a:pt x="214282" y="4467"/>
                  </a:lnTo>
                  <a:lnTo>
                    <a:pt x="201081" y="2864"/>
                  </a:lnTo>
                  <a:lnTo>
                    <a:pt x="187740" y="1683"/>
                  </a:lnTo>
                  <a:lnTo>
                    <a:pt x="174231" y="834"/>
                  </a:lnTo>
                  <a:lnTo>
                    <a:pt x="160578" y="241"/>
                  </a:lnTo>
                  <a:lnTo>
                    <a:pt x="146811" y="0"/>
                  </a:lnTo>
                  <a:lnTo>
                    <a:pt x="132962" y="364"/>
                  </a:lnTo>
                  <a:lnTo>
                    <a:pt x="119044" y="1419"/>
                  </a:lnTo>
                  <a:lnTo>
                    <a:pt x="104748" y="2941"/>
                  </a:lnTo>
                  <a:lnTo>
                    <a:pt x="89473" y="4501"/>
                  </a:lnTo>
                  <a:lnTo>
                    <a:pt x="72996" y="5845"/>
                  </a:lnTo>
                  <a:lnTo>
                    <a:pt x="56306" y="6900"/>
                  </a:lnTo>
                  <a:lnTo>
                    <a:pt x="39774" y="7797"/>
                  </a:lnTo>
                  <a:lnTo>
                    <a:pt x="21945" y="8611"/>
                  </a:lnTo>
                  <a:lnTo>
                    <a:pt x="0" y="94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879329" y="1215471"/>
            <a:ext cx="397225" cy="621423"/>
            <a:chOff x="4879329" y="1215471"/>
            <a:chExt cx="397225" cy="621423"/>
          </a:xfrm>
        </p:grpSpPr>
        <p:sp>
          <p:nvSpPr>
            <p:cNvPr id="22" name="Freeform 21"/>
            <p:cNvSpPr/>
            <p:nvPr/>
          </p:nvSpPr>
          <p:spPr>
            <a:xfrm>
              <a:off x="4879329" y="1215471"/>
              <a:ext cx="218241" cy="568781"/>
            </a:xfrm>
            <a:custGeom>
              <a:avLst/>
              <a:gdLst/>
              <a:ahLst/>
              <a:cxnLst/>
              <a:rect l="0" t="0" r="0" b="0"/>
              <a:pathLst>
                <a:path w="218241" h="568781">
                  <a:moveTo>
                    <a:pt x="28727" y="568780"/>
                  </a:moveTo>
                  <a:lnTo>
                    <a:pt x="28727" y="556911"/>
                  </a:lnTo>
                  <a:lnTo>
                    <a:pt x="28727" y="544501"/>
                  </a:lnTo>
                  <a:lnTo>
                    <a:pt x="28722" y="530315"/>
                  </a:lnTo>
                  <a:lnTo>
                    <a:pt x="28550" y="514607"/>
                  </a:lnTo>
                  <a:lnTo>
                    <a:pt x="27901" y="497962"/>
                  </a:lnTo>
                  <a:lnTo>
                    <a:pt x="26652" y="480822"/>
                  </a:lnTo>
                  <a:lnTo>
                    <a:pt x="25000" y="463275"/>
                  </a:lnTo>
                  <a:lnTo>
                    <a:pt x="23352" y="445144"/>
                  </a:lnTo>
                  <a:lnTo>
                    <a:pt x="21949" y="426370"/>
                  </a:lnTo>
                  <a:lnTo>
                    <a:pt x="20856" y="407341"/>
                  </a:lnTo>
                  <a:lnTo>
                    <a:pt x="20048" y="388787"/>
                  </a:lnTo>
                  <a:lnTo>
                    <a:pt x="19465" y="371083"/>
                  </a:lnTo>
                  <a:lnTo>
                    <a:pt x="18887" y="354261"/>
                  </a:lnTo>
                  <a:lnTo>
                    <a:pt x="17960" y="338197"/>
                  </a:lnTo>
                  <a:lnTo>
                    <a:pt x="16521" y="322710"/>
                  </a:lnTo>
                  <a:lnTo>
                    <a:pt x="14738" y="307155"/>
                  </a:lnTo>
                  <a:lnTo>
                    <a:pt x="13002" y="290485"/>
                  </a:lnTo>
                  <a:lnTo>
                    <a:pt x="11536" y="272238"/>
                  </a:lnTo>
                  <a:lnTo>
                    <a:pt x="10231" y="253098"/>
                  </a:lnTo>
                  <a:lnTo>
                    <a:pt x="8748" y="234550"/>
                  </a:lnTo>
                  <a:lnTo>
                    <a:pt x="6903" y="217408"/>
                  </a:lnTo>
                  <a:lnTo>
                    <a:pt x="4834" y="201648"/>
                  </a:lnTo>
                  <a:lnTo>
                    <a:pt x="2898" y="186770"/>
                  </a:lnTo>
                  <a:lnTo>
                    <a:pt x="1303" y="172348"/>
                  </a:lnTo>
                  <a:lnTo>
                    <a:pt x="250" y="157814"/>
                  </a:lnTo>
                  <a:lnTo>
                    <a:pt x="0" y="142429"/>
                  </a:lnTo>
                  <a:lnTo>
                    <a:pt x="611" y="125886"/>
                  </a:lnTo>
                  <a:lnTo>
                    <a:pt x="1818" y="108549"/>
                  </a:lnTo>
                  <a:lnTo>
                    <a:pt x="3159" y="91226"/>
                  </a:lnTo>
                  <a:lnTo>
                    <a:pt x="4358" y="74393"/>
                  </a:lnTo>
                  <a:lnTo>
                    <a:pt x="5481" y="58178"/>
                  </a:lnTo>
                  <a:lnTo>
                    <a:pt x="6841" y="42530"/>
                  </a:lnTo>
                  <a:lnTo>
                    <a:pt x="8608" y="27372"/>
                  </a:lnTo>
                  <a:lnTo>
                    <a:pt x="10808" y="13750"/>
                  </a:lnTo>
                  <a:lnTo>
                    <a:pt x="13821" y="4148"/>
                  </a:lnTo>
                  <a:lnTo>
                    <a:pt x="17846" y="0"/>
                  </a:lnTo>
                  <a:lnTo>
                    <a:pt x="22365" y="902"/>
                  </a:lnTo>
                  <a:lnTo>
                    <a:pt x="27311" y="5741"/>
                  </a:lnTo>
                  <a:lnTo>
                    <a:pt x="32541" y="13277"/>
                  </a:lnTo>
                  <a:lnTo>
                    <a:pt x="37709" y="22352"/>
                  </a:lnTo>
                  <a:lnTo>
                    <a:pt x="42608" y="32215"/>
                  </a:lnTo>
                  <a:lnTo>
                    <a:pt x="47192" y="42457"/>
                  </a:lnTo>
                  <a:lnTo>
                    <a:pt x="51493" y="52873"/>
                  </a:lnTo>
                  <a:lnTo>
                    <a:pt x="55566" y="63371"/>
                  </a:lnTo>
                  <a:lnTo>
                    <a:pt x="59470" y="74069"/>
                  </a:lnTo>
                  <a:lnTo>
                    <a:pt x="63252" y="85253"/>
                  </a:lnTo>
                  <a:lnTo>
                    <a:pt x="66947" y="97044"/>
                  </a:lnTo>
                  <a:lnTo>
                    <a:pt x="70583" y="109406"/>
                  </a:lnTo>
                  <a:lnTo>
                    <a:pt x="74177" y="122238"/>
                  </a:lnTo>
                  <a:lnTo>
                    <a:pt x="77749" y="135428"/>
                  </a:lnTo>
                  <a:lnTo>
                    <a:pt x="81470" y="148878"/>
                  </a:lnTo>
                  <a:lnTo>
                    <a:pt x="85653" y="162514"/>
                  </a:lnTo>
                  <a:lnTo>
                    <a:pt x="90428" y="176278"/>
                  </a:lnTo>
                  <a:lnTo>
                    <a:pt x="95602" y="190131"/>
                  </a:lnTo>
                  <a:lnTo>
                    <a:pt x="100768" y="204045"/>
                  </a:lnTo>
                  <a:lnTo>
                    <a:pt x="105685" y="217994"/>
                  </a:lnTo>
                  <a:lnTo>
                    <a:pt x="110291" y="231804"/>
                  </a:lnTo>
                  <a:lnTo>
                    <a:pt x="114611" y="245156"/>
                  </a:lnTo>
                  <a:lnTo>
                    <a:pt x="118705" y="257920"/>
                  </a:lnTo>
                  <a:lnTo>
                    <a:pt x="122793" y="270288"/>
                  </a:lnTo>
                  <a:lnTo>
                    <a:pt x="127231" y="282667"/>
                  </a:lnTo>
                  <a:lnTo>
                    <a:pt x="132180" y="295295"/>
                  </a:lnTo>
                  <a:lnTo>
                    <a:pt x="137473" y="308235"/>
                  </a:lnTo>
                  <a:lnTo>
                    <a:pt x="142718" y="321462"/>
                  </a:lnTo>
                  <a:lnTo>
                    <a:pt x="147690" y="334919"/>
                  </a:lnTo>
                  <a:lnTo>
                    <a:pt x="152332" y="348551"/>
                  </a:lnTo>
                  <a:lnTo>
                    <a:pt x="156675" y="362308"/>
                  </a:lnTo>
                  <a:lnTo>
                    <a:pt x="160781" y="376150"/>
                  </a:lnTo>
                  <a:lnTo>
                    <a:pt x="164707" y="389885"/>
                  </a:lnTo>
                  <a:lnTo>
                    <a:pt x="168504" y="403187"/>
                  </a:lnTo>
                  <a:lnTo>
                    <a:pt x="172214" y="415922"/>
                  </a:lnTo>
                  <a:lnTo>
                    <a:pt x="176030" y="428440"/>
                  </a:lnTo>
                  <a:lnTo>
                    <a:pt x="180278" y="441451"/>
                  </a:lnTo>
                  <a:lnTo>
                    <a:pt x="185097" y="455313"/>
                  </a:lnTo>
                  <a:lnTo>
                    <a:pt x="190300" y="469726"/>
                  </a:lnTo>
                  <a:lnTo>
                    <a:pt x="195484" y="483948"/>
                  </a:lnTo>
                  <a:lnTo>
                    <a:pt x="200410" y="497538"/>
                  </a:lnTo>
                  <a:lnTo>
                    <a:pt x="204867" y="509959"/>
                  </a:lnTo>
                  <a:lnTo>
                    <a:pt x="209029" y="521633"/>
                  </a:lnTo>
                  <a:lnTo>
                    <a:pt x="213259" y="533579"/>
                  </a:lnTo>
                  <a:lnTo>
                    <a:pt x="218240" y="5477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08056" y="1611182"/>
              <a:ext cx="94758" cy="4614"/>
            </a:xfrm>
            <a:custGeom>
              <a:avLst/>
              <a:gdLst/>
              <a:ahLst/>
              <a:cxnLst/>
              <a:rect l="0" t="0" r="0" b="0"/>
              <a:pathLst>
                <a:path w="94758" h="4614">
                  <a:moveTo>
                    <a:pt x="94757" y="4613"/>
                  </a:moveTo>
                  <a:lnTo>
                    <a:pt x="85956" y="1813"/>
                  </a:lnTo>
                  <a:lnTo>
                    <a:pt x="77609" y="311"/>
                  </a:lnTo>
                  <a:lnTo>
                    <a:pt x="68910" y="0"/>
                  </a:lnTo>
                  <a:lnTo>
                    <a:pt x="59669" y="513"/>
                  </a:lnTo>
                  <a:lnTo>
                    <a:pt x="48478" y="1385"/>
                  </a:lnTo>
                  <a:lnTo>
                    <a:pt x="30996" y="2691"/>
                  </a:lnTo>
                  <a:lnTo>
                    <a:pt x="0" y="46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87041" y="1320997"/>
              <a:ext cx="63171" cy="452726"/>
            </a:xfrm>
            <a:custGeom>
              <a:avLst/>
              <a:gdLst/>
              <a:ahLst/>
              <a:cxnLst/>
              <a:rect l="0" t="0" r="0" b="0"/>
              <a:pathLst>
                <a:path w="63171" h="452726">
                  <a:moveTo>
                    <a:pt x="0" y="0"/>
                  </a:moveTo>
                  <a:lnTo>
                    <a:pt x="67" y="14803"/>
                  </a:lnTo>
                  <a:lnTo>
                    <a:pt x="706" y="29994"/>
                  </a:lnTo>
                  <a:lnTo>
                    <a:pt x="1999" y="47072"/>
                  </a:lnTo>
                  <a:lnTo>
                    <a:pt x="3686" y="65474"/>
                  </a:lnTo>
                  <a:lnTo>
                    <a:pt x="5353" y="83987"/>
                  </a:lnTo>
                  <a:lnTo>
                    <a:pt x="6771" y="101880"/>
                  </a:lnTo>
                  <a:lnTo>
                    <a:pt x="8042" y="118941"/>
                  </a:lnTo>
                  <a:lnTo>
                    <a:pt x="9501" y="135222"/>
                  </a:lnTo>
                  <a:lnTo>
                    <a:pt x="11334" y="150869"/>
                  </a:lnTo>
                  <a:lnTo>
                    <a:pt x="13565" y="166035"/>
                  </a:lnTo>
                  <a:lnTo>
                    <a:pt x="16142" y="180853"/>
                  </a:lnTo>
                  <a:lnTo>
                    <a:pt x="18989" y="195439"/>
                  </a:lnTo>
                  <a:lnTo>
                    <a:pt x="22037" y="210358"/>
                  </a:lnTo>
                  <a:lnTo>
                    <a:pt x="25229" y="226586"/>
                  </a:lnTo>
                  <a:lnTo>
                    <a:pt x="28523" y="244539"/>
                  </a:lnTo>
                  <a:lnTo>
                    <a:pt x="31885" y="263819"/>
                  </a:lnTo>
                  <a:lnTo>
                    <a:pt x="35296" y="283524"/>
                  </a:lnTo>
                  <a:lnTo>
                    <a:pt x="38739" y="303073"/>
                  </a:lnTo>
                  <a:lnTo>
                    <a:pt x="42204" y="322248"/>
                  </a:lnTo>
                  <a:lnTo>
                    <a:pt x="45684" y="341029"/>
                  </a:lnTo>
                  <a:lnTo>
                    <a:pt x="49168" y="359458"/>
                  </a:lnTo>
                  <a:lnTo>
                    <a:pt x="52504" y="377241"/>
                  </a:lnTo>
                  <a:lnTo>
                    <a:pt x="55718" y="395678"/>
                  </a:lnTo>
                  <a:lnTo>
                    <a:pt x="59094" y="418628"/>
                  </a:lnTo>
                  <a:lnTo>
                    <a:pt x="6317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34440" y="1299940"/>
              <a:ext cx="42114" cy="536954"/>
            </a:xfrm>
            <a:custGeom>
              <a:avLst/>
              <a:gdLst/>
              <a:ahLst/>
              <a:cxnLst/>
              <a:rect l="0" t="0" r="0" b="0"/>
              <a:pathLst>
                <a:path w="42114" h="536954">
                  <a:moveTo>
                    <a:pt x="0" y="0"/>
                  </a:moveTo>
                  <a:lnTo>
                    <a:pt x="66" y="14803"/>
                  </a:lnTo>
                  <a:lnTo>
                    <a:pt x="707" y="29994"/>
                  </a:lnTo>
                  <a:lnTo>
                    <a:pt x="1999" y="47072"/>
                  </a:lnTo>
                  <a:lnTo>
                    <a:pt x="3686" y="65474"/>
                  </a:lnTo>
                  <a:lnTo>
                    <a:pt x="5354" y="83987"/>
                  </a:lnTo>
                  <a:lnTo>
                    <a:pt x="6767" y="101885"/>
                  </a:lnTo>
                  <a:lnTo>
                    <a:pt x="7865" y="119118"/>
                  </a:lnTo>
                  <a:lnTo>
                    <a:pt x="8676" y="136048"/>
                  </a:lnTo>
                  <a:lnTo>
                    <a:pt x="9260" y="152948"/>
                  </a:lnTo>
                  <a:lnTo>
                    <a:pt x="9838" y="169940"/>
                  </a:lnTo>
                  <a:lnTo>
                    <a:pt x="10766" y="187054"/>
                  </a:lnTo>
                  <a:lnTo>
                    <a:pt x="12206" y="204278"/>
                  </a:lnTo>
                  <a:lnTo>
                    <a:pt x="13989" y="221423"/>
                  </a:lnTo>
                  <a:lnTo>
                    <a:pt x="15725" y="238163"/>
                  </a:lnTo>
                  <a:lnTo>
                    <a:pt x="17186" y="254346"/>
                  </a:lnTo>
                  <a:lnTo>
                    <a:pt x="18318" y="269993"/>
                  </a:lnTo>
                  <a:lnTo>
                    <a:pt x="19153" y="285192"/>
                  </a:lnTo>
                  <a:lnTo>
                    <a:pt x="19754" y="300049"/>
                  </a:lnTo>
                  <a:lnTo>
                    <a:pt x="20343" y="314655"/>
                  </a:lnTo>
                  <a:lnTo>
                    <a:pt x="21279" y="329083"/>
                  </a:lnTo>
                  <a:lnTo>
                    <a:pt x="22724" y="343386"/>
                  </a:lnTo>
                  <a:lnTo>
                    <a:pt x="24510" y="357603"/>
                  </a:lnTo>
                  <a:lnTo>
                    <a:pt x="26248" y="371761"/>
                  </a:lnTo>
                  <a:lnTo>
                    <a:pt x="27712" y="385881"/>
                  </a:lnTo>
                  <a:lnTo>
                    <a:pt x="28845" y="399973"/>
                  </a:lnTo>
                  <a:lnTo>
                    <a:pt x="29680" y="414048"/>
                  </a:lnTo>
                  <a:lnTo>
                    <a:pt x="30282" y="428105"/>
                  </a:lnTo>
                  <a:lnTo>
                    <a:pt x="30871" y="441987"/>
                  </a:lnTo>
                  <a:lnTo>
                    <a:pt x="31807" y="455387"/>
                  </a:lnTo>
                  <a:lnTo>
                    <a:pt x="33252" y="468175"/>
                  </a:lnTo>
                  <a:lnTo>
                    <a:pt x="35047" y="480317"/>
                  </a:lnTo>
                  <a:lnTo>
                    <a:pt x="36978" y="493197"/>
                  </a:lnTo>
                  <a:lnTo>
                    <a:pt x="39219" y="510180"/>
                  </a:lnTo>
                  <a:lnTo>
                    <a:pt x="42113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688748" y="1230588"/>
            <a:ext cx="3108929" cy="753705"/>
            <a:chOff x="5688748" y="1230588"/>
            <a:chExt cx="3108929" cy="753705"/>
          </a:xfrm>
        </p:grpSpPr>
        <p:sp>
          <p:nvSpPr>
            <p:cNvPr id="27" name="Freeform 26"/>
            <p:cNvSpPr/>
            <p:nvPr/>
          </p:nvSpPr>
          <p:spPr>
            <a:xfrm>
              <a:off x="5688748" y="1506635"/>
              <a:ext cx="219517" cy="240640"/>
            </a:xfrm>
            <a:custGeom>
              <a:avLst/>
              <a:gdLst/>
              <a:ahLst/>
              <a:cxnLst/>
              <a:rect l="0" t="0" r="0" b="0"/>
              <a:pathLst>
                <a:path w="219517" h="240640">
                  <a:moveTo>
                    <a:pt x="135288" y="130217"/>
                  </a:moveTo>
                  <a:lnTo>
                    <a:pt x="132354" y="121348"/>
                  </a:lnTo>
                  <a:lnTo>
                    <a:pt x="129572" y="112361"/>
                  </a:lnTo>
                  <a:lnTo>
                    <a:pt x="126673" y="102366"/>
                  </a:lnTo>
                  <a:lnTo>
                    <a:pt x="123632" y="91385"/>
                  </a:lnTo>
                  <a:lnTo>
                    <a:pt x="120467" y="79574"/>
                  </a:lnTo>
                  <a:lnTo>
                    <a:pt x="117198" y="67120"/>
                  </a:lnTo>
                  <a:lnTo>
                    <a:pt x="113687" y="54355"/>
                  </a:lnTo>
                  <a:lnTo>
                    <a:pt x="109648" y="41723"/>
                  </a:lnTo>
                  <a:lnTo>
                    <a:pt x="104957" y="29472"/>
                  </a:lnTo>
                  <a:lnTo>
                    <a:pt x="99331" y="18301"/>
                  </a:lnTo>
                  <a:lnTo>
                    <a:pt x="92265" y="9389"/>
                  </a:lnTo>
                  <a:lnTo>
                    <a:pt x="83627" y="3192"/>
                  </a:lnTo>
                  <a:lnTo>
                    <a:pt x="73911" y="0"/>
                  </a:lnTo>
                  <a:lnTo>
                    <a:pt x="64012" y="268"/>
                  </a:lnTo>
                  <a:lnTo>
                    <a:pt x="54474" y="3891"/>
                  </a:lnTo>
                  <a:lnTo>
                    <a:pt x="45634" y="10186"/>
                  </a:lnTo>
                  <a:lnTo>
                    <a:pt x="37776" y="18212"/>
                  </a:lnTo>
                  <a:lnTo>
                    <a:pt x="30941" y="27265"/>
                  </a:lnTo>
                  <a:lnTo>
                    <a:pt x="24995" y="36912"/>
                  </a:lnTo>
                  <a:lnTo>
                    <a:pt x="19752" y="46905"/>
                  </a:lnTo>
                  <a:lnTo>
                    <a:pt x="15037" y="57107"/>
                  </a:lnTo>
                  <a:lnTo>
                    <a:pt x="10868" y="67601"/>
                  </a:lnTo>
                  <a:lnTo>
                    <a:pt x="7438" y="78645"/>
                  </a:lnTo>
                  <a:lnTo>
                    <a:pt x="4796" y="90342"/>
                  </a:lnTo>
                  <a:lnTo>
                    <a:pt x="2852" y="102641"/>
                  </a:lnTo>
                  <a:lnTo>
                    <a:pt x="1463" y="115430"/>
                  </a:lnTo>
                  <a:lnTo>
                    <a:pt x="497" y="128591"/>
                  </a:lnTo>
                  <a:lnTo>
                    <a:pt x="0" y="142022"/>
                  </a:lnTo>
                  <a:lnTo>
                    <a:pt x="191" y="155645"/>
                  </a:lnTo>
                  <a:lnTo>
                    <a:pt x="1138" y="169396"/>
                  </a:lnTo>
                  <a:lnTo>
                    <a:pt x="2927" y="183071"/>
                  </a:lnTo>
                  <a:lnTo>
                    <a:pt x="5730" y="196332"/>
                  </a:lnTo>
                  <a:lnTo>
                    <a:pt x="9554" y="209012"/>
                  </a:lnTo>
                  <a:lnTo>
                    <a:pt x="14580" y="220476"/>
                  </a:lnTo>
                  <a:lnTo>
                    <a:pt x="21235" y="229585"/>
                  </a:lnTo>
                  <a:lnTo>
                    <a:pt x="29594" y="235924"/>
                  </a:lnTo>
                  <a:lnTo>
                    <a:pt x="39122" y="239551"/>
                  </a:lnTo>
                  <a:lnTo>
                    <a:pt x="48894" y="240639"/>
                  </a:lnTo>
                  <a:lnTo>
                    <a:pt x="58351" y="239558"/>
                  </a:lnTo>
                  <a:lnTo>
                    <a:pt x="67306" y="236768"/>
                  </a:lnTo>
                  <a:lnTo>
                    <a:pt x="75774" y="232704"/>
                  </a:lnTo>
                  <a:lnTo>
                    <a:pt x="83833" y="227713"/>
                  </a:lnTo>
                  <a:lnTo>
                    <a:pt x="91414" y="221740"/>
                  </a:lnTo>
                  <a:lnTo>
                    <a:pt x="98294" y="214368"/>
                  </a:lnTo>
                  <a:lnTo>
                    <a:pt x="104408" y="205484"/>
                  </a:lnTo>
                  <a:lnTo>
                    <a:pt x="109839" y="195416"/>
                  </a:lnTo>
                  <a:lnTo>
                    <a:pt x="114722" y="184740"/>
                  </a:lnTo>
                  <a:lnTo>
                    <a:pt x="119188" y="173850"/>
                  </a:lnTo>
                  <a:lnTo>
                    <a:pt x="123188" y="162776"/>
                  </a:lnTo>
                  <a:lnTo>
                    <a:pt x="126503" y="151283"/>
                  </a:lnTo>
                  <a:lnTo>
                    <a:pt x="129076" y="139353"/>
                  </a:lnTo>
                  <a:lnTo>
                    <a:pt x="131290" y="130412"/>
                  </a:lnTo>
                  <a:lnTo>
                    <a:pt x="133573" y="128388"/>
                  </a:lnTo>
                  <a:lnTo>
                    <a:pt x="135897" y="131434"/>
                  </a:lnTo>
                  <a:lnTo>
                    <a:pt x="138520" y="137499"/>
                  </a:lnTo>
                  <a:lnTo>
                    <a:pt x="141819" y="145325"/>
                  </a:lnTo>
                  <a:lnTo>
                    <a:pt x="145929" y="154191"/>
                  </a:lnTo>
                  <a:lnTo>
                    <a:pt x="150790" y="163680"/>
                  </a:lnTo>
                  <a:lnTo>
                    <a:pt x="156259" y="173550"/>
                  </a:lnTo>
                  <a:lnTo>
                    <a:pt x="162195" y="183642"/>
                  </a:lnTo>
                  <a:lnTo>
                    <a:pt x="168744" y="193415"/>
                  </a:lnTo>
                  <a:lnTo>
                    <a:pt x="177301" y="202881"/>
                  </a:lnTo>
                  <a:lnTo>
                    <a:pt x="191967" y="212870"/>
                  </a:lnTo>
                  <a:lnTo>
                    <a:pt x="219516" y="2249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87206" y="1523627"/>
              <a:ext cx="189514" cy="186925"/>
            </a:xfrm>
            <a:custGeom>
              <a:avLst/>
              <a:gdLst/>
              <a:ahLst/>
              <a:cxnLst/>
              <a:rect l="0" t="0" r="0" b="0"/>
              <a:pathLst>
                <a:path w="189514" h="186925">
                  <a:moveTo>
                    <a:pt x="0" y="28997"/>
                  </a:moveTo>
                  <a:lnTo>
                    <a:pt x="67" y="40799"/>
                  </a:lnTo>
                  <a:lnTo>
                    <a:pt x="707" y="52568"/>
                  </a:lnTo>
                  <a:lnTo>
                    <a:pt x="2008" y="65458"/>
                  </a:lnTo>
                  <a:lnTo>
                    <a:pt x="4040" y="79306"/>
                  </a:lnTo>
                  <a:lnTo>
                    <a:pt x="7006" y="93635"/>
                  </a:lnTo>
                  <a:lnTo>
                    <a:pt x="10921" y="108104"/>
                  </a:lnTo>
                  <a:lnTo>
                    <a:pt x="15498" y="122554"/>
                  </a:lnTo>
                  <a:lnTo>
                    <a:pt x="20253" y="136930"/>
                  </a:lnTo>
                  <a:lnTo>
                    <a:pt x="24902" y="151122"/>
                  </a:lnTo>
                  <a:lnTo>
                    <a:pt x="29690" y="161544"/>
                  </a:lnTo>
                  <a:lnTo>
                    <a:pt x="34257" y="163744"/>
                  </a:lnTo>
                  <a:lnTo>
                    <a:pt x="37433" y="159160"/>
                  </a:lnTo>
                  <a:lnTo>
                    <a:pt x="39184" y="150183"/>
                  </a:lnTo>
                  <a:lnTo>
                    <a:pt x="39654" y="138732"/>
                  </a:lnTo>
                  <a:lnTo>
                    <a:pt x="39053" y="125986"/>
                  </a:lnTo>
                  <a:lnTo>
                    <a:pt x="37781" y="112419"/>
                  </a:lnTo>
                  <a:lnTo>
                    <a:pt x="36361" y="98050"/>
                  </a:lnTo>
                  <a:lnTo>
                    <a:pt x="35106" y="82930"/>
                  </a:lnTo>
                  <a:lnTo>
                    <a:pt x="34444" y="67662"/>
                  </a:lnTo>
                  <a:lnTo>
                    <a:pt x="34988" y="53311"/>
                  </a:lnTo>
                  <a:lnTo>
                    <a:pt x="36956" y="40400"/>
                  </a:lnTo>
                  <a:lnTo>
                    <a:pt x="40396" y="29103"/>
                  </a:lnTo>
                  <a:lnTo>
                    <a:pt x="45373" y="19503"/>
                  </a:lnTo>
                  <a:lnTo>
                    <a:pt x="51752" y="11468"/>
                  </a:lnTo>
                  <a:lnTo>
                    <a:pt x="59117" y="5207"/>
                  </a:lnTo>
                  <a:lnTo>
                    <a:pt x="66891" y="1341"/>
                  </a:lnTo>
                  <a:lnTo>
                    <a:pt x="74706" y="0"/>
                  </a:lnTo>
                  <a:lnTo>
                    <a:pt x="82407" y="1047"/>
                  </a:lnTo>
                  <a:lnTo>
                    <a:pt x="89958" y="4332"/>
                  </a:lnTo>
                  <a:lnTo>
                    <a:pt x="97369" y="9536"/>
                  </a:lnTo>
                  <a:lnTo>
                    <a:pt x="104669" y="16095"/>
                  </a:lnTo>
                  <a:lnTo>
                    <a:pt x="111884" y="23320"/>
                  </a:lnTo>
                  <a:lnTo>
                    <a:pt x="119039" y="30772"/>
                  </a:lnTo>
                  <a:lnTo>
                    <a:pt x="126150" y="38569"/>
                  </a:lnTo>
                  <a:lnTo>
                    <a:pt x="133233" y="47247"/>
                  </a:lnTo>
                  <a:lnTo>
                    <a:pt x="140289" y="57052"/>
                  </a:lnTo>
                  <a:lnTo>
                    <a:pt x="147164" y="67927"/>
                  </a:lnTo>
                  <a:lnTo>
                    <a:pt x="153554" y="79685"/>
                  </a:lnTo>
                  <a:lnTo>
                    <a:pt x="159332" y="92113"/>
                  </a:lnTo>
                  <a:lnTo>
                    <a:pt x="164534" y="104866"/>
                  </a:lnTo>
                  <a:lnTo>
                    <a:pt x="169262" y="117494"/>
                  </a:lnTo>
                  <a:lnTo>
                    <a:pt x="173624" y="129751"/>
                  </a:lnTo>
                  <a:lnTo>
                    <a:pt x="177568" y="141335"/>
                  </a:lnTo>
                  <a:lnTo>
                    <a:pt x="181265" y="153035"/>
                  </a:lnTo>
                  <a:lnTo>
                    <a:pt x="185043" y="166992"/>
                  </a:lnTo>
                  <a:lnTo>
                    <a:pt x="189513" y="1869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34606" y="1541484"/>
              <a:ext cx="272410" cy="442809"/>
            </a:xfrm>
            <a:custGeom>
              <a:avLst/>
              <a:gdLst/>
              <a:ahLst/>
              <a:cxnLst/>
              <a:rect l="0" t="0" r="0" b="0"/>
              <a:pathLst>
                <a:path w="272410" h="442809">
                  <a:moveTo>
                    <a:pt x="200041" y="95368"/>
                  </a:moveTo>
                  <a:lnTo>
                    <a:pt x="202907" y="86499"/>
                  </a:lnTo>
                  <a:lnTo>
                    <a:pt x="205050" y="77513"/>
                  </a:lnTo>
                  <a:lnTo>
                    <a:pt x="206644" y="67522"/>
                  </a:lnTo>
                  <a:lnTo>
                    <a:pt x="207478" y="56714"/>
                  </a:lnTo>
                  <a:lnTo>
                    <a:pt x="207030" y="45551"/>
                  </a:lnTo>
                  <a:lnTo>
                    <a:pt x="205113" y="34359"/>
                  </a:lnTo>
                  <a:lnTo>
                    <a:pt x="201530" y="23766"/>
                  </a:lnTo>
                  <a:lnTo>
                    <a:pt x="195924" y="14726"/>
                  </a:lnTo>
                  <a:lnTo>
                    <a:pt x="188304" y="7629"/>
                  </a:lnTo>
                  <a:lnTo>
                    <a:pt x="179120" y="2682"/>
                  </a:lnTo>
                  <a:lnTo>
                    <a:pt x="169054" y="170"/>
                  </a:lnTo>
                  <a:lnTo>
                    <a:pt x="158591" y="0"/>
                  </a:lnTo>
                  <a:lnTo>
                    <a:pt x="148146" y="1798"/>
                  </a:lnTo>
                  <a:lnTo>
                    <a:pt x="138141" y="5121"/>
                  </a:lnTo>
                  <a:lnTo>
                    <a:pt x="128749" y="9580"/>
                  </a:lnTo>
                  <a:lnTo>
                    <a:pt x="119952" y="15179"/>
                  </a:lnTo>
                  <a:lnTo>
                    <a:pt x="111650" y="22291"/>
                  </a:lnTo>
                  <a:lnTo>
                    <a:pt x="103735" y="31007"/>
                  </a:lnTo>
                  <a:lnTo>
                    <a:pt x="96435" y="41300"/>
                  </a:lnTo>
                  <a:lnTo>
                    <a:pt x="90283" y="53191"/>
                  </a:lnTo>
                  <a:lnTo>
                    <a:pt x="85482" y="66519"/>
                  </a:lnTo>
                  <a:lnTo>
                    <a:pt x="82090" y="80688"/>
                  </a:lnTo>
                  <a:lnTo>
                    <a:pt x="80178" y="94805"/>
                  </a:lnTo>
                  <a:lnTo>
                    <a:pt x="79640" y="108363"/>
                  </a:lnTo>
                  <a:lnTo>
                    <a:pt x="80396" y="121074"/>
                  </a:lnTo>
                  <a:lnTo>
                    <a:pt x="82490" y="132691"/>
                  </a:lnTo>
                  <a:lnTo>
                    <a:pt x="85831" y="143202"/>
                  </a:lnTo>
                  <a:lnTo>
                    <a:pt x="90530" y="152601"/>
                  </a:lnTo>
                  <a:lnTo>
                    <a:pt x="96964" y="160784"/>
                  </a:lnTo>
                  <a:lnTo>
                    <a:pt x="105180" y="167803"/>
                  </a:lnTo>
                  <a:lnTo>
                    <a:pt x="114781" y="173520"/>
                  </a:lnTo>
                  <a:lnTo>
                    <a:pt x="125136" y="177538"/>
                  </a:lnTo>
                  <a:lnTo>
                    <a:pt x="135796" y="179792"/>
                  </a:lnTo>
                  <a:lnTo>
                    <a:pt x="146375" y="180340"/>
                  </a:lnTo>
                  <a:lnTo>
                    <a:pt x="156471" y="179195"/>
                  </a:lnTo>
                  <a:lnTo>
                    <a:pt x="165924" y="176528"/>
                  </a:lnTo>
                  <a:lnTo>
                    <a:pt x="174761" y="172298"/>
                  </a:lnTo>
                  <a:lnTo>
                    <a:pt x="183091" y="166185"/>
                  </a:lnTo>
                  <a:lnTo>
                    <a:pt x="191033" y="158190"/>
                  </a:lnTo>
                  <a:lnTo>
                    <a:pt x="198692" y="148737"/>
                  </a:lnTo>
                  <a:lnTo>
                    <a:pt x="206149" y="138483"/>
                  </a:lnTo>
                  <a:lnTo>
                    <a:pt x="213457" y="127881"/>
                  </a:lnTo>
                  <a:lnTo>
                    <a:pt x="220331" y="117002"/>
                  </a:lnTo>
                  <a:lnTo>
                    <a:pt x="226190" y="105639"/>
                  </a:lnTo>
                  <a:lnTo>
                    <a:pt x="230822" y="93790"/>
                  </a:lnTo>
                  <a:lnTo>
                    <a:pt x="235269" y="84652"/>
                  </a:lnTo>
                  <a:lnTo>
                    <a:pt x="240293" y="82515"/>
                  </a:lnTo>
                  <a:lnTo>
                    <a:pt x="244893" y="86675"/>
                  </a:lnTo>
                  <a:lnTo>
                    <a:pt x="248958" y="95316"/>
                  </a:lnTo>
                  <a:lnTo>
                    <a:pt x="252531" y="106970"/>
                  </a:lnTo>
                  <a:lnTo>
                    <a:pt x="255468" y="120618"/>
                  </a:lnTo>
                  <a:lnTo>
                    <a:pt x="257738" y="135572"/>
                  </a:lnTo>
                  <a:lnTo>
                    <a:pt x="259579" y="151059"/>
                  </a:lnTo>
                  <a:lnTo>
                    <a:pt x="261419" y="166172"/>
                  </a:lnTo>
                  <a:lnTo>
                    <a:pt x="263502" y="180460"/>
                  </a:lnTo>
                  <a:lnTo>
                    <a:pt x="265731" y="194026"/>
                  </a:lnTo>
                  <a:lnTo>
                    <a:pt x="267772" y="207293"/>
                  </a:lnTo>
                  <a:lnTo>
                    <a:pt x="269442" y="220559"/>
                  </a:lnTo>
                  <a:lnTo>
                    <a:pt x="270715" y="233946"/>
                  </a:lnTo>
                  <a:lnTo>
                    <a:pt x="271645" y="247482"/>
                  </a:lnTo>
                  <a:lnTo>
                    <a:pt x="272295" y="261147"/>
                  </a:lnTo>
                  <a:lnTo>
                    <a:pt x="272409" y="274750"/>
                  </a:lnTo>
                  <a:lnTo>
                    <a:pt x="271429" y="287956"/>
                  </a:lnTo>
                  <a:lnTo>
                    <a:pt x="269133" y="300605"/>
                  </a:lnTo>
                  <a:lnTo>
                    <a:pt x="265455" y="312385"/>
                  </a:lnTo>
                  <a:lnTo>
                    <a:pt x="260312" y="322772"/>
                  </a:lnTo>
                  <a:lnTo>
                    <a:pt x="253809" y="331612"/>
                  </a:lnTo>
                  <a:lnTo>
                    <a:pt x="246018" y="339227"/>
                  </a:lnTo>
                  <a:lnTo>
                    <a:pt x="236894" y="346198"/>
                  </a:lnTo>
                  <a:lnTo>
                    <a:pt x="226532" y="352927"/>
                  </a:lnTo>
                  <a:lnTo>
                    <a:pt x="214982" y="359450"/>
                  </a:lnTo>
                  <a:lnTo>
                    <a:pt x="202173" y="365537"/>
                  </a:lnTo>
                  <a:lnTo>
                    <a:pt x="188186" y="371081"/>
                  </a:lnTo>
                  <a:lnTo>
                    <a:pt x="173217" y="376110"/>
                  </a:lnTo>
                  <a:lnTo>
                    <a:pt x="157491" y="380715"/>
                  </a:lnTo>
                  <a:lnTo>
                    <a:pt x="141218" y="384995"/>
                  </a:lnTo>
                  <a:lnTo>
                    <a:pt x="124885" y="389039"/>
                  </a:lnTo>
                  <a:lnTo>
                    <a:pt x="109226" y="392914"/>
                  </a:lnTo>
                  <a:lnTo>
                    <a:pt x="94586" y="396673"/>
                  </a:lnTo>
                  <a:lnTo>
                    <a:pt x="80959" y="400351"/>
                  </a:lnTo>
                  <a:lnTo>
                    <a:pt x="68186" y="403973"/>
                  </a:lnTo>
                  <a:lnTo>
                    <a:pt x="56081" y="407564"/>
                  </a:lnTo>
                  <a:lnTo>
                    <a:pt x="44731" y="411367"/>
                  </a:lnTo>
                  <a:lnTo>
                    <a:pt x="33278" y="416435"/>
                  </a:lnTo>
                  <a:lnTo>
                    <a:pt x="19595" y="425449"/>
                  </a:lnTo>
                  <a:lnTo>
                    <a:pt x="0" y="4428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97818" y="1310468"/>
              <a:ext cx="63172" cy="421141"/>
            </a:xfrm>
            <a:custGeom>
              <a:avLst/>
              <a:gdLst/>
              <a:ahLst/>
              <a:cxnLst/>
              <a:rect l="0" t="0" r="0" b="0"/>
              <a:pathLst>
                <a:path w="63172" h="421141">
                  <a:moveTo>
                    <a:pt x="0" y="0"/>
                  </a:moveTo>
                  <a:lnTo>
                    <a:pt x="67" y="11937"/>
                  </a:lnTo>
                  <a:lnTo>
                    <a:pt x="707" y="24986"/>
                  </a:lnTo>
                  <a:lnTo>
                    <a:pt x="1999" y="40460"/>
                  </a:lnTo>
                  <a:lnTo>
                    <a:pt x="3686" y="57682"/>
                  </a:lnTo>
                  <a:lnTo>
                    <a:pt x="5355" y="75347"/>
                  </a:lnTo>
                  <a:lnTo>
                    <a:pt x="6772" y="92642"/>
                  </a:lnTo>
                  <a:lnTo>
                    <a:pt x="8043" y="109289"/>
                  </a:lnTo>
                  <a:lnTo>
                    <a:pt x="9502" y="125286"/>
                  </a:lnTo>
                  <a:lnTo>
                    <a:pt x="11335" y="140735"/>
                  </a:lnTo>
                  <a:lnTo>
                    <a:pt x="13566" y="155597"/>
                  </a:lnTo>
                  <a:lnTo>
                    <a:pt x="16143" y="169679"/>
                  </a:lnTo>
                  <a:lnTo>
                    <a:pt x="18985" y="182943"/>
                  </a:lnTo>
                  <a:lnTo>
                    <a:pt x="21860" y="195651"/>
                  </a:lnTo>
                  <a:lnTo>
                    <a:pt x="24405" y="208259"/>
                  </a:lnTo>
                  <a:lnTo>
                    <a:pt x="26449" y="221036"/>
                  </a:lnTo>
                  <a:lnTo>
                    <a:pt x="28159" y="233908"/>
                  </a:lnTo>
                  <a:lnTo>
                    <a:pt x="29921" y="246556"/>
                  </a:lnTo>
                  <a:lnTo>
                    <a:pt x="31961" y="258811"/>
                  </a:lnTo>
                  <a:lnTo>
                    <a:pt x="34333" y="270821"/>
                  </a:lnTo>
                  <a:lnTo>
                    <a:pt x="37005" y="282951"/>
                  </a:lnTo>
                  <a:lnTo>
                    <a:pt x="39916" y="295413"/>
                  </a:lnTo>
                  <a:lnTo>
                    <a:pt x="43008" y="308410"/>
                  </a:lnTo>
                  <a:lnTo>
                    <a:pt x="46229" y="322207"/>
                  </a:lnTo>
                  <a:lnTo>
                    <a:pt x="49537" y="336851"/>
                  </a:lnTo>
                  <a:lnTo>
                    <a:pt x="52752" y="351869"/>
                  </a:lnTo>
                  <a:lnTo>
                    <a:pt x="55871" y="368045"/>
                  </a:lnTo>
                  <a:lnTo>
                    <a:pt x="59169" y="389038"/>
                  </a:lnTo>
                  <a:lnTo>
                    <a:pt x="63171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03103" y="1520258"/>
              <a:ext cx="169456" cy="233214"/>
            </a:xfrm>
            <a:custGeom>
              <a:avLst/>
              <a:gdLst/>
              <a:ahLst/>
              <a:cxnLst/>
              <a:rect l="0" t="0" r="0" b="0"/>
              <a:pathLst>
                <a:path w="169456" h="233214">
                  <a:moveTo>
                    <a:pt x="0" y="127122"/>
                  </a:moveTo>
                  <a:lnTo>
                    <a:pt x="8869" y="124188"/>
                  </a:lnTo>
                  <a:lnTo>
                    <a:pt x="17856" y="121406"/>
                  </a:lnTo>
                  <a:lnTo>
                    <a:pt x="27856" y="118511"/>
                  </a:lnTo>
                  <a:lnTo>
                    <a:pt x="39009" y="115644"/>
                  </a:lnTo>
                  <a:lnTo>
                    <a:pt x="51469" y="113127"/>
                  </a:lnTo>
                  <a:lnTo>
                    <a:pt x="65166" y="111107"/>
                  </a:lnTo>
                  <a:lnTo>
                    <a:pt x="79411" y="109249"/>
                  </a:lnTo>
                  <a:lnTo>
                    <a:pt x="93044" y="106858"/>
                  </a:lnTo>
                  <a:lnTo>
                    <a:pt x="105467" y="103578"/>
                  </a:lnTo>
                  <a:lnTo>
                    <a:pt x="116769" y="99391"/>
                  </a:lnTo>
                  <a:lnTo>
                    <a:pt x="127434" y="94430"/>
                  </a:lnTo>
                  <a:lnTo>
                    <a:pt x="137819" y="88858"/>
                  </a:lnTo>
                  <a:lnTo>
                    <a:pt x="147626" y="82506"/>
                  </a:lnTo>
                  <a:lnTo>
                    <a:pt x="156016" y="74886"/>
                  </a:lnTo>
                  <a:lnTo>
                    <a:pt x="162615" y="65844"/>
                  </a:lnTo>
                  <a:lnTo>
                    <a:pt x="167201" y="55841"/>
                  </a:lnTo>
                  <a:lnTo>
                    <a:pt x="169455" y="45742"/>
                  </a:lnTo>
                  <a:lnTo>
                    <a:pt x="169438" y="36067"/>
                  </a:lnTo>
                  <a:lnTo>
                    <a:pt x="167171" y="27133"/>
                  </a:lnTo>
                  <a:lnTo>
                    <a:pt x="162468" y="19212"/>
                  </a:lnTo>
                  <a:lnTo>
                    <a:pt x="155450" y="12343"/>
                  </a:lnTo>
                  <a:lnTo>
                    <a:pt x="146335" y="6714"/>
                  </a:lnTo>
                  <a:lnTo>
                    <a:pt x="135252" y="2749"/>
                  </a:lnTo>
                  <a:lnTo>
                    <a:pt x="122479" y="528"/>
                  </a:lnTo>
                  <a:lnTo>
                    <a:pt x="108854" y="0"/>
                  </a:lnTo>
                  <a:lnTo>
                    <a:pt x="95637" y="1158"/>
                  </a:lnTo>
                  <a:lnTo>
                    <a:pt x="83496" y="3828"/>
                  </a:lnTo>
                  <a:lnTo>
                    <a:pt x="72550" y="7891"/>
                  </a:lnTo>
                  <a:lnTo>
                    <a:pt x="62657" y="13358"/>
                  </a:lnTo>
                  <a:lnTo>
                    <a:pt x="53599" y="20112"/>
                  </a:lnTo>
                  <a:lnTo>
                    <a:pt x="45327" y="28087"/>
                  </a:lnTo>
                  <a:lnTo>
                    <a:pt x="37975" y="37341"/>
                  </a:lnTo>
                  <a:lnTo>
                    <a:pt x="31548" y="47790"/>
                  </a:lnTo>
                  <a:lnTo>
                    <a:pt x="26246" y="59230"/>
                  </a:lnTo>
                  <a:lnTo>
                    <a:pt x="22514" y="71433"/>
                  </a:lnTo>
                  <a:lnTo>
                    <a:pt x="20451" y="84196"/>
                  </a:lnTo>
                  <a:lnTo>
                    <a:pt x="19863" y="97360"/>
                  </a:lnTo>
                  <a:lnTo>
                    <a:pt x="20449" y="110802"/>
                  </a:lnTo>
                  <a:lnTo>
                    <a:pt x="21919" y="124432"/>
                  </a:lnTo>
                  <a:lnTo>
                    <a:pt x="24191" y="138026"/>
                  </a:lnTo>
                  <a:lnTo>
                    <a:pt x="27386" y="151233"/>
                  </a:lnTo>
                  <a:lnTo>
                    <a:pt x="31496" y="163890"/>
                  </a:lnTo>
                  <a:lnTo>
                    <a:pt x="36389" y="175848"/>
                  </a:lnTo>
                  <a:lnTo>
                    <a:pt x="41898" y="186886"/>
                  </a:lnTo>
                  <a:lnTo>
                    <a:pt x="47869" y="196974"/>
                  </a:lnTo>
                  <a:lnTo>
                    <a:pt x="54336" y="206071"/>
                  </a:lnTo>
                  <a:lnTo>
                    <a:pt x="61508" y="214043"/>
                  </a:lnTo>
                  <a:lnTo>
                    <a:pt x="69446" y="220918"/>
                  </a:lnTo>
                  <a:lnTo>
                    <a:pt x="78064" y="226536"/>
                  </a:lnTo>
                  <a:lnTo>
                    <a:pt x="87228" y="230487"/>
                  </a:lnTo>
                  <a:lnTo>
                    <a:pt x="96800" y="232695"/>
                  </a:lnTo>
                  <a:lnTo>
                    <a:pt x="106670" y="233213"/>
                  </a:lnTo>
                  <a:lnTo>
                    <a:pt x="116747" y="232048"/>
                  </a:lnTo>
                  <a:lnTo>
                    <a:pt x="126956" y="229385"/>
                  </a:lnTo>
                  <a:lnTo>
                    <a:pt x="136797" y="225819"/>
                  </a:lnTo>
                  <a:lnTo>
                    <a:pt x="146309" y="221910"/>
                  </a:lnTo>
                  <a:lnTo>
                    <a:pt x="156329" y="217320"/>
                  </a:lnTo>
                  <a:lnTo>
                    <a:pt x="168457" y="2113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56101" y="1447339"/>
              <a:ext cx="180680" cy="284270"/>
            </a:xfrm>
            <a:custGeom>
              <a:avLst/>
              <a:gdLst/>
              <a:ahLst/>
              <a:cxnLst/>
              <a:rect l="0" t="0" r="0" b="0"/>
              <a:pathLst>
                <a:path w="180680" h="284270">
                  <a:moveTo>
                    <a:pt x="104970" y="0"/>
                  </a:moveTo>
                  <a:lnTo>
                    <a:pt x="96169" y="3068"/>
                  </a:lnTo>
                  <a:lnTo>
                    <a:pt x="87823" y="7130"/>
                  </a:lnTo>
                  <a:lnTo>
                    <a:pt x="79123" y="12618"/>
                  </a:lnTo>
                  <a:lnTo>
                    <a:pt x="70003" y="19205"/>
                  </a:lnTo>
                  <a:lnTo>
                    <a:pt x="60508" y="26355"/>
                  </a:lnTo>
                  <a:lnTo>
                    <a:pt x="50725" y="33703"/>
                  </a:lnTo>
                  <a:lnTo>
                    <a:pt x="41056" y="41236"/>
                  </a:lnTo>
                  <a:lnTo>
                    <a:pt x="32179" y="49193"/>
                  </a:lnTo>
                  <a:lnTo>
                    <a:pt x="24399" y="57690"/>
                  </a:lnTo>
                  <a:lnTo>
                    <a:pt x="17686" y="66700"/>
                  </a:lnTo>
                  <a:lnTo>
                    <a:pt x="11862" y="76133"/>
                  </a:lnTo>
                  <a:lnTo>
                    <a:pt x="6734" y="85886"/>
                  </a:lnTo>
                  <a:lnTo>
                    <a:pt x="2610" y="95707"/>
                  </a:lnTo>
                  <a:lnTo>
                    <a:pt x="269" y="105221"/>
                  </a:lnTo>
                  <a:lnTo>
                    <a:pt x="0" y="114238"/>
                  </a:lnTo>
                  <a:lnTo>
                    <a:pt x="1955" y="122427"/>
                  </a:lnTo>
                  <a:lnTo>
                    <a:pt x="6391" y="129248"/>
                  </a:lnTo>
                  <a:lnTo>
                    <a:pt x="13194" y="134534"/>
                  </a:lnTo>
                  <a:lnTo>
                    <a:pt x="21982" y="138269"/>
                  </a:lnTo>
                  <a:lnTo>
                    <a:pt x="32307" y="140417"/>
                  </a:lnTo>
                  <a:lnTo>
                    <a:pt x="43758" y="141133"/>
                  </a:lnTo>
                  <a:lnTo>
                    <a:pt x="55850" y="141006"/>
                  </a:lnTo>
                  <a:lnTo>
                    <a:pt x="68032" y="140931"/>
                  </a:lnTo>
                  <a:lnTo>
                    <a:pt x="80004" y="141410"/>
                  </a:lnTo>
                  <a:lnTo>
                    <a:pt x="91837" y="142567"/>
                  </a:lnTo>
                  <a:lnTo>
                    <a:pt x="103856" y="144342"/>
                  </a:lnTo>
                  <a:lnTo>
                    <a:pt x="116232" y="146616"/>
                  </a:lnTo>
                  <a:lnTo>
                    <a:pt x="128666" y="149431"/>
                  </a:lnTo>
                  <a:lnTo>
                    <a:pt x="140488" y="152990"/>
                  </a:lnTo>
                  <a:lnTo>
                    <a:pt x="151357" y="157353"/>
                  </a:lnTo>
                  <a:lnTo>
                    <a:pt x="160944" y="162756"/>
                  </a:lnTo>
                  <a:lnTo>
                    <a:pt x="168780" y="169671"/>
                  </a:lnTo>
                  <a:lnTo>
                    <a:pt x="174777" y="178212"/>
                  </a:lnTo>
                  <a:lnTo>
                    <a:pt x="178837" y="188034"/>
                  </a:lnTo>
                  <a:lnTo>
                    <a:pt x="180679" y="198536"/>
                  </a:lnTo>
                  <a:lnTo>
                    <a:pt x="180360" y="209291"/>
                  </a:lnTo>
                  <a:lnTo>
                    <a:pt x="178047" y="219764"/>
                  </a:lnTo>
                  <a:lnTo>
                    <a:pt x="173837" y="229256"/>
                  </a:lnTo>
                  <a:lnTo>
                    <a:pt x="167967" y="237490"/>
                  </a:lnTo>
                  <a:lnTo>
                    <a:pt x="160604" y="244695"/>
                  </a:lnTo>
                  <a:lnTo>
                    <a:pt x="151768" y="251390"/>
                  </a:lnTo>
                  <a:lnTo>
                    <a:pt x="141605" y="257929"/>
                  </a:lnTo>
                  <a:lnTo>
                    <a:pt x="130357" y="264154"/>
                  </a:lnTo>
                  <a:lnTo>
                    <a:pt x="118283" y="269511"/>
                  </a:lnTo>
                  <a:lnTo>
                    <a:pt x="105615" y="273746"/>
                  </a:lnTo>
                  <a:lnTo>
                    <a:pt x="92752" y="276919"/>
                  </a:lnTo>
                  <a:lnTo>
                    <a:pt x="78787" y="279550"/>
                  </a:lnTo>
                  <a:lnTo>
                    <a:pt x="60261" y="281868"/>
                  </a:lnTo>
                  <a:lnTo>
                    <a:pt x="31271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27220" y="1528169"/>
              <a:ext cx="281376" cy="203440"/>
            </a:xfrm>
            <a:custGeom>
              <a:avLst/>
              <a:gdLst/>
              <a:ahLst/>
              <a:cxnLst/>
              <a:rect l="0" t="0" r="0" b="0"/>
              <a:pathLst>
                <a:path w="281376" h="203440">
                  <a:moveTo>
                    <a:pt x="144505" y="45512"/>
                  </a:moveTo>
                  <a:lnTo>
                    <a:pt x="138637" y="36777"/>
                  </a:lnTo>
                  <a:lnTo>
                    <a:pt x="133073" y="29071"/>
                  </a:lnTo>
                  <a:lnTo>
                    <a:pt x="127264" y="21678"/>
                  </a:lnTo>
                  <a:lnTo>
                    <a:pt x="120838" y="14762"/>
                  </a:lnTo>
                  <a:lnTo>
                    <a:pt x="113212" y="8880"/>
                  </a:lnTo>
                  <a:lnTo>
                    <a:pt x="104186" y="4270"/>
                  </a:lnTo>
                  <a:lnTo>
                    <a:pt x="94205" y="1177"/>
                  </a:lnTo>
                  <a:lnTo>
                    <a:pt x="84125" y="0"/>
                  </a:lnTo>
                  <a:lnTo>
                    <a:pt x="74462" y="767"/>
                  </a:lnTo>
                  <a:lnTo>
                    <a:pt x="65368" y="3215"/>
                  </a:lnTo>
                  <a:lnTo>
                    <a:pt x="56807" y="6983"/>
                  </a:lnTo>
                  <a:lnTo>
                    <a:pt x="48681" y="11740"/>
                  </a:lnTo>
                  <a:lnTo>
                    <a:pt x="40885" y="17370"/>
                  </a:lnTo>
                  <a:lnTo>
                    <a:pt x="33330" y="23972"/>
                  </a:lnTo>
                  <a:lnTo>
                    <a:pt x="25953" y="31527"/>
                  </a:lnTo>
                  <a:lnTo>
                    <a:pt x="19030" y="40057"/>
                  </a:lnTo>
                  <a:lnTo>
                    <a:pt x="13139" y="49693"/>
                  </a:lnTo>
                  <a:lnTo>
                    <a:pt x="8513" y="60406"/>
                  </a:lnTo>
                  <a:lnTo>
                    <a:pt x="5069" y="72194"/>
                  </a:lnTo>
                  <a:lnTo>
                    <a:pt x="2592" y="85164"/>
                  </a:lnTo>
                  <a:lnTo>
                    <a:pt x="859" y="99251"/>
                  </a:lnTo>
                  <a:lnTo>
                    <a:pt x="0" y="113948"/>
                  </a:lnTo>
                  <a:lnTo>
                    <a:pt x="471" y="128426"/>
                  </a:lnTo>
                  <a:lnTo>
                    <a:pt x="2421" y="142229"/>
                  </a:lnTo>
                  <a:lnTo>
                    <a:pt x="5865" y="155106"/>
                  </a:lnTo>
                  <a:lnTo>
                    <a:pt x="10852" y="166835"/>
                  </a:lnTo>
                  <a:lnTo>
                    <a:pt x="17250" y="177413"/>
                  </a:lnTo>
                  <a:lnTo>
                    <a:pt x="24970" y="186516"/>
                  </a:lnTo>
                  <a:lnTo>
                    <a:pt x="34047" y="193436"/>
                  </a:lnTo>
                  <a:lnTo>
                    <a:pt x="44369" y="197976"/>
                  </a:lnTo>
                  <a:lnTo>
                    <a:pt x="55552" y="200230"/>
                  </a:lnTo>
                  <a:lnTo>
                    <a:pt x="67050" y="200314"/>
                  </a:lnTo>
                  <a:lnTo>
                    <a:pt x="78517" y="198520"/>
                  </a:lnTo>
                  <a:lnTo>
                    <a:pt x="89656" y="195234"/>
                  </a:lnTo>
                  <a:lnTo>
                    <a:pt x="100137" y="190828"/>
                  </a:lnTo>
                  <a:lnTo>
                    <a:pt x="109846" y="185604"/>
                  </a:lnTo>
                  <a:lnTo>
                    <a:pt x="118687" y="179472"/>
                  </a:lnTo>
                  <a:lnTo>
                    <a:pt x="126487" y="171994"/>
                  </a:lnTo>
                  <a:lnTo>
                    <a:pt x="133257" y="163038"/>
                  </a:lnTo>
                  <a:lnTo>
                    <a:pt x="139143" y="152922"/>
                  </a:lnTo>
                  <a:lnTo>
                    <a:pt x="144339" y="142214"/>
                  </a:lnTo>
                  <a:lnTo>
                    <a:pt x="149024" y="131307"/>
                  </a:lnTo>
                  <a:lnTo>
                    <a:pt x="153342" y="120392"/>
                  </a:lnTo>
                  <a:lnTo>
                    <a:pt x="157403" y="109537"/>
                  </a:lnTo>
                  <a:lnTo>
                    <a:pt x="161272" y="98830"/>
                  </a:lnTo>
                  <a:lnTo>
                    <a:pt x="164485" y="90836"/>
                  </a:lnTo>
                  <a:lnTo>
                    <a:pt x="166654" y="88660"/>
                  </a:lnTo>
                  <a:lnTo>
                    <a:pt x="168432" y="91136"/>
                  </a:lnTo>
                  <a:lnTo>
                    <a:pt x="170481" y="96614"/>
                  </a:lnTo>
                  <a:lnTo>
                    <a:pt x="173305" y="103957"/>
                  </a:lnTo>
                  <a:lnTo>
                    <a:pt x="177054" y="112452"/>
                  </a:lnTo>
                  <a:lnTo>
                    <a:pt x="181651" y="121503"/>
                  </a:lnTo>
                  <a:lnTo>
                    <a:pt x="186935" y="130537"/>
                  </a:lnTo>
                  <a:lnTo>
                    <a:pt x="192737" y="139260"/>
                  </a:lnTo>
                  <a:lnTo>
                    <a:pt x="198915" y="147600"/>
                  </a:lnTo>
                  <a:lnTo>
                    <a:pt x="205359" y="155593"/>
                  </a:lnTo>
                  <a:lnTo>
                    <a:pt x="211992" y="163304"/>
                  </a:lnTo>
                  <a:lnTo>
                    <a:pt x="218920" y="170636"/>
                  </a:lnTo>
                  <a:lnTo>
                    <a:pt x="226409" y="177343"/>
                  </a:lnTo>
                  <a:lnTo>
                    <a:pt x="234553" y="183333"/>
                  </a:lnTo>
                  <a:lnTo>
                    <a:pt x="243034" y="188526"/>
                  </a:lnTo>
                  <a:lnTo>
                    <a:pt x="252149" y="193271"/>
                  </a:lnTo>
                  <a:lnTo>
                    <a:pt x="263821" y="197985"/>
                  </a:lnTo>
                  <a:lnTo>
                    <a:pt x="281375" y="2034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524932" y="1279576"/>
              <a:ext cx="162649" cy="458924"/>
            </a:xfrm>
            <a:custGeom>
              <a:avLst/>
              <a:gdLst/>
              <a:ahLst/>
              <a:cxnLst/>
              <a:rect l="0" t="0" r="0" b="0"/>
              <a:pathLst>
                <a:path w="162649" h="458924">
                  <a:moveTo>
                    <a:pt x="99477" y="357276"/>
                  </a:moveTo>
                  <a:lnTo>
                    <a:pt x="102276" y="348475"/>
                  </a:lnTo>
                  <a:lnTo>
                    <a:pt x="103779" y="340128"/>
                  </a:lnTo>
                  <a:lnTo>
                    <a:pt x="104071" y="331438"/>
                  </a:lnTo>
                  <a:lnTo>
                    <a:pt x="102873" y="322663"/>
                  </a:lnTo>
                  <a:lnTo>
                    <a:pt x="99460" y="314465"/>
                  </a:lnTo>
                  <a:lnTo>
                    <a:pt x="93641" y="307193"/>
                  </a:lnTo>
                  <a:lnTo>
                    <a:pt x="86001" y="301348"/>
                  </a:lnTo>
                  <a:lnTo>
                    <a:pt x="77585" y="297712"/>
                  </a:lnTo>
                  <a:lnTo>
                    <a:pt x="69081" y="296498"/>
                  </a:lnTo>
                  <a:lnTo>
                    <a:pt x="60784" y="297447"/>
                  </a:lnTo>
                  <a:lnTo>
                    <a:pt x="52768" y="300128"/>
                  </a:lnTo>
                  <a:lnTo>
                    <a:pt x="45011" y="304114"/>
                  </a:lnTo>
                  <a:lnTo>
                    <a:pt x="37464" y="309210"/>
                  </a:lnTo>
                  <a:lnTo>
                    <a:pt x="30076" y="315445"/>
                  </a:lnTo>
                  <a:lnTo>
                    <a:pt x="22811" y="322754"/>
                  </a:lnTo>
                  <a:lnTo>
                    <a:pt x="15963" y="331288"/>
                  </a:lnTo>
                  <a:lnTo>
                    <a:pt x="10123" y="341458"/>
                  </a:lnTo>
                  <a:lnTo>
                    <a:pt x="5536" y="353338"/>
                  </a:lnTo>
                  <a:lnTo>
                    <a:pt x="2287" y="366555"/>
                  </a:lnTo>
                  <a:lnTo>
                    <a:pt x="473" y="380490"/>
                  </a:lnTo>
                  <a:lnTo>
                    <a:pt x="0" y="394704"/>
                  </a:lnTo>
                  <a:lnTo>
                    <a:pt x="800" y="408652"/>
                  </a:lnTo>
                  <a:lnTo>
                    <a:pt x="2924" y="421631"/>
                  </a:lnTo>
                  <a:lnTo>
                    <a:pt x="6288" y="433341"/>
                  </a:lnTo>
                  <a:lnTo>
                    <a:pt x="11173" y="443354"/>
                  </a:lnTo>
                  <a:lnTo>
                    <a:pt x="18265" y="450958"/>
                  </a:lnTo>
                  <a:lnTo>
                    <a:pt x="27731" y="455994"/>
                  </a:lnTo>
                  <a:lnTo>
                    <a:pt x="38816" y="458597"/>
                  </a:lnTo>
                  <a:lnTo>
                    <a:pt x="50173" y="458923"/>
                  </a:lnTo>
                  <a:lnTo>
                    <a:pt x="60994" y="457282"/>
                  </a:lnTo>
                  <a:lnTo>
                    <a:pt x="71187" y="453590"/>
                  </a:lnTo>
                  <a:lnTo>
                    <a:pt x="81092" y="447316"/>
                  </a:lnTo>
                  <a:lnTo>
                    <a:pt x="90964" y="438393"/>
                  </a:lnTo>
                  <a:lnTo>
                    <a:pt x="100594" y="427165"/>
                  </a:lnTo>
                  <a:lnTo>
                    <a:pt x="109395" y="414117"/>
                  </a:lnTo>
                  <a:lnTo>
                    <a:pt x="117101" y="399720"/>
                  </a:lnTo>
                  <a:lnTo>
                    <a:pt x="123752" y="384683"/>
                  </a:lnTo>
                  <a:lnTo>
                    <a:pt x="129527" y="369909"/>
                  </a:lnTo>
                  <a:lnTo>
                    <a:pt x="134635" y="355866"/>
                  </a:lnTo>
                  <a:lnTo>
                    <a:pt x="139252" y="342473"/>
                  </a:lnTo>
                  <a:lnTo>
                    <a:pt x="143520" y="329325"/>
                  </a:lnTo>
                  <a:lnTo>
                    <a:pt x="147543" y="316133"/>
                  </a:lnTo>
                  <a:lnTo>
                    <a:pt x="151228" y="302456"/>
                  </a:lnTo>
                  <a:lnTo>
                    <a:pt x="154326" y="287661"/>
                  </a:lnTo>
                  <a:lnTo>
                    <a:pt x="156740" y="271520"/>
                  </a:lnTo>
                  <a:lnTo>
                    <a:pt x="158530" y="254456"/>
                  </a:lnTo>
                  <a:lnTo>
                    <a:pt x="159813" y="237316"/>
                  </a:lnTo>
                  <a:lnTo>
                    <a:pt x="160714" y="220598"/>
                  </a:lnTo>
                  <a:lnTo>
                    <a:pt x="161337" y="204120"/>
                  </a:lnTo>
                  <a:lnTo>
                    <a:pt x="161763" y="187231"/>
                  </a:lnTo>
                  <a:lnTo>
                    <a:pt x="162053" y="169577"/>
                  </a:lnTo>
                  <a:lnTo>
                    <a:pt x="162249" y="151279"/>
                  </a:lnTo>
                  <a:lnTo>
                    <a:pt x="162380" y="132756"/>
                  </a:lnTo>
                  <a:lnTo>
                    <a:pt x="162463" y="114294"/>
                  </a:lnTo>
                  <a:lnTo>
                    <a:pt x="162351" y="96167"/>
                  </a:lnTo>
                  <a:lnTo>
                    <a:pt x="161743" y="78695"/>
                  </a:lnTo>
                  <a:lnTo>
                    <a:pt x="160511" y="61993"/>
                  </a:lnTo>
                  <a:lnTo>
                    <a:pt x="158530" y="46322"/>
                  </a:lnTo>
                  <a:lnTo>
                    <a:pt x="155597" y="32162"/>
                  </a:lnTo>
                  <a:lnTo>
                    <a:pt x="151696" y="19658"/>
                  </a:lnTo>
                  <a:lnTo>
                    <a:pt x="146957" y="9448"/>
                  </a:lnTo>
                  <a:lnTo>
                    <a:pt x="141559" y="2774"/>
                  </a:lnTo>
                  <a:lnTo>
                    <a:pt x="135677" y="0"/>
                  </a:lnTo>
                  <a:lnTo>
                    <a:pt x="129609" y="883"/>
                  </a:lnTo>
                  <a:lnTo>
                    <a:pt x="123770" y="5040"/>
                  </a:lnTo>
                  <a:lnTo>
                    <a:pt x="118365" y="11910"/>
                  </a:lnTo>
                  <a:lnTo>
                    <a:pt x="113414" y="21044"/>
                  </a:lnTo>
                  <a:lnTo>
                    <a:pt x="108856" y="32197"/>
                  </a:lnTo>
                  <a:lnTo>
                    <a:pt x="104607" y="45065"/>
                  </a:lnTo>
                  <a:lnTo>
                    <a:pt x="100752" y="59446"/>
                  </a:lnTo>
                  <a:lnTo>
                    <a:pt x="97535" y="75308"/>
                  </a:lnTo>
                  <a:lnTo>
                    <a:pt x="95041" y="92485"/>
                  </a:lnTo>
                  <a:lnTo>
                    <a:pt x="93366" y="110240"/>
                  </a:lnTo>
                  <a:lnTo>
                    <a:pt x="92691" y="127393"/>
                  </a:lnTo>
                  <a:lnTo>
                    <a:pt x="93012" y="143338"/>
                  </a:lnTo>
                  <a:lnTo>
                    <a:pt x="94023" y="158161"/>
                  </a:lnTo>
                  <a:lnTo>
                    <a:pt x="95233" y="172344"/>
                  </a:lnTo>
                  <a:lnTo>
                    <a:pt x="96342" y="186254"/>
                  </a:lnTo>
                  <a:lnTo>
                    <a:pt x="97406" y="199920"/>
                  </a:lnTo>
                  <a:lnTo>
                    <a:pt x="98727" y="213118"/>
                  </a:lnTo>
                  <a:lnTo>
                    <a:pt x="100468" y="225755"/>
                  </a:lnTo>
                  <a:lnTo>
                    <a:pt x="102638" y="238194"/>
                  </a:lnTo>
                  <a:lnTo>
                    <a:pt x="105173" y="251145"/>
                  </a:lnTo>
                  <a:lnTo>
                    <a:pt x="107992" y="264972"/>
                  </a:lnTo>
                  <a:lnTo>
                    <a:pt x="111022" y="279700"/>
                  </a:lnTo>
                  <a:lnTo>
                    <a:pt x="114203" y="295198"/>
                  </a:lnTo>
                  <a:lnTo>
                    <a:pt x="117492" y="311284"/>
                  </a:lnTo>
                  <a:lnTo>
                    <a:pt x="121022" y="327477"/>
                  </a:lnTo>
                  <a:lnTo>
                    <a:pt x="125077" y="343034"/>
                  </a:lnTo>
                  <a:lnTo>
                    <a:pt x="129766" y="357588"/>
                  </a:lnTo>
                  <a:lnTo>
                    <a:pt x="134932" y="370690"/>
                  </a:lnTo>
                  <a:lnTo>
                    <a:pt x="140849" y="382909"/>
                  </a:lnTo>
                  <a:lnTo>
                    <a:pt x="149157" y="395317"/>
                  </a:lnTo>
                  <a:lnTo>
                    <a:pt x="162648" y="4099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758977" y="1230588"/>
              <a:ext cx="211410" cy="517441"/>
            </a:xfrm>
            <a:custGeom>
              <a:avLst/>
              <a:gdLst/>
              <a:ahLst/>
              <a:cxnLst/>
              <a:rect l="0" t="0" r="0" b="0"/>
              <a:pathLst>
                <a:path w="211410" h="517441">
                  <a:moveTo>
                    <a:pt x="149701" y="343093"/>
                  </a:moveTo>
                  <a:lnTo>
                    <a:pt x="143699" y="334493"/>
                  </a:lnTo>
                  <a:lnTo>
                    <a:pt x="136855" y="328066"/>
                  </a:lnTo>
                  <a:lnTo>
                    <a:pt x="128467" y="323262"/>
                  </a:lnTo>
                  <a:lnTo>
                    <a:pt x="118839" y="319893"/>
                  </a:lnTo>
                  <a:lnTo>
                    <a:pt x="108525" y="317996"/>
                  </a:lnTo>
                  <a:lnTo>
                    <a:pt x="97921" y="317466"/>
                  </a:lnTo>
                  <a:lnTo>
                    <a:pt x="87397" y="318394"/>
                  </a:lnTo>
                  <a:lnTo>
                    <a:pt x="77346" y="321134"/>
                  </a:lnTo>
                  <a:lnTo>
                    <a:pt x="67926" y="325721"/>
                  </a:lnTo>
                  <a:lnTo>
                    <a:pt x="59113" y="332071"/>
                  </a:lnTo>
                  <a:lnTo>
                    <a:pt x="50799" y="340152"/>
                  </a:lnTo>
                  <a:lnTo>
                    <a:pt x="42873" y="349774"/>
                  </a:lnTo>
                  <a:lnTo>
                    <a:pt x="35396" y="360640"/>
                  </a:lnTo>
                  <a:lnTo>
                    <a:pt x="28594" y="372450"/>
                  </a:lnTo>
                  <a:lnTo>
                    <a:pt x="22534" y="384941"/>
                  </a:lnTo>
                  <a:lnTo>
                    <a:pt x="17141" y="397751"/>
                  </a:lnTo>
                  <a:lnTo>
                    <a:pt x="12285" y="410423"/>
                  </a:lnTo>
                  <a:lnTo>
                    <a:pt x="7841" y="422722"/>
                  </a:lnTo>
                  <a:lnTo>
                    <a:pt x="4025" y="434608"/>
                  </a:lnTo>
                  <a:lnTo>
                    <a:pt x="1367" y="446130"/>
                  </a:lnTo>
                  <a:lnTo>
                    <a:pt x="62" y="457365"/>
                  </a:lnTo>
                  <a:lnTo>
                    <a:pt x="0" y="468386"/>
                  </a:lnTo>
                  <a:lnTo>
                    <a:pt x="946" y="479254"/>
                  </a:lnTo>
                  <a:lnTo>
                    <a:pt x="2664" y="489995"/>
                  </a:lnTo>
                  <a:lnTo>
                    <a:pt x="5275" y="499989"/>
                  </a:lnTo>
                  <a:lnTo>
                    <a:pt x="9230" y="508031"/>
                  </a:lnTo>
                  <a:lnTo>
                    <a:pt x="14667" y="513613"/>
                  </a:lnTo>
                  <a:lnTo>
                    <a:pt x="21438" y="516714"/>
                  </a:lnTo>
                  <a:lnTo>
                    <a:pt x="29276" y="517440"/>
                  </a:lnTo>
                  <a:lnTo>
                    <a:pt x="37916" y="516108"/>
                  </a:lnTo>
                  <a:lnTo>
                    <a:pt x="46971" y="512979"/>
                  </a:lnTo>
                  <a:lnTo>
                    <a:pt x="55962" y="508155"/>
                  </a:lnTo>
                  <a:lnTo>
                    <a:pt x="64633" y="501848"/>
                  </a:lnTo>
                  <a:lnTo>
                    <a:pt x="72928" y="494517"/>
                  </a:lnTo>
                  <a:lnTo>
                    <a:pt x="80885" y="486760"/>
                  </a:lnTo>
                  <a:lnTo>
                    <a:pt x="88569" y="478948"/>
                  </a:lnTo>
                  <a:lnTo>
                    <a:pt x="95883" y="471077"/>
                  </a:lnTo>
                  <a:lnTo>
                    <a:pt x="102576" y="462879"/>
                  </a:lnTo>
                  <a:lnTo>
                    <a:pt x="108571" y="454206"/>
                  </a:lnTo>
                  <a:lnTo>
                    <a:pt x="114259" y="444735"/>
                  </a:lnTo>
                  <a:lnTo>
                    <a:pt x="120380" y="433926"/>
                  </a:lnTo>
                  <a:lnTo>
                    <a:pt x="127312" y="421609"/>
                  </a:lnTo>
                  <a:lnTo>
                    <a:pt x="134937" y="407929"/>
                  </a:lnTo>
                  <a:lnTo>
                    <a:pt x="142827" y="393149"/>
                  </a:lnTo>
                  <a:lnTo>
                    <a:pt x="150686" y="377532"/>
                  </a:lnTo>
                  <a:lnTo>
                    <a:pt x="158234" y="360979"/>
                  </a:lnTo>
                  <a:lnTo>
                    <a:pt x="165142" y="343051"/>
                  </a:lnTo>
                  <a:lnTo>
                    <a:pt x="171300" y="323638"/>
                  </a:lnTo>
                  <a:lnTo>
                    <a:pt x="176773" y="303551"/>
                  </a:lnTo>
                  <a:lnTo>
                    <a:pt x="181691" y="284287"/>
                  </a:lnTo>
                  <a:lnTo>
                    <a:pt x="186188" y="266616"/>
                  </a:lnTo>
                  <a:lnTo>
                    <a:pt x="190380" y="250143"/>
                  </a:lnTo>
                  <a:lnTo>
                    <a:pt x="194356" y="233713"/>
                  </a:lnTo>
                  <a:lnTo>
                    <a:pt x="198179" y="216628"/>
                  </a:lnTo>
                  <a:lnTo>
                    <a:pt x="201730" y="199014"/>
                  </a:lnTo>
                  <a:lnTo>
                    <a:pt x="204735" y="181549"/>
                  </a:lnTo>
                  <a:lnTo>
                    <a:pt x="207088" y="164638"/>
                  </a:lnTo>
                  <a:lnTo>
                    <a:pt x="208837" y="148213"/>
                  </a:lnTo>
                  <a:lnTo>
                    <a:pt x="210094" y="131897"/>
                  </a:lnTo>
                  <a:lnTo>
                    <a:pt x="210971" y="115448"/>
                  </a:lnTo>
                  <a:lnTo>
                    <a:pt x="211409" y="98945"/>
                  </a:lnTo>
                  <a:lnTo>
                    <a:pt x="211178" y="82698"/>
                  </a:lnTo>
                  <a:lnTo>
                    <a:pt x="210204" y="66884"/>
                  </a:lnTo>
                  <a:lnTo>
                    <a:pt x="208398" y="51839"/>
                  </a:lnTo>
                  <a:lnTo>
                    <a:pt x="205583" y="38115"/>
                  </a:lnTo>
                  <a:lnTo>
                    <a:pt x="201756" y="25901"/>
                  </a:lnTo>
                  <a:lnTo>
                    <a:pt x="196897" y="15548"/>
                  </a:lnTo>
                  <a:lnTo>
                    <a:pt x="190887" y="7716"/>
                  </a:lnTo>
                  <a:lnTo>
                    <a:pt x="183779" y="2532"/>
                  </a:lnTo>
                  <a:lnTo>
                    <a:pt x="176075" y="0"/>
                  </a:lnTo>
                  <a:lnTo>
                    <a:pt x="168598" y="253"/>
                  </a:lnTo>
                  <a:lnTo>
                    <a:pt x="161793" y="3093"/>
                  </a:lnTo>
                  <a:lnTo>
                    <a:pt x="155581" y="8234"/>
                  </a:lnTo>
                  <a:lnTo>
                    <a:pt x="149570" y="15487"/>
                  </a:lnTo>
                  <a:lnTo>
                    <a:pt x="143496" y="24546"/>
                  </a:lnTo>
                  <a:lnTo>
                    <a:pt x="137586" y="35033"/>
                  </a:lnTo>
                  <a:lnTo>
                    <a:pt x="132442" y="46586"/>
                  </a:lnTo>
                  <a:lnTo>
                    <a:pt x="128350" y="58924"/>
                  </a:lnTo>
                  <a:lnTo>
                    <a:pt x="125279" y="72309"/>
                  </a:lnTo>
                  <a:lnTo>
                    <a:pt x="123060" y="87497"/>
                  </a:lnTo>
                  <a:lnTo>
                    <a:pt x="121500" y="104758"/>
                  </a:lnTo>
                  <a:lnTo>
                    <a:pt x="120587" y="123912"/>
                  </a:lnTo>
                  <a:lnTo>
                    <a:pt x="120490" y="144597"/>
                  </a:lnTo>
                  <a:lnTo>
                    <a:pt x="121237" y="166436"/>
                  </a:lnTo>
                  <a:lnTo>
                    <a:pt x="122720" y="188947"/>
                  </a:lnTo>
                  <a:lnTo>
                    <a:pt x="124786" y="211577"/>
                  </a:lnTo>
                  <a:lnTo>
                    <a:pt x="127286" y="234011"/>
                  </a:lnTo>
                  <a:lnTo>
                    <a:pt x="130100" y="255988"/>
                  </a:lnTo>
                  <a:lnTo>
                    <a:pt x="133135" y="277212"/>
                  </a:lnTo>
                  <a:lnTo>
                    <a:pt x="136323" y="297593"/>
                  </a:lnTo>
                  <a:lnTo>
                    <a:pt x="139614" y="316891"/>
                  </a:lnTo>
                  <a:lnTo>
                    <a:pt x="142978" y="334640"/>
                  </a:lnTo>
                  <a:lnTo>
                    <a:pt x="146394" y="350729"/>
                  </a:lnTo>
                  <a:lnTo>
                    <a:pt x="150011" y="365350"/>
                  </a:lnTo>
                  <a:lnTo>
                    <a:pt x="154125" y="378799"/>
                  </a:lnTo>
                  <a:lnTo>
                    <a:pt x="158849" y="391357"/>
                  </a:lnTo>
                  <a:lnTo>
                    <a:pt x="163840" y="402815"/>
                  </a:lnTo>
                  <a:lnTo>
                    <a:pt x="168876" y="413607"/>
                  </a:lnTo>
                  <a:lnTo>
                    <a:pt x="174402" y="424688"/>
                  </a:lnTo>
                  <a:lnTo>
                    <a:pt x="181287" y="4378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341387" y="1521038"/>
              <a:ext cx="167417" cy="241918"/>
            </a:xfrm>
            <a:custGeom>
              <a:avLst/>
              <a:gdLst/>
              <a:ahLst/>
              <a:cxnLst/>
              <a:rect l="0" t="0" r="0" b="0"/>
              <a:pathLst>
                <a:path w="167417" h="241918">
                  <a:moveTo>
                    <a:pt x="41074" y="0"/>
                  </a:moveTo>
                  <a:lnTo>
                    <a:pt x="35206" y="5935"/>
                  </a:lnTo>
                  <a:lnTo>
                    <a:pt x="29642" y="12139"/>
                  </a:lnTo>
                  <a:lnTo>
                    <a:pt x="23852" y="19240"/>
                  </a:lnTo>
                  <a:lnTo>
                    <a:pt x="18116" y="27353"/>
                  </a:lnTo>
                  <a:lnTo>
                    <a:pt x="13082" y="36648"/>
                  </a:lnTo>
                  <a:lnTo>
                    <a:pt x="9061" y="47095"/>
                  </a:lnTo>
                  <a:lnTo>
                    <a:pt x="6036" y="58521"/>
                  </a:lnTo>
                  <a:lnTo>
                    <a:pt x="3847" y="70707"/>
                  </a:lnTo>
                  <a:lnTo>
                    <a:pt x="2301" y="83456"/>
                  </a:lnTo>
                  <a:lnTo>
                    <a:pt x="1228" y="96608"/>
                  </a:lnTo>
                  <a:lnTo>
                    <a:pt x="492" y="110041"/>
                  </a:lnTo>
                  <a:lnTo>
                    <a:pt x="0" y="123666"/>
                  </a:lnTo>
                  <a:lnTo>
                    <a:pt x="6" y="137255"/>
                  </a:lnTo>
                  <a:lnTo>
                    <a:pt x="1075" y="150459"/>
                  </a:lnTo>
                  <a:lnTo>
                    <a:pt x="3428" y="163119"/>
                  </a:lnTo>
                  <a:lnTo>
                    <a:pt x="6977" y="175248"/>
                  </a:lnTo>
                  <a:lnTo>
                    <a:pt x="11500" y="186934"/>
                  </a:lnTo>
                  <a:lnTo>
                    <a:pt x="16771" y="198269"/>
                  </a:lnTo>
                  <a:lnTo>
                    <a:pt x="22749" y="209018"/>
                  </a:lnTo>
                  <a:lnTo>
                    <a:pt x="29586" y="218639"/>
                  </a:lnTo>
                  <a:lnTo>
                    <a:pt x="37299" y="226916"/>
                  </a:lnTo>
                  <a:lnTo>
                    <a:pt x="45935" y="233626"/>
                  </a:lnTo>
                  <a:lnTo>
                    <a:pt x="55640" y="238386"/>
                  </a:lnTo>
                  <a:lnTo>
                    <a:pt x="66388" y="241168"/>
                  </a:lnTo>
                  <a:lnTo>
                    <a:pt x="77689" y="241917"/>
                  </a:lnTo>
                  <a:lnTo>
                    <a:pt x="88734" y="240383"/>
                  </a:lnTo>
                  <a:lnTo>
                    <a:pt x="99085" y="236650"/>
                  </a:lnTo>
                  <a:lnTo>
                    <a:pt x="108660" y="231060"/>
                  </a:lnTo>
                  <a:lnTo>
                    <a:pt x="117552" y="224029"/>
                  </a:lnTo>
                  <a:lnTo>
                    <a:pt x="125898" y="215930"/>
                  </a:lnTo>
                  <a:lnTo>
                    <a:pt x="133673" y="206901"/>
                  </a:lnTo>
                  <a:lnTo>
                    <a:pt x="140684" y="196864"/>
                  </a:lnTo>
                  <a:lnTo>
                    <a:pt x="146881" y="185855"/>
                  </a:lnTo>
                  <a:lnTo>
                    <a:pt x="152198" y="174021"/>
                  </a:lnTo>
                  <a:lnTo>
                    <a:pt x="156473" y="161546"/>
                  </a:lnTo>
                  <a:lnTo>
                    <a:pt x="159718" y="148597"/>
                  </a:lnTo>
                  <a:lnTo>
                    <a:pt x="162083" y="135307"/>
                  </a:lnTo>
                  <a:lnTo>
                    <a:pt x="163761" y="121779"/>
                  </a:lnTo>
                  <a:lnTo>
                    <a:pt x="164930" y="108096"/>
                  </a:lnTo>
                  <a:lnTo>
                    <a:pt x="165736" y="94531"/>
                  </a:lnTo>
                  <a:lnTo>
                    <a:pt x="166373" y="80011"/>
                  </a:lnTo>
                  <a:lnTo>
                    <a:pt x="166901" y="61026"/>
                  </a:lnTo>
                  <a:lnTo>
                    <a:pt x="167416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582502" y="1459662"/>
              <a:ext cx="215175" cy="498888"/>
            </a:xfrm>
            <a:custGeom>
              <a:avLst/>
              <a:gdLst/>
              <a:ahLst/>
              <a:cxnLst/>
              <a:rect l="0" t="0" r="0" b="0"/>
              <a:pathLst>
                <a:path w="215175" h="498888">
                  <a:moveTo>
                    <a:pt x="0" y="177190"/>
                  </a:moveTo>
                  <a:lnTo>
                    <a:pt x="2933" y="189059"/>
                  </a:lnTo>
                  <a:lnTo>
                    <a:pt x="5715" y="201468"/>
                  </a:lnTo>
                  <a:lnTo>
                    <a:pt x="8615" y="215646"/>
                  </a:lnTo>
                  <a:lnTo>
                    <a:pt x="11656" y="231008"/>
                  </a:lnTo>
                  <a:lnTo>
                    <a:pt x="14821" y="246356"/>
                  </a:lnTo>
                  <a:lnTo>
                    <a:pt x="18080" y="260990"/>
                  </a:lnTo>
                  <a:lnTo>
                    <a:pt x="21245" y="274886"/>
                  </a:lnTo>
                  <a:lnTo>
                    <a:pt x="23988" y="288424"/>
                  </a:lnTo>
                  <a:lnTo>
                    <a:pt x="26168" y="301890"/>
                  </a:lnTo>
                  <a:lnTo>
                    <a:pt x="27970" y="315255"/>
                  </a:lnTo>
                  <a:lnTo>
                    <a:pt x="29795" y="328249"/>
                  </a:lnTo>
                  <a:lnTo>
                    <a:pt x="31877" y="340747"/>
                  </a:lnTo>
                  <a:lnTo>
                    <a:pt x="34277" y="353093"/>
                  </a:lnTo>
                  <a:lnTo>
                    <a:pt x="36968" y="365982"/>
                  </a:lnTo>
                  <a:lnTo>
                    <a:pt x="39887" y="379768"/>
                  </a:lnTo>
                  <a:lnTo>
                    <a:pt x="42814" y="394468"/>
                  </a:lnTo>
                  <a:lnTo>
                    <a:pt x="45391" y="409947"/>
                  </a:lnTo>
                  <a:lnTo>
                    <a:pt x="47454" y="426026"/>
                  </a:lnTo>
                  <a:lnTo>
                    <a:pt x="49007" y="442383"/>
                  </a:lnTo>
                  <a:lnTo>
                    <a:pt x="50131" y="458583"/>
                  </a:lnTo>
                  <a:lnTo>
                    <a:pt x="50920" y="474368"/>
                  </a:lnTo>
                  <a:lnTo>
                    <a:pt x="51283" y="488516"/>
                  </a:lnTo>
                  <a:lnTo>
                    <a:pt x="50457" y="497450"/>
                  </a:lnTo>
                  <a:lnTo>
                    <a:pt x="48423" y="498887"/>
                  </a:lnTo>
                  <a:lnTo>
                    <a:pt x="46499" y="494340"/>
                  </a:lnTo>
                  <a:lnTo>
                    <a:pt x="44907" y="485598"/>
                  </a:lnTo>
                  <a:lnTo>
                    <a:pt x="43280" y="473984"/>
                  </a:lnTo>
                  <a:lnTo>
                    <a:pt x="41370" y="460417"/>
                  </a:lnTo>
                  <a:lnTo>
                    <a:pt x="39274" y="445369"/>
                  </a:lnTo>
                  <a:lnTo>
                    <a:pt x="37330" y="428961"/>
                  </a:lnTo>
                  <a:lnTo>
                    <a:pt x="35726" y="411351"/>
                  </a:lnTo>
                  <a:lnTo>
                    <a:pt x="34328" y="392604"/>
                  </a:lnTo>
                  <a:lnTo>
                    <a:pt x="32785" y="372645"/>
                  </a:lnTo>
                  <a:lnTo>
                    <a:pt x="30899" y="351544"/>
                  </a:lnTo>
                  <a:lnTo>
                    <a:pt x="28803" y="329490"/>
                  </a:lnTo>
                  <a:lnTo>
                    <a:pt x="26850" y="306700"/>
                  </a:lnTo>
                  <a:lnTo>
                    <a:pt x="25239" y="283373"/>
                  </a:lnTo>
                  <a:lnTo>
                    <a:pt x="24004" y="259827"/>
                  </a:lnTo>
                  <a:lnTo>
                    <a:pt x="23101" y="236486"/>
                  </a:lnTo>
                  <a:lnTo>
                    <a:pt x="22463" y="213573"/>
                  </a:lnTo>
                  <a:lnTo>
                    <a:pt x="22188" y="191442"/>
                  </a:lnTo>
                  <a:lnTo>
                    <a:pt x="22528" y="170646"/>
                  </a:lnTo>
                  <a:lnTo>
                    <a:pt x="23571" y="151356"/>
                  </a:lnTo>
                  <a:lnTo>
                    <a:pt x="25254" y="133266"/>
                  </a:lnTo>
                  <a:lnTo>
                    <a:pt x="27455" y="115801"/>
                  </a:lnTo>
                  <a:lnTo>
                    <a:pt x="30049" y="98577"/>
                  </a:lnTo>
                  <a:lnTo>
                    <a:pt x="33098" y="81887"/>
                  </a:lnTo>
                  <a:lnTo>
                    <a:pt x="36820" y="66578"/>
                  </a:lnTo>
                  <a:lnTo>
                    <a:pt x="41289" y="53019"/>
                  </a:lnTo>
                  <a:lnTo>
                    <a:pt x="46424" y="41118"/>
                  </a:lnTo>
                  <a:lnTo>
                    <a:pt x="52097" y="30581"/>
                  </a:lnTo>
                  <a:lnTo>
                    <a:pt x="58176" y="21100"/>
                  </a:lnTo>
                  <a:lnTo>
                    <a:pt x="64716" y="12884"/>
                  </a:lnTo>
                  <a:lnTo>
                    <a:pt x="71938" y="6635"/>
                  </a:lnTo>
                  <a:lnTo>
                    <a:pt x="79909" y="2576"/>
                  </a:lnTo>
                  <a:lnTo>
                    <a:pt x="88550" y="494"/>
                  </a:lnTo>
                  <a:lnTo>
                    <a:pt x="97727" y="0"/>
                  </a:lnTo>
                  <a:lnTo>
                    <a:pt x="107310" y="713"/>
                  </a:lnTo>
                  <a:lnTo>
                    <a:pt x="117186" y="2631"/>
                  </a:lnTo>
                  <a:lnTo>
                    <a:pt x="127267" y="6113"/>
                  </a:lnTo>
                  <a:lnTo>
                    <a:pt x="137487" y="11234"/>
                  </a:lnTo>
                  <a:lnTo>
                    <a:pt x="147638" y="17959"/>
                  </a:lnTo>
                  <a:lnTo>
                    <a:pt x="157381" y="26301"/>
                  </a:lnTo>
                  <a:lnTo>
                    <a:pt x="166564" y="36101"/>
                  </a:lnTo>
                  <a:lnTo>
                    <a:pt x="175205" y="47089"/>
                  </a:lnTo>
                  <a:lnTo>
                    <a:pt x="183396" y="58980"/>
                  </a:lnTo>
                  <a:lnTo>
                    <a:pt x="191230" y="71532"/>
                  </a:lnTo>
                  <a:lnTo>
                    <a:pt x="198476" y="84551"/>
                  </a:lnTo>
                  <a:lnTo>
                    <a:pt x="204591" y="97896"/>
                  </a:lnTo>
                  <a:lnTo>
                    <a:pt x="209366" y="111461"/>
                  </a:lnTo>
                  <a:lnTo>
                    <a:pt x="212743" y="125011"/>
                  </a:lnTo>
                  <a:lnTo>
                    <a:pt x="214643" y="138188"/>
                  </a:lnTo>
                  <a:lnTo>
                    <a:pt x="215174" y="150831"/>
                  </a:lnTo>
                  <a:lnTo>
                    <a:pt x="214412" y="162948"/>
                  </a:lnTo>
                  <a:lnTo>
                    <a:pt x="212315" y="174626"/>
                  </a:lnTo>
                  <a:lnTo>
                    <a:pt x="208976" y="185956"/>
                  </a:lnTo>
                  <a:lnTo>
                    <a:pt x="204449" y="196702"/>
                  </a:lnTo>
                  <a:lnTo>
                    <a:pt x="198661" y="206320"/>
                  </a:lnTo>
                  <a:lnTo>
                    <a:pt x="191694" y="214609"/>
                  </a:lnTo>
                  <a:lnTo>
                    <a:pt x="183745" y="221837"/>
                  </a:lnTo>
                  <a:lnTo>
                    <a:pt x="175038" y="228541"/>
                  </a:lnTo>
                  <a:lnTo>
                    <a:pt x="165771" y="235087"/>
                  </a:lnTo>
                  <a:lnTo>
                    <a:pt x="155938" y="241485"/>
                  </a:lnTo>
                  <a:lnTo>
                    <a:pt x="145354" y="247489"/>
                  </a:lnTo>
                  <a:lnTo>
                    <a:pt x="133986" y="252972"/>
                  </a:lnTo>
                  <a:lnTo>
                    <a:pt x="122348" y="257805"/>
                  </a:lnTo>
                  <a:lnTo>
                    <a:pt x="110156" y="262263"/>
                  </a:lnTo>
                  <a:lnTo>
                    <a:pt x="95222" y="266734"/>
                  </a:lnTo>
                  <a:lnTo>
                    <a:pt x="73699" y="2719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097155" y="2205391"/>
            <a:ext cx="2500404" cy="690246"/>
            <a:chOff x="3097155" y="2205391"/>
            <a:chExt cx="2500404" cy="690246"/>
          </a:xfrm>
        </p:grpSpPr>
        <p:sp>
          <p:nvSpPr>
            <p:cNvPr id="39" name="Freeform 38"/>
            <p:cNvSpPr/>
            <p:nvPr/>
          </p:nvSpPr>
          <p:spPr>
            <a:xfrm>
              <a:off x="3320953" y="2258033"/>
              <a:ext cx="28886" cy="621182"/>
            </a:xfrm>
            <a:custGeom>
              <a:avLst/>
              <a:gdLst/>
              <a:ahLst/>
              <a:cxnLst/>
              <a:rect l="0" t="0" r="0" b="0"/>
              <a:pathLst>
                <a:path w="28886" h="621182">
                  <a:moveTo>
                    <a:pt x="7828" y="0"/>
                  </a:moveTo>
                  <a:lnTo>
                    <a:pt x="6386" y="8669"/>
                  </a:lnTo>
                  <a:lnTo>
                    <a:pt x="4472" y="20844"/>
                  </a:lnTo>
                  <a:lnTo>
                    <a:pt x="2650" y="34374"/>
                  </a:lnTo>
                  <a:lnTo>
                    <a:pt x="1155" y="48384"/>
                  </a:lnTo>
                  <a:lnTo>
                    <a:pt x="185" y="62543"/>
                  </a:lnTo>
                  <a:lnTo>
                    <a:pt x="0" y="76729"/>
                  </a:lnTo>
                  <a:lnTo>
                    <a:pt x="658" y="90901"/>
                  </a:lnTo>
                  <a:lnTo>
                    <a:pt x="1899" y="105214"/>
                  </a:lnTo>
                  <a:lnTo>
                    <a:pt x="3265" y="119976"/>
                  </a:lnTo>
                  <a:lnTo>
                    <a:pt x="4480" y="135326"/>
                  </a:lnTo>
                  <a:lnTo>
                    <a:pt x="5615" y="151400"/>
                  </a:lnTo>
                  <a:lnTo>
                    <a:pt x="6983" y="168409"/>
                  </a:lnTo>
                  <a:lnTo>
                    <a:pt x="8751" y="186374"/>
                  </a:lnTo>
                  <a:lnTo>
                    <a:pt x="10769" y="205168"/>
                  </a:lnTo>
                  <a:lnTo>
                    <a:pt x="12670" y="224615"/>
                  </a:lnTo>
                  <a:lnTo>
                    <a:pt x="14246" y="244544"/>
                  </a:lnTo>
                  <a:lnTo>
                    <a:pt x="15457" y="264655"/>
                  </a:lnTo>
                  <a:lnTo>
                    <a:pt x="16344" y="284535"/>
                  </a:lnTo>
                  <a:lnTo>
                    <a:pt x="16976" y="303981"/>
                  </a:lnTo>
                  <a:lnTo>
                    <a:pt x="17417" y="322971"/>
                  </a:lnTo>
                  <a:lnTo>
                    <a:pt x="17721" y="341569"/>
                  </a:lnTo>
                  <a:lnTo>
                    <a:pt x="17928" y="359861"/>
                  </a:lnTo>
                  <a:lnTo>
                    <a:pt x="18069" y="377926"/>
                  </a:lnTo>
                  <a:lnTo>
                    <a:pt x="18164" y="395830"/>
                  </a:lnTo>
                  <a:lnTo>
                    <a:pt x="18232" y="413611"/>
                  </a:lnTo>
                  <a:lnTo>
                    <a:pt x="18448" y="430977"/>
                  </a:lnTo>
                  <a:lnTo>
                    <a:pt x="19125" y="447339"/>
                  </a:lnTo>
                  <a:lnTo>
                    <a:pt x="20393" y="462459"/>
                  </a:lnTo>
                  <a:lnTo>
                    <a:pt x="22058" y="476578"/>
                  </a:lnTo>
                  <a:lnTo>
                    <a:pt x="23715" y="490215"/>
                  </a:lnTo>
                  <a:lnTo>
                    <a:pt x="25124" y="503730"/>
                  </a:lnTo>
                  <a:lnTo>
                    <a:pt x="26220" y="517455"/>
                  </a:lnTo>
                  <a:lnTo>
                    <a:pt x="27031" y="531748"/>
                  </a:lnTo>
                  <a:lnTo>
                    <a:pt x="27610" y="546725"/>
                  </a:lnTo>
                  <a:lnTo>
                    <a:pt x="28017" y="561769"/>
                  </a:lnTo>
                  <a:lnTo>
                    <a:pt x="28342" y="577222"/>
                  </a:lnTo>
                  <a:lnTo>
                    <a:pt x="28615" y="595562"/>
                  </a:lnTo>
                  <a:lnTo>
                    <a:pt x="28885" y="621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097155" y="2415961"/>
              <a:ext cx="379026" cy="42115"/>
            </a:xfrm>
            <a:custGeom>
              <a:avLst/>
              <a:gdLst/>
              <a:ahLst/>
              <a:cxnLst/>
              <a:rect l="0" t="0" r="0" b="0"/>
              <a:pathLst>
                <a:path w="379026" h="42115">
                  <a:moveTo>
                    <a:pt x="379025" y="0"/>
                  </a:moveTo>
                  <a:lnTo>
                    <a:pt x="370348" y="1441"/>
                  </a:lnTo>
                  <a:lnTo>
                    <a:pt x="357827" y="3355"/>
                  </a:lnTo>
                  <a:lnTo>
                    <a:pt x="343000" y="5178"/>
                  </a:lnTo>
                  <a:lnTo>
                    <a:pt x="326498" y="6682"/>
                  </a:lnTo>
                  <a:lnTo>
                    <a:pt x="309206" y="7998"/>
                  </a:lnTo>
                  <a:lnTo>
                    <a:pt x="292372" y="9479"/>
                  </a:lnTo>
                  <a:lnTo>
                    <a:pt x="276634" y="11323"/>
                  </a:lnTo>
                  <a:lnTo>
                    <a:pt x="261443" y="13560"/>
                  </a:lnTo>
                  <a:lnTo>
                    <a:pt x="245416" y="16139"/>
                  </a:lnTo>
                  <a:lnTo>
                    <a:pt x="227811" y="18988"/>
                  </a:lnTo>
                  <a:lnTo>
                    <a:pt x="208542" y="22036"/>
                  </a:lnTo>
                  <a:lnTo>
                    <a:pt x="187837" y="25229"/>
                  </a:lnTo>
                  <a:lnTo>
                    <a:pt x="166018" y="28518"/>
                  </a:lnTo>
                  <a:lnTo>
                    <a:pt x="143704" y="31708"/>
                  </a:lnTo>
                  <a:lnTo>
                    <a:pt x="121745" y="34470"/>
                  </a:lnTo>
                  <a:lnTo>
                    <a:pt x="100593" y="36660"/>
                  </a:lnTo>
                  <a:lnTo>
                    <a:pt x="80676" y="38303"/>
                  </a:lnTo>
                  <a:lnTo>
                    <a:pt x="60427" y="39666"/>
                  </a:lnTo>
                  <a:lnTo>
                    <a:pt x="35838" y="4086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495072" y="2590113"/>
              <a:ext cx="281503" cy="305524"/>
            </a:xfrm>
            <a:custGeom>
              <a:avLst/>
              <a:gdLst/>
              <a:ahLst/>
              <a:cxnLst/>
              <a:rect l="0" t="0" r="0" b="0"/>
              <a:pathLst>
                <a:path w="281503" h="305524">
                  <a:moveTo>
                    <a:pt x="96922" y="46946"/>
                  </a:moveTo>
                  <a:lnTo>
                    <a:pt x="88120" y="52814"/>
                  </a:lnTo>
                  <a:lnTo>
                    <a:pt x="79774" y="58378"/>
                  </a:lnTo>
                  <a:lnTo>
                    <a:pt x="71080" y="64187"/>
                  </a:lnTo>
                  <a:lnTo>
                    <a:pt x="62132" y="70613"/>
                  </a:lnTo>
                  <a:lnTo>
                    <a:pt x="53285" y="78239"/>
                  </a:lnTo>
                  <a:lnTo>
                    <a:pt x="44750" y="87274"/>
                  </a:lnTo>
                  <a:lnTo>
                    <a:pt x="36735" y="97601"/>
                  </a:lnTo>
                  <a:lnTo>
                    <a:pt x="29506" y="108976"/>
                  </a:lnTo>
                  <a:lnTo>
                    <a:pt x="23129" y="121146"/>
                  </a:lnTo>
                  <a:lnTo>
                    <a:pt x="17508" y="133892"/>
                  </a:lnTo>
                  <a:lnTo>
                    <a:pt x="12492" y="147046"/>
                  </a:lnTo>
                  <a:lnTo>
                    <a:pt x="7937" y="160479"/>
                  </a:lnTo>
                  <a:lnTo>
                    <a:pt x="4046" y="173939"/>
                  </a:lnTo>
                  <a:lnTo>
                    <a:pt x="1336" y="187055"/>
                  </a:lnTo>
                  <a:lnTo>
                    <a:pt x="0" y="199656"/>
                  </a:lnTo>
                  <a:lnTo>
                    <a:pt x="87" y="211746"/>
                  </a:lnTo>
                  <a:lnTo>
                    <a:pt x="1666" y="223405"/>
                  </a:lnTo>
                  <a:lnTo>
                    <a:pt x="4619" y="234727"/>
                  </a:lnTo>
                  <a:lnTo>
                    <a:pt x="8702" y="245637"/>
                  </a:lnTo>
                  <a:lnTo>
                    <a:pt x="13652" y="255898"/>
                  </a:lnTo>
                  <a:lnTo>
                    <a:pt x="19245" y="265428"/>
                  </a:lnTo>
                  <a:lnTo>
                    <a:pt x="25626" y="274133"/>
                  </a:lnTo>
                  <a:lnTo>
                    <a:pt x="33271" y="281835"/>
                  </a:lnTo>
                  <a:lnTo>
                    <a:pt x="42344" y="288529"/>
                  </a:lnTo>
                  <a:lnTo>
                    <a:pt x="52709" y="294194"/>
                  </a:lnTo>
                  <a:lnTo>
                    <a:pt x="64115" y="298709"/>
                  </a:lnTo>
                  <a:lnTo>
                    <a:pt x="76309" y="302113"/>
                  </a:lnTo>
                  <a:lnTo>
                    <a:pt x="89072" y="304418"/>
                  </a:lnTo>
                  <a:lnTo>
                    <a:pt x="102239" y="305523"/>
                  </a:lnTo>
                  <a:lnTo>
                    <a:pt x="115675" y="305486"/>
                  </a:lnTo>
                  <a:lnTo>
                    <a:pt x="128968" y="304326"/>
                  </a:lnTo>
                  <a:lnTo>
                    <a:pt x="141440" y="301953"/>
                  </a:lnTo>
                  <a:lnTo>
                    <a:pt x="152795" y="298431"/>
                  </a:lnTo>
                  <a:lnTo>
                    <a:pt x="163234" y="293948"/>
                  </a:lnTo>
                  <a:lnTo>
                    <a:pt x="173246" y="288722"/>
                  </a:lnTo>
                  <a:lnTo>
                    <a:pt x="183167" y="282950"/>
                  </a:lnTo>
                  <a:lnTo>
                    <a:pt x="192984" y="276787"/>
                  </a:lnTo>
                  <a:lnTo>
                    <a:pt x="202437" y="270351"/>
                  </a:lnTo>
                  <a:lnTo>
                    <a:pt x="211398" y="263723"/>
                  </a:lnTo>
                  <a:lnTo>
                    <a:pt x="220045" y="256797"/>
                  </a:lnTo>
                  <a:lnTo>
                    <a:pt x="228764" y="249309"/>
                  </a:lnTo>
                  <a:lnTo>
                    <a:pt x="237769" y="241148"/>
                  </a:lnTo>
                  <a:lnTo>
                    <a:pt x="246782" y="232038"/>
                  </a:lnTo>
                  <a:lnTo>
                    <a:pt x="255154" y="221480"/>
                  </a:lnTo>
                  <a:lnTo>
                    <a:pt x="262559" y="209339"/>
                  </a:lnTo>
                  <a:lnTo>
                    <a:pt x="268835" y="195947"/>
                  </a:lnTo>
                  <a:lnTo>
                    <a:pt x="273826" y="181895"/>
                  </a:lnTo>
                  <a:lnTo>
                    <a:pt x="277583" y="167594"/>
                  </a:lnTo>
                  <a:lnTo>
                    <a:pt x="280140" y="153248"/>
                  </a:lnTo>
                  <a:lnTo>
                    <a:pt x="281422" y="138937"/>
                  </a:lnTo>
                  <a:lnTo>
                    <a:pt x="281502" y="124684"/>
                  </a:lnTo>
                  <a:lnTo>
                    <a:pt x="280253" y="110485"/>
                  </a:lnTo>
                  <a:lnTo>
                    <a:pt x="277288" y="96332"/>
                  </a:lnTo>
                  <a:lnTo>
                    <a:pt x="272550" y="82223"/>
                  </a:lnTo>
                  <a:lnTo>
                    <a:pt x="266268" y="68475"/>
                  </a:lnTo>
                  <a:lnTo>
                    <a:pt x="258763" y="55696"/>
                  </a:lnTo>
                  <a:lnTo>
                    <a:pt x="250342" y="44143"/>
                  </a:lnTo>
                  <a:lnTo>
                    <a:pt x="241095" y="33911"/>
                  </a:lnTo>
                  <a:lnTo>
                    <a:pt x="230912" y="25103"/>
                  </a:lnTo>
                  <a:lnTo>
                    <a:pt x="219804" y="17627"/>
                  </a:lnTo>
                  <a:lnTo>
                    <a:pt x="207905" y="11419"/>
                  </a:lnTo>
                  <a:lnTo>
                    <a:pt x="195386" y="6531"/>
                  </a:lnTo>
                  <a:lnTo>
                    <a:pt x="182407" y="2877"/>
                  </a:lnTo>
                  <a:lnTo>
                    <a:pt x="169098" y="574"/>
                  </a:lnTo>
                  <a:lnTo>
                    <a:pt x="155557" y="0"/>
                  </a:lnTo>
                  <a:lnTo>
                    <a:pt x="141864" y="1204"/>
                  </a:lnTo>
                  <a:lnTo>
                    <a:pt x="128293" y="3836"/>
                  </a:lnTo>
                  <a:lnTo>
                    <a:pt x="113768" y="7686"/>
                  </a:lnTo>
                  <a:lnTo>
                    <a:pt x="94780" y="14210"/>
                  </a:lnTo>
                  <a:lnTo>
                    <a:pt x="65336" y="258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376672" y="2268562"/>
              <a:ext cx="389725" cy="533167"/>
            </a:xfrm>
            <a:custGeom>
              <a:avLst/>
              <a:gdLst/>
              <a:ahLst/>
              <a:cxnLst/>
              <a:rect l="0" t="0" r="0" b="0"/>
              <a:pathLst>
                <a:path w="389725" h="533167">
                  <a:moveTo>
                    <a:pt x="120773" y="0"/>
                  </a:moveTo>
                  <a:lnTo>
                    <a:pt x="114838" y="8734"/>
                  </a:lnTo>
                  <a:lnTo>
                    <a:pt x="108634" y="16440"/>
                  </a:lnTo>
                  <a:lnTo>
                    <a:pt x="101543" y="23847"/>
                  </a:lnTo>
                  <a:lnTo>
                    <a:pt x="93775" y="31281"/>
                  </a:lnTo>
                  <a:lnTo>
                    <a:pt x="85776" y="39108"/>
                  </a:lnTo>
                  <a:lnTo>
                    <a:pt x="77831" y="47482"/>
                  </a:lnTo>
                  <a:lnTo>
                    <a:pt x="69884" y="56225"/>
                  </a:lnTo>
                  <a:lnTo>
                    <a:pt x="61642" y="64940"/>
                  </a:lnTo>
                  <a:lnTo>
                    <a:pt x="52952" y="73394"/>
                  </a:lnTo>
                  <a:lnTo>
                    <a:pt x="43812" y="81527"/>
                  </a:lnTo>
                  <a:lnTo>
                    <a:pt x="34290" y="89368"/>
                  </a:lnTo>
                  <a:lnTo>
                    <a:pt x="24481" y="96930"/>
                  </a:lnTo>
                  <a:lnTo>
                    <a:pt x="14778" y="102664"/>
                  </a:lnTo>
                  <a:lnTo>
                    <a:pt x="6668" y="104205"/>
                  </a:lnTo>
                  <a:lnTo>
                    <a:pt x="1744" y="101662"/>
                  </a:lnTo>
                  <a:lnTo>
                    <a:pt x="0" y="96216"/>
                  </a:lnTo>
                  <a:lnTo>
                    <a:pt x="820" y="88910"/>
                  </a:lnTo>
                  <a:lnTo>
                    <a:pt x="3705" y="80604"/>
                  </a:lnTo>
                  <a:lnTo>
                    <a:pt x="8419" y="72041"/>
                  </a:lnTo>
                  <a:lnTo>
                    <a:pt x="14682" y="63618"/>
                  </a:lnTo>
                  <a:lnTo>
                    <a:pt x="22167" y="55471"/>
                  </a:lnTo>
                  <a:lnTo>
                    <a:pt x="30567" y="47604"/>
                  </a:lnTo>
                  <a:lnTo>
                    <a:pt x="39632" y="39976"/>
                  </a:lnTo>
                  <a:lnTo>
                    <a:pt x="49329" y="32697"/>
                  </a:lnTo>
                  <a:lnTo>
                    <a:pt x="59825" y="26026"/>
                  </a:lnTo>
                  <a:lnTo>
                    <a:pt x="71147" y="20059"/>
                  </a:lnTo>
                  <a:lnTo>
                    <a:pt x="83191" y="14898"/>
                  </a:lnTo>
                  <a:lnTo>
                    <a:pt x="95808" y="10729"/>
                  </a:lnTo>
                  <a:lnTo>
                    <a:pt x="108853" y="7560"/>
                  </a:lnTo>
                  <a:lnTo>
                    <a:pt x="122207" y="5415"/>
                  </a:lnTo>
                  <a:lnTo>
                    <a:pt x="135778" y="4417"/>
                  </a:lnTo>
                  <a:lnTo>
                    <a:pt x="149494" y="4526"/>
                  </a:lnTo>
                  <a:lnTo>
                    <a:pt x="163145" y="5734"/>
                  </a:lnTo>
                  <a:lnTo>
                    <a:pt x="176391" y="8140"/>
                  </a:lnTo>
                  <a:lnTo>
                    <a:pt x="189074" y="11684"/>
                  </a:lnTo>
                  <a:lnTo>
                    <a:pt x="201049" y="16181"/>
                  </a:lnTo>
                  <a:lnTo>
                    <a:pt x="212099" y="21416"/>
                  </a:lnTo>
                  <a:lnTo>
                    <a:pt x="222195" y="27204"/>
                  </a:lnTo>
                  <a:lnTo>
                    <a:pt x="231297" y="33717"/>
                  </a:lnTo>
                  <a:lnTo>
                    <a:pt x="239272" y="41452"/>
                  </a:lnTo>
                  <a:lnTo>
                    <a:pt x="246145" y="50580"/>
                  </a:lnTo>
                  <a:lnTo>
                    <a:pt x="251592" y="60812"/>
                  </a:lnTo>
                  <a:lnTo>
                    <a:pt x="254895" y="71598"/>
                  </a:lnTo>
                  <a:lnTo>
                    <a:pt x="255856" y="82552"/>
                  </a:lnTo>
                  <a:lnTo>
                    <a:pt x="254721" y="93329"/>
                  </a:lnTo>
                  <a:lnTo>
                    <a:pt x="251908" y="103559"/>
                  </a:lnTo>
                  <a:lnTo>
                    <a:pt x="247833" y="113105"/>
                  </a:lnTo>
                  <a:lnTo>
                    <a:pt x="242847" y="122176"/>
                  </a:lnTo>
                  <a:lnTo>
                    <a:pt x="237218" y="131195"/>
                  </a:lnTo>
                  <a:lnTo>
                    <a:pt x="231137" y="140407"/>
                  </a:lnTo>
                  <a:lnTo>
                    <a:pt x="224582" y="149564"/>
                  </a:lnTo>
                  <a:lnTo>
                    <a:pt x="217344" y="158032"/>
                  </a:lnTo>
                  <a:lnTo>
                    <a:pt x="209364" y="165511"/>
                  </a:lnTo>
                  <a:lnTo>
                    <a:pt x="200885" y="172177"/>
                  </a:lnTo>
                  <a:lnTo>
                    <a:pt x="192347" y="178495"/>
                  </a:lnTo>
                  <a:lnTo>
                    <a:pt x="184020" y="184728"/>
                  </a:lnTo>
                  <a:lnTo>
                    <a:pt x="176325" y="189057"/>
                  </a:lnTo>
                  <a:lnTo>
                    <a:pt x="170994" y="189300"/>
                  </a:lnTo>
                  <a:lnTo>
                    <a:pt x="169934" y="186558"/>
                  </a:lnTo>
                  <a:lnTo>
                    <a:pt x="173015" y="182065"/>
                  </a:lnTo>
                  <a:lnTo>
                    <a:pt x="179525" y="177061"/>
                  </a:lnTo>
                  <a:lnTo>
                    <a:pt x="188894" y="172895"/>
                  </a:lnTo>
                  <a:lnTo>
                    <a:pt x="200549" y="170199"/>
                  </a:lnTo>
                  <a:lnTo>
                    <a:pt x="213776" y="169181"/>
                  </a:lnTo>
                  <a:lnTo>
                    <a:pt x="227800" y="169923"/>
                  </a:lnTo>
                  <a:lnTo>
                    <a:pt x="242112" y="172268"/>
                  </a:lnTo>
                  <a:lnTo>
                    <a:pt x="256147" y="175923"/>
                  </a:lnTo>
                  <a:lnTo>
                    <a:pt x="269193" y="180574"/>
                  </a:lnTo>
                  <a:lnTo>
                    <a:pt x="280967" y="185953"/>
                  </a:lnTo>
                  <a:lnTo>
                    <a:pt x="291533" y="191849"/>
                  </a:lnTo>
                  <a:lnTo>
                    <a:pt x="301107" y="198104"/>
                  </a:lnTo>
                  <a:lnTo>
                    <a:pt x="309929" y="204615"/>
                  </a:lnTo>
                  <a:lnTo>
                    <a:pt x="318366" y="211631"/>
                  </a:lnTo>
                  <a:lnTo>
                    <a:pt x="326886" y="219713"/>
                  </a:lnTo>
                  <a:lnTo>
                    <a:pt x="335729" y="229077"/>
                  </a:lnTo>
                  <a:lnTo>
                    <a:pt x="344620" y="239469"/>
                  </a:lnTo>
                  <a:lnTo>
                    <a:pt x="352903" y="250363"/>
                  </a:lnTo>
                  <a:lnTo>
                    <a:pt x="360249" y="261403"/>
                  </a:lnTo>
                  <a:lnTo>
                    <a:pt x="366655" y="272747"/>
                  </a:lnTo>
                  <a:lnTo>
                    <a:pt x="372265" y="284955"/>
                  </a:lnTo>
                  <a:lnTo>
                    <a:pt x="377255" y="298278"/>
                  </a:lnTo>
                  <a:lnTo>
                    <a:pt x="381623" y="312667"/>
                  </a:lnTo>
                  <a:lnTo>
                    <a:pt x="385193" y="327936"/>
                  </a:lnTo>
                  <a:lnTo>
                    <a:pt x="387922" y="343875"/>
                  </a:lnTo>
                  <a:lnTo>
                    <a:pt x="389587" y="360138"/>
                  </a:lnTo>
                  <a:lnTo>
                    <a:pt x="389724" y="376275"/>
                  </a:lnTo>
                  <a:lnTo>
                    <a:pt x="388218" y="392042"/>
                  </a:lnTo>
                  <a:lnTo>
                    <a:pt x="385258" y="407068"/>
                  </a:lnTo>
                  <a:lnTo>
                    <a:pt x="381136" y="420786"/>
                  </a:lnTo>
                  <a:lnTo>
                    <a:pt x="376144" y="433012"/>
                  </a:lnTo>
                  <a:lnTo>
                    <a:pt x="370523" y="443884"/>
                  </a:lnTo>
                  <a:lnTo>
                    <a:pt x="364460" y="453662"/>
                  </a:lnTo>
                  <a:lnTo>
                    <a:pt x="358080" y="462616"/>
                  </a:lnTo>
                  <a:lnTo>
                    <a:pt x="351153" y="470972"/>
                  </a:lnTo>
                  <a:lnTo>
                    <a:pt x="343132" y="478905"/>
                  </a:lnTo>
                  <a:lnTo>
                    <a:pt x="333809" y="486541"/>
                  </a:lnTo>
                  <a:lnTo>
                    <a:pt x="323445" y="493806"/>
                  </a:lnTo>
                  <a:lnTo>
                    <a:pt x="312569" y="500459"/>
                  </a:lnTo>
                  <a:lnTo>
                    <a:pt x="301542" y="506415"/>
                  </a:lnTo>
                  <a:lnTo>
                    <a:pt x="290205" y="511735"/>
                  </a:lnTo>
                  <a:lnTo>
                    <a:pt x="278004" y="516543"/>
                  </a:lnTo>
                  <a:lnTo>
                    <a:pt x="264679" y="520958"/>
                  </a:lnTo>
                  <a:lnTo>
                    <a:pt x="250120" y="524924"/>
                  </a:lnTo>
                  <a:lnTo>
                    <a:pt x="234204" y="528216"/>
                  </a:lnTo>
                  <a:lnTo>
                    <a:pt x="217022" y="530760"/>
                  </a:lnTo>
                  <a:lnTo>
                    <a:pt x="199281" y="532468"/>
                  </a:lnTo>
                  <a:lnTo>
                    <a:pt x="182144" y="533166"/>
                  </a:lnTo>
                  <a:lnTo>
                    <a:pt x="166209" y="532851"/>
                  </a:lnTo>
                  <a:lnTo>
                    <a:pt x="151225" y="531504"/>
                  </a:lnTo>
                  <a:lnTo>
                    <a:pt x="136402" y="529004"/>
                  </a:lnTo>
                  <a:lnTo>
                    <a:pt x="121246" y="525397"/>
                  </a:lnTo>
                  <a:lnTo>
                    <a:pt x="105759" y="520857"/>
                  </a:lnTo>
                  <a:lnTo>
                    <a:pt x="90267" y="515594"/>
                  </a:lnTo>
                  <a:lnTo>
                    <a:pt x="74999" y="509800"/>
                  </a:lnTo>
                  <a:lnTo>
                    <a:pt x="60427" y="503742"/>
                  </a:lnTo>
                  <a:lnTo>
                    <a:pt x="45799" y="497054"/>
                  </a:lnTo>
                  <a:lnTo>
                    <a:pt x="28715" y="488037"/>
                  </a:lnTo>
                  <a:lnTo>
                    <a:pt x="4959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869460" y="2300147"/>
              <a:ext cx="213717" cy="473155"/>
            </a:xfrm>
            <a:custGeom>
              <a:avLst/>
              <a:gdLst/>
              <a:ahLst/>
              <a:cxnLst/>
              <a:rect l="0" t="0" r="0" b="0"/>
              <a:pathLst>
                <a:path w="213717" h="473155">
                  <a:moveTo>
                    <a:pt x="91239" y="0"/>
                  </a:moveTo>
                  <a:lnTo>
                    <a:pt x="85438" y="11802"/>
                  </a:lnTo>
                  <a:lnTo>
                    <a:pt x="80514" y="23572"/>
                  </a:lnTo>
                  <a:lnTo>
                    <a:pt x="76011" y="36457"/>
                  </a:lnTo>
                  <a:lnTo>
                    <a:pt x="71791" y="50132"/>
                  </a:lnTo>
                  <a:lnTo>
                    <a:pt x="67777" y="63812"/>
                  </a:lnTo>
                  <a:lnTo>
                    <a:pt x="63915" y="77028"/>
                  </a:lnTo>
                  <a:lnTo>
                    <a:pt x="60162" y="89653"/>
                  </a:lnTo>
                  <a:lnTo>
                    <a:pt x="56487" y="101732"/>
                  </a:lnTo>
                  <a:lnTo>
                    <a:pt x="52865" y="113384"/>
                  </a:lnTo>
                  <a:lnTo>
                    <a:pt x="49280" y="125209"/>
                  </a:lnTo>
                  <a:lnTo>
                    <a:pt x="45719" y="138220"/>
                  </a:lnTo>
                  <a:lnTo>
                    <a:pt x="42175" y="152861"/>
                  </a:lnTo>
                  <a:lnTo>
                    <a:pt x="38642" y="168597"/>
                  </a:lnTo>
                  <a:lnTo>
                    <a:pt x="35118" y="184239"/>
                  </a:lnTo>
                  <a:lnTo>
                    <a:pt x="31598" y="199089"/>
                  </a:lnTo>
                  <a:lnTo>
                    <a:pt x="28082" y="212972"/>
                  </a:lnTo>
                  <a:lnTo>
                    <a:pt x="24568" y="225975"/>
                  </a:lnTo>
                  <a:lnTo>
                    <a:pt x="21055" y="238286"/>
                  </a:lnTo>
                  <a:lnTo>
                    <a:pt x="17544" y="250570"/>
                  </a:lnTo>
                  <a:lnTo>
                    <a:pt x="14033" y="263898"/>
                  </a:lnTo>
                  <a:lnTo>
                    <a:pt x="10527" y="278765"/>
                  </a:lnTo>
                  <a:lnTo>
                    <a:pt x="7190" y="294993"/>
                  </a:lnTo>
                  <a:lnTo>
                    <a:pt x="4328" y="312031"/>
                  </a:lnTo>
                  <a:lnTo>
                    <a:pt x="2075" y="329449"/>
                  </a:lnTo>
                  <a:lnTo>
                    <a:pt x="564" y="346855"/>
                  </a:lnTo>
                  <a:lnTo>
                    <a:pt x="0" y="363833"/>
                  </a:lnTo>
                  <a:lnTo>
                    <a:pt x="403" y="380204"/>
                  </a:lnTo>
                  <a:lnTo>
                    <a:pt x="1811" y="395822"/>
                  </a:lnTo>
                  <a:lnTo>
                    <a:pt x="4351" y="410477"/>
                  </a:lnTo>
                  <a:lnTo>
                    <a:pt x="7993" y="424145"/>
                  </a:lnTo>
                  <a:lnTo>
                    <a:pt x="12897" y="436631"/>
                  </a:lnTo>
                  <a:lnTo>
                    <a:pt x="19469" y="447500"/>
                  </a:lnTo>
                  <a:lnTo>
                    <a:pt x="27777" y="456655"/>
                  </a:lnTo>
                  <a:lnTo>
                    <a:pt x="37440" y="463973"/>
                  </a:lnTo>
                  <a:lnTo>
                    <a:pt x="47836" y="469148"/>
                  </a:lnTo>
                  <a:lnTo>
                    <a:pt x="58533" y="472213"/>
                  </a:lnTo>
                  <a:lnTo>
                    <a:pt x="69476" y="473154"/>
                  </a:lnTo>
                  <a:lnTo>
                    <a:pt x="80882" y="471749"/>
                  </a:lnTo>
                  <a:lnTo>
                    <a:pt x="92844" y="468102"/>
                  </a:lnTo>
                  <a:lnTo>
                    <a:pt x="105166" y="462570"/>
                  </a:lnTo>
                  <a:lnTo>
                    <a:pt x="117444" y="455578"/>
                  </a:lnTo>
                  <a:lnTo>
                    <a:pt x="129442" y="447510"/>
                  </a:lnTo>
                  <a:lnTo>
                    <a:pt x="140941" y="438671"/>
                  </a:lnTo>
                  <a:lnTo>
                    <a:pt x="151663" y="429294"/>
                  </a:lnTo>
                  <a:lnTo>
                    <a:pt x="161535" y="419545"/>
                  </a:lnTo>
                  <a:lnTo>
                    <a:pt x="170486" y="409543"/>
                  </a:lnTo>
                  <a:lnTo>
                    <a:pt x="178360" y="399368"/>
                  </a:lnTo>
                  <a:lnTo>
                    <a:pt x="185177" y="389076"/>
                  </a:lnTo>
                  <a:lnTo>
                    <a:pt x="191097" y="378706"/>
                  </a:lnTo>
                  <a:lnTo>
                    <a:pt x="196315" y="368284"/>
                  </a:lnTo>
                  <a:lnTo>
                    <a:pt x="201009" y="357822"/>
                  </a:lnTo>
                  <a:lnTo>
                    <a:pt x="205165" y="347168"/>
                  </a:lnTo>
                  <a:lnTo>
                    <a:pt x="208584" y="336023"/>
                  </a:lnTo>
                  <a:lnTo>
                    <a:pt x="211214" y="324267"/>
                  </a:lnTo>
                  <a:lnTo>
                    <a:pt x="212980" y="312100"/>
                  </a:lnTo>
                  <a:lnTo>
                    <a:pt x="213716" y="299933"/>
                  </a:lnTo>
                  <a:lnTo>
                    <a:pt x="213422" y="288017"/>
                  </a:lnTo>
                  <a:lnTo>
                    <a:pt x="211919" y="276745"/>
                  </a:lnTo>
                  <a:lnTo>
                    <a:pt x="208783" y="266708"/>
                  </a:lnTo>
                  <a:lnTo>
                    <a:pt x="203930" y="258119"/>
                  </a:lnTo>
                  <a:lnTo>
                    <a:pt x="197570" y="251184"/>
                  </a:lnTo>
                  <a:lnTo>
                    <a:pt x="190013" y="246266"/>
                  </a:lnTo>
                  <a:lnTo>
                    <a:pt x="181561" y="243370"/>
                  </a:lnTo>
                  <a:lnTo>
                    <a:pt x="172465" y="242373"/>
                  </a:lnTo>
                  <a:lnTo>
                    <a:pt x="162915" y="243207"/>
                  </a:lnTo>
                  <a:lnTo>
                    <a:pt x="153050" y="245658"/>
                  </a:lnTo>
                  <a:lnTo>
                    <a:pt x="142969" y="249571"/>
                  </a:lnTo>
                  <a:lnTo>
                    <a:pt x="132741" y="254938"/>
                  </a:lnTo>
                  <a:lnTo>
                    <a:pt x="122420" y="261624"/>
                  </a:lnTo>
                  <a:lnTo>
                    <a:pt x="112199" y="269553"/>
                  </a:lnTo>
                  <a:lnTo>
                    <a:pt x="102410" y="278778"/>
                  </a:lnTo>
                  <a:lnTo>
                    <a:pt x="93195" y="289201"/>
                  </a:lnTo>
                  <a:lnTo>
                    <a:pt x="84533" y="300455"/>
                  </a:lnTo>
                  <a:lnTo>
                    <a:pt x="76329" y="312000"/>
                  </a:lnTo>
                  <a:lnTo>
                    <a:pt x="68483" y="323500"/>
                  </a:lnTo>
                  <a:lnTo>
                    <a:pt x="61205" y="334758"/>
                  </a:lnTo>
                  <a:lnTo>
                    <a:pt x="54295" y="346938"/>
                  </a:lnTo>
                  <a:lnTo>
                    <a:pt x="47142" y="363343"/>
                  </a:lnTo>
                  <a:lnTo>
                    <a:pt x="38596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165338" y="2318440"/>
              <a:ext cx="340905" cy="460815"/>
            </a:xfrm>
            <a:custGeom>
              <a:avLst/>
              <a:gdLst/>
              <a:ahLst/>
              <a:cxnLst/>
              <a:rect l="0" t="0" r="0" b="0"/>
              <a:pathLst>
                <a:path w="340905" h="460815">
                  <a:moveTo>
                    <a:pt x="184915" y="13293"/>
                  </a:moveTo>
                  <a:lnTo>
                    <a:pt x="173247" y="19227"/>
                  </a:lnTo>
                  <a:lnTo>
                    <a:pt x="162758" y="25432"/>
                  </a:lnTo>
                  <a:lnTo>
                    <a:pt x="152461" y="32523"/>
                  </a:lnTo>
                  <a:lnTo>
                    <a:pt x="142332" y="40291"/>
                  </a:lnTo>
                  <a:lnTo>
                    <a:pt x="132637" y="48289"/>
                  </a:lnTo>
                  <a:lnTo>
                    <a:pt x="123496" y="56244"/>
                  </a:lnTo>
                  <a:lnTo>
                    <a:pt x="114720" y="64536"/>
                  </a:lnTo>
                  <a:lnTo>
                    <a:pt x="105911" y="74074"/>
                  </a:lnTo>
                  <a:lnTo>
                    <a:pt x="96834" y="85271"/>
                  </a:lnTo>
                  <a:lnTo>
                    <a:pt x="87432" y="98063"/>
                  </a:lnTo>
                  <a:lnTo>
                    <a:pt x="77734" y="112177"/>
                  </a:lnTo>
                  <a:lnTo>
                    <a:pt x="67803" y="127306"/>
                  </a:lnTo>
                  <a:lnTo>
                    <a:pt x="57863" y="143176"/>
                  </a:lnTo>
                  <a:lnTo>
                    <a:pt x="48269" y="159574"/>
                  </a:lnTo>
                  <a:lnTo>
                    <a:pt x="39194" y="176339"/>
                  </a:lnTo>
                  <a:lnTo>
                    <a:pt x="30797" y="193358"/>
                  </a:lnTo>
                  <a:lnTo>
                    <a:pt x="23303" y="210549"/>
                  </a:lnTo>
                  <a:lnTo>
                    <a:pt x="16749" y="227857"/>
                  </a:lnTo>
                  <a:lnTo>
                    <a:pt x="11177" y="245244"/>
                  </a:lnTo>
                  <a:lnTo>
                    <a:pt x="6725" y="262684"/>
                  </a:lnTo>
                  <a:lnTo>
                    <a:pt x="3363" y="280150"/>
                  </a:lnTo>
                  <a:lnTo>
                    <a:pt x="1086" y="297304"/>
                  </a:lnTo>
                  <a:lnTo>
                    <a:pt x="0" y="313522"/>
                  </a:lnTo>
                  <a:lnTo>
                    <a:pt x="50" y="328546"/>
                  </a:lnTo>
                  <a:lnTo>
                    <a:pt x="1217" y="342602"/>
                  </a:lnTo>
                  <a:lnTo>
                    <a:pt x="3596" y="356195"/>
                  </a:lnTo>
                  <a:lnTo>
                    <a:pt x="7127" y="369673"/>
                  </a:lnTo>
                  <a:lnTo>
                    <a:pt x="11785" y="383032"/>
                  </a:lnTo>
                  <a:lnTo>
                    <a:pt x="17661" y="396016"/>
                  </a:lnTo>
                  <a:lnTo>
                    <a:pt x="24692" y="408487"/>
                  </a:lnTo>
                  <a:lnTo>
                    <a:pt x="32854" y="420134"/>
                  </a:lnTo>
                  <a:lnTo>
                    <a:pt x="42235" y="430423"/>
                  </a:lnTo>
                  <a:lnTo>
                    <a:pt x="52769" y="439187"/>
                  </a:lnTo>
                  <a:lnTo>
                    <a:pt x="64265" y="446409"/>
                  </a:lnTo>
                  <a:lnTo>
                    <a:pt x="76506" y="452052"/>
                  </a:lnTo>
                  <a:lnTo>
                    <a:pt x="89291" y="456252"/>
                  </a:lnTo>
                  <a:lnTo>
                    <a:pt x="102299" y="459109"/>
                  </a:lnTo>
                  <a:lnTo>
                    <a:pt x="115104" y="460593"/>
                  </a:lnTo>
                  <a:lnTo>
                    <a:pt x="127498" y="460814"/>
                  </a:lnTo>
                  <a:lnTo>
                    <a:pt x="139616" y="459829"/>
                  </a:lnTo>
                  <a:lnTo>
                    <a:pt x="151827" y="457573"/>
                  </a:lnTo>
                  <a:lnTo>
                    <a:pt x="164333" y="454130"/>
                  </a:lnTo>
                  <a:lnTo>
                    <a:pt x="176851" y="449700"/>
                  </a:lnTo>
                  <a:lnTo>
                    <a:pt x="188731" y="444511"/>
                  </a:lnTo>
                  <a:lnTo>
                    <a:pt x="199657" y="438757"/>
                  </a:lnTo>
                  <a:lnTo>
                    <a:pt x="209961" y="432438"/>
                  </a:lnTo>
                  <a:lnTo>
                    <a:pt x="220407" y="425364"/>
                  </a:lnTo>
                  <a:lnTo>
                    <a:pt x="231433" y="417494"/>
                  </a:lnTo>
                  <a:lnTo>
                    <a:pt x="242976" y="408921"/>
                  </a:lnTo>
                  <a:lnTo>
                    <a:pt x="254657" y="399787"/>
                  </a:lnTo>
                  <a:lnTo>
                    <a:pt x="266219" y="390225"/>
                  </a:lnTo>
                  <a:lnTo>
                    <a:pt x="277407" y="380024"/>
                  </a:lnTo>
                  <a:lnTo>
                    <a:pt x="287913" y="368658"/>
                  </a:lnTo>
                  <a:lnTo>
                    <a:pt x="297637" y="355935"/>
                  </a:lnTo>
                  <a:lnTo>
                    <a:pt x="306486" y="341966"/>
                  </a:lnTo>
                  <a:lnTo>
                    <a:pt x="314291" y="326987"/>
                  </a:lnTo>
                  <a:lnTo>
                    <a:pt x="321058" y="311241"/>
                  </a:lnTo>
                  <a:lnTo>
                    <a:pt x="326774" y="294940"/>
                  </a:lnTo>
                  <a:lnTo>
                    <a:pt x="331322" y="278245"/>
                  </a:lnTo>
                  <a:lnTo>
                    <a:pt x="334754" y="261277"/>
                  </a:lnTo>
                  <a:lnTo>
                    <a:pt x="337247" y="244121"/>
                  </a:lnTo>
                  <a:lnTo>
                    <a:pt x="339012" y="226837"/>
                  </a:lnTo>
                  <a:lnTo>
                    <a:pt x="340234" y="209476"/>
                  </a:lnTo>
                  <a:lnTo>
                    <a:pt x="340904" y="192393"/>
                  </a:lnTo>
                  <a:lnTo>
                    <a:pt x="340831" y="176221"/>
                  </a:lnTo>
                  <a:lnTo>
                    <a:pt x="339962" y="161229"/>
                  </a:lnTo>
                  <a:lnTo>
                    <a:pt x="338227" y="147195"/>
                  </a:lnTo>
                  <a:lnTo>
                    <a:pt x="335458" y="133616"/>
                  </a:lnTo>
                  <a:lnTo>
                    <a:pt x="331667" y="120152"/>
                  </a:lnTo>
                  <a:lnTo>
                    <a:pt x="327003" y="106972"/>
                  </a:lnTo>
                  <a:lnTo>
                    <a:pt x="321655" y="94641"/>
                  </a:lnTo>
                  <a:lnTo>
                    <a:pt x="315796" y="83412"/>
                  </a:lnTo>
                  <a:lnTo>
                    <a:pt x="309405" y="73074"/>
                  </a:lnTo>
                  <a:lnTo>
                    <a:pt x="302284" y="63137"/>
                  </a:lnTo>
                  <a:lnTo>
                    <a:pt x="294382" y="53270"/>
                  </a:lnTo>
                  <a:lnTo>
                    <a:pt x="285787" y="43491"/>
                  </a:lnTo>
                  <a:lnTo>
                    <a:pt x="276640" y="34064"/>
                  </a:lnTo>
                  <a:lnTo>
                    <a:pt x="267073" y="25134"/>
                  </a:lnTo>
                  <a:lnTo>
                    <a:pt x="257039" y="17019"/>
                  </a:lnTo>
                  <a:lnTo>
                    <a:pt x="246317" y="10253"/>
                  </a:lnTo>
                  <a:lnTo>
                    <a:pt x="234849" y="5013"/>
                  </a:lnTo>
                  <a:lnTo>
                    <a:pt x="222876" y="1480"/>
                  </a:lnTo>
                  <a:lnTo>
                    <a:pt x="210840" y="0"/>
                  </a:lnTo>
                  <a:lnTo>
                    <a:pt x="199008" y="557"/>
                  </a:lnTo>
                  <a:lnTo>
                    <a:pt x="187525" y="2734"/>
                  </a:lnTo>
                  <a:lnTo>
                    <a:pt x="175170" y="6223"/>
                  </a:lnTo>
                  <a:lnTo>
                    <a:pt x="158621" y="12443"/>
                  </a:lnTo>
                  <a:lnTo>
                    <a:pt x="132273" y="238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506833" y="2205391"/>
              <a:ext cx="90726" cy="115996"/>
            </a:xfrm>
            <a:custGeom>
              <a:avLst/>
              <a:gdLst/>
              <a:ahLst/>
              <a:cxnLst/>
              <a:rect l="0" t="0" r="0" b="0"/>
              <a:pathLst>
                <a:path w="90726" h="115996">
                  <a:moveTo>
                    <a:pt x="43461" y="10528"/>
                  </a:moveTo>
                  <a:lnTo>
                    <a:pt x="37594" y="16396"/>
                  </a:lnTo>
                  <a:lnTo>
                    <a:pt x="32029" y="21960"/>
                  </a:lnTo>
                  <a:lnTo>
                    <a:pt x="26235" y="27764"/>
                  </a:lnTo>
                  <a:lnTo>
                    <a:pt x="20327" y="34017"/>
                  </a:lnTo>
                  <a:lnTo>
                    <a:pt x="14645" y="40996"/>
                  </a:lnTo>
                  <a:lnTo>
                    <a:pt x="9380" y="48777"/>
                  </a:lnTo>
                  <a:lnTo>
                    <a:pt x="4875" y="57279"/>
                  </a:lnTo>
                  <a:lnTo>
                    <a:pt x="1686" y="66357"/>
                  </a:lnTo>
                  <a:lnTo>
                    <a:pt x="0" y="75862"/>
                  </a:lnTo>
                  <a:lnTo>
                    <a:pt x="5" y="85344"/>
                  </a:lnTo>
                  <a:lnTo>
                    <a:pt x="2054" y="94097"/>
                  </a:lnTo>
                  <a:lnTo>
                    <a:pt x="6137" y="101785"/>
                  </a:lnTo>
                  <a:lnTo>
                    <a:pt x="11963" y="108097"/>
                  </a:lnTo>
                  <a:lnTo>
                    <a:pt x="19152" y="112588"/>
                  </a:lnTo>
                  <a:lnTo>
                    <a:pt x="27349" y="115194"/>
                  </a:lnTo>
                  <a:lnTo>
                    <a:pt x="36103" y="115995"/>
                  </a:lnTo>
                  <a:lnTo>
                    <a:pt x="44892" y="115029"/>
                  </a:lnTo>
                  <a:lnTo>
                    <a:pt x="53422" y="112490"/>
                  </a:lnTo>
                  <a:lnTo>
                    <a:pt x="61453" y="108517"/>
                  </a:lnTo>
                  <a:lnTo>
                    <a:pt x="68700" y="103110"/>
                  </a:lnTo>
                  <a:lnTo>
                    <a:pt x="75090" y="96397"/>
                  </a:lnTo>
                  <a:lnTo>
                    <a:pt x="80551" y="88451"/>
                  </a:lnTo>
                  <a:lnTo>
                    <a:pt x="84929" y="79215"/>
                  </a:lnTo>
                  <a:lnTo>
                    <a:pt x="88238" y="68788"/>
                  </a:lnTo>
                  <a:lnTo>
                    <a:pt x="90308" y="57702"/>
                  </a:lnTo>
                  <a:lnTo>
                    <a:pt x="90725" y="46801"/>
                  </a:lnTo>
                  <a:lnTo>
                    <a:pt x="89402" y="36557"/>
                  </a:lnTo>
                  <a:lnTo>
                    <a:pt x="86226" y="27392"/>
                  </a:lnTo>
                  <a:lnTo>
                    <a:pt x="80896" y="19841"/>
                  </a:lnTo>
                  <a:lnTo>
                    <a:pt x="73475" y="14026"/>
                  </a:lnTo>
                  <a:lnTo>
                    <a:pt x="64895" y="9740"/>
                  </a:lnTo>
                  <a:lnTo>
                    <a:pt x="55932" y="6216"/>
                  </a:lnTo>
                  <a:lnTo>
                    <a:pt x="45801" y="3147"/>
                  </a:lnTo>
                  <a:lnTo>
                    <a:pt x="329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/>
          <p:cNvGrpSpPr/>
          <p:nvPr/>
        </p:nvGrpSpPr>
        <p:grpSpPr>
          <a:xfrm>
            <a:off x="715937" y="57028"/>
            <a:ext cx="7843733" cy="543097"/>
            <a:chOff x="715937" y="57028"/>
            <a:chExt cx="7843733" cy="543097"/>
          </a:xfrm>
        </p:grpSpPr>
        <p:sp>
          <p:nvSpPr>
            <p:cNvPr id="2" name="Freeform 1"/>
            <p:cNvSpPr/>
            <p:nvPr/>
          </p:nvSpPr>
          <p:spPr>
            <a:xfrm>
              <a:off x="929221" y="189513"/>
              <a:ext cx="39401" cy="273742"/>
            </a:xfrm>
            <a:custGeom>
              <a:avLst/>
              <a:gdLst/>
              <a:ahLst/>
              <a:cxnLst/>
              <a:rect l="0" t="0" r="0" b="0"/>
              <a:pathLst>
                <a:path w="39401" h="273742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3"/>
                  </a:lnTo>
                  <a:lnTo>
                    <a:pt x="0" y="49817"/>
                  </a:lnTo>
                  <a:lnTo>
                    <a:pt x="655" y="61026"/>
                  </a:lnTo>
                  <a:lnTo>
                    <a:pt x="2067" y="72311"/>
                  </a:lnTo>
                  <a:lnTo>
                    <a:pt x="4079" y="83944"/>
                  </a:lnTo>
                  <a:lnTo>
                    <a:pt x="6537" y="96063"/>
                  </a:lnTo>
                  <a:lnTo>
                    <a:pt x="9152" y="108658"/>
                  </a:lnTo>
                  <a:lnTo>
                    <a:pt x="11520" y="121652"/>
                  </a:lnTo>
                  <a:lnTo>
                    <a:pt x="13446" y="134954"/>
                  </a:lnTo>
                  <a:lnTo>
                    <a:pt x="15076" y="148480"/>
                  </a:lnTo>
                  <a:lnTo>
                    <a:pt x="16786" y="162167"/>
                  </a:lnTo>
                  <a:lnTo>
                    <a:pt x="18790" y="175962"/>
                  </a:lnTo>
                  <a:lnTo>
                    <a:pt x="21139" y="189665"/>
                  </a:lnTo>
                  <a:lnTo>
                    <a:pt x="23795" y="202946"/>
                  </a:lnTo>
                  <a:lnTo>
                    <a:pt x="26691" y="215649"/>
                  </a:lnTo>
                  <a:lnTo>
                    <a:pt x="29613" y="227535"/>
                  </a:lnTo>
                  <a:lnTo>
                    <a:pt x="32498" y="239471"/>
                  </a:lnTo>
                  <a:lnTo>
                    <a:pt x="35597" y="253622"/>
                  </a:lnTo>
                  <a:lnTo>
                    <a:pt x="3940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15937" y="147399"/>
              <a:ext cx="410613" cy="73700"/>
            </a:xfrm>
            <a:custGeom>
              <a:avLst/>
              <a:gdLst/>
              <a:ahLst/>
              <a:cxnLst/>
              <a:rect l="0" t="0" r="0" b="0"/>
              <a:pathLst>
                <a:path w="410613" h="73700">
                  <a:moveTo>
                    <a:pt x="410612" y="0"/>
                  </a:moveTo>
                  <a:lnTo>
                    <a:pt x="398877" y="67"/>
                  </a:lnTo>
                  <a:lnTo>
                    <a:pt x="387748" y="707"/>
                  </a:lnTo>
                  <a:lnTo>
                    <a:pt x="376149" y="1999"/>
                  </a:lnTo>
                  <a:lnTo>
                    <a:pt x="363988" y="3686"/>
                  </a:lnTo>
                  <a:lnTo>
                    <a:pt x="351328" y="5354"/>
                  </a:lnTo>
                  <a:lnTo>
                    <a:pt x="338268" y="6772"/>
                  </a:lnTo>
                  <a:lnTo>
                    <a:pt x="324743" y="8043"/>
                  </a:lnTo>
                  <a:lnTo>
                    <a:pt x="310529" y="9502"/>
                  </a:lnTo>
                  <a:lnTo>
                    <a:pt x="295565" y="11334"/>
                  </a:lnTo>
                  <a:lnTo>
                    <a:pt x="280094" y="13565"/>
                  </a:lnTo>
                  <a:lnTo>
                    <a:pt x="264556" y="16142"/>
                  </a:lnTo>
                  <a:lnTo>
                    <a:pt x="249210" y="18989"/>
                  </a:lnTo>
                  <a:lnTo>
                    <a:pt x="233973" y="22037"/>
                  </a:lnTo>
                  <a:lnTo>
                    <a:pt x="218523" y="25229"/>
                  </a:lnTo>
                  <a:lnTo>
                    <a:pt x="202688" y="28522"/>
                  </a:lnTo>
                  <a:lnTo>
                    <a:pt x="186613" y="31885"/>
                  </a:lnTo>
                  <a:lnTo>
                    <a:pt x="170660" y="35296"/>
                  </a:lnTo>
                  <a:lnTo>
                    <a:pt x="155037" y="38739"/>
                  </a:lnTo>
                  <a:lnTo>
                    <a:pt x="139783" y="42204"/>
                  </a:lnTo>
                  <a:lnTo>
                    <a:pt x="124853" y="45683"/>
                  </a:lnTo>
                  <a:lnTo>
                    <a:pt x="110176" y="49173"/>
                  </a:lnTo>
                  <a:lnTo>
                    <a:pt x="95523" y="52669"/>
                  </a:lnTo>
                  <a:lnTo>
                    <a:pt x="80531" y="56169"/>
                  </a:lnTo>
                  <a:lnTo>
                    <a:pt x="65055" y="59668"/>
                  </a:lnTo>
                  <a:lnTo>
                    <a:pt x="49857" y="63013"/>
                  </a:lnTo>
                  <a:lnTo>
                    <a:pt x="35020" y="66235"/>
                  </a:lnTo>
                  <a:lnTo>
                    <a:pt x="19238" y="6961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79108" y="431668"/>
              <a:ext cx="379027" cy="42115"/>
            </a:xfrm>
            <a:custGeom>
              <a:avLst/>
              <a:gdLst/>
              <a:ahLst/>
              <a:cxnLst/>
              <a:rect l="0" t="0" r="0" b="0"/>
              <a:pathLst>
                <a:path w="379027" h="42115">
                  <a:moveTo>
                    <a:pt x="379026" y="0"/>
                  </a:moveTo>
                  <a:lnTo>
                    <a:pt x="370091" y="2867"/>
                  </a:lnTo>
                  <a:lnTo>
                    <a:pt x="360464" y="5009"/>
                  </a:lnTo>
                  <a:lnTo>
                    <a:pt x="349176" y="6616"/>
                  </a:lnTo>
                  <a:lnTo>
                    <a:pt x="336509" y="7970"/>
                  </a:lnTo>
                  <a:lnTo>
                    <a:pt x="323029" y="9467"/>
                  </a:lnTo>
                  <a:lnTo>
                    <a:pt x="309158" y="11313"/>
                  </a:lnTo>
                  <a:lnTo>
                    <a:pt x="295122" y="13380"/>
                  </a:lnTo>
                  <a:lnTo>
                    <a:pt x="281030" y="15312"/>
                  </a:lnTo>
                  <a:lnTo>
                    <a:pt x="266925" y="16908"/>
                  </a:lnTo>
                  <a:lnTo>
                    <a:pt x="252658" y="18132"/>
                  </a:lnTo>
                  <a:lnTo>
                    <a:pt x="237928" y="19028"/>
                  </a:lnTo>
                  <a:lnTo>
                    <a:pt x="222609" y="19670"/>
                  </a:lnTo>
                  <a:lnTo>
                    <a:pt x="206895" y="20288"/>
                  </a:lnTo>
                  <a:lnTo>
                    <a:pt x="191192" y="21242"/>
                  </a:lnTo>
                  <a:lnTo>
                    <a:pt x="175740" y="22700"/>
                  </a:lnTo>
                  <a:lnTo>
                    <a:pt x="160601" y="24494"/>
                  </a:lnTo>
                  <a:lnTo>
                    <a:pt x="145750" y="26238"/>
                  </a:lnTo>
                  <a:lnTo>
                    <a:pt x="131126" y="27705"/>
                  </a:lnTo>
                  <a:lnTo>
                    <a:pt x="116508" y="28841"/>
                  </a:lnTo>
                  <a:lnTo>
                    <a:pt x="101540" y="29677"/>
                  </a:lnTo>
                  <a:lnTo>
                    <a:pt x="86071" y="30279"/>
                  </a:lnTo>
                  <a:lnTo>
                    <a:pt x="70480" y="30900"/>
                  </a:lnTo>
                  <a:lnTo>
                    <a:pt x="53848" y="32136"/>
                  </a:lnTo>
                  <a:lnTo>
                    <a:pt x="32476" y="3521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78699" y="136450"/>
              <a:ext cx="295291" cy="330977"/>
            </a:xfrm>
            <a:custGeom>
              <a:avLst/>
              <a:gdLst/>
              <a:ahLst/>
              <a:cxnLst/>
              <a:rect l="0" t="0" r="0" b="0"/>
              <a:pathLst>
                <a:path w="295291" h="330977">
                  <a:moveTo>
                    <a:pt x="105777" y="232047"/>
                  </a:moveTo>
                  <a:lnTo>
                    <a:pt x="94042" y="232114"/>
                  </a:lnTo>
                  <a:lnTo>
                    <a:pt x="82913" y="232754"/>
                  </a:lnTo>
                  <a:lnTo>
                    <a:pt x="71324" y="234055"/>
                  </a:lnTo>
                  <a:lnTo>
                    <a:pt x="59508" y="236088"/>
                  </a:lnTo>
                  <a:lnTo>
                    <a:pt x="48145" y="239053"/>
                  </a:lnTo>
                  <a:lnTo>
                    <a:pt x="37600" y="242977"/>
                  </a:lnTo>
                  <a:lnTo>
                    <a:pt x="28072" y="247899"/>
                  </a:lnTo>
                  <a:lnTo>
                    <a:pt x="19748" y="253951"/>
                  </a:lnTo>
                  <a:lnTo>
                    <a:pt x="12607" y="261096"/>
                  </a:lnTo>
                  <a:lnTo>
                    <a:pt x="6796" y="269163"/>
                  </a:lnTo>
                  <a:lnTo>
                    <a:pt x="2708" y="277949"/>
                  </a:lnTo>
                  <a:lnTo>
                    <a:pt x="410" y="287260"/>
                  </a:lnTo>
                  <a:lnTo>
                    <a:pt x="0" y="296781"/>
                  </a:lnTo>
                  <a:lnTo>
                    <a:pt x="1769" y="306093"/>
                  </a:lnTo>
                  <a:lnTo>
                    <a:pt x="5659" y="314965"/>
                  </a:lnTo>
                  <a:lnTo>
                    <a:pt x="11185" y="322717"/>
                  </a:lnTo>
                  <a:lnTo>
                    <a:pt x="17642" y="328182"/>
                  </a:lnTo>
                  <a:lnTo>
                    <a:pt x="24533" y="330919"/>
                  </a:lnTo>
                  <a:lnTo>
                    <a:pt x="31597" y="330976"/>
                  </a:lnTo>
                  <a:lnTo>
                    <a:pt x="38712" y="328513"/>
                  </a:lnTo>
                  <a:lnTo>
                    <a:pt x="45827" y="323891"/>
                  </a:lnTo>
                  <a:lnTo>
                    <a:pt x="52927" y="317401"/>
                  </a:lnTo>
                  <a:lnTo>
                    <a:pt x="60007" y="309167"/>
                  </a:lnTo>
                  <a:lnTo>
                    <a:pt x="67067" y="299419"/>
                  </a:lnTo>
                  <a:lnTo>
                    <a:pt x="73945" y="288623"/>
                  </a:lnTo>
                  <a:lnTo>
                    <a:pt x="80338" y="277387"/>
                  </a:lnTo>
                  <a:lnTo>
                    <a:pt x="86119" y="266086"/>
                  </a:lnTo>
                  <a:lnTo>
                    <a:pt x="91323" y="254719"/>
                  </a:lnTo>
                  <a:lnTo>
                    <a:pt x="96052" y="243021"/>
                  </a:lnTo>
                  <a:lnTo>
                    <a:pt x="100416" y="230853"/>
                  </a:lnTo>
                  <a:lnTo>
                    <a:pt x="104347" y="218222"/>
                  </a:lnTo>
                  <a:lnTo>
                    <a:pt x="107615" y="205204"/>
                  </a:lnTo>
                  <a:lnTo>
                    <a:pt x="110148" y="191881"/>
                  </a:lnTo>
                  <a:lnTo>
                    <a:pt x="112019" y="178170"/>
                  </a:lnTo>
                  <a:lnTo>
                    <a:pt x="113358" y="163826"/>
                  </a:lnTo>
                  <a:lnTo>
                    <a:pt x="114296" y="148773"/>
                  </a:lnTo>
                  <a:lnTo>
                    <a:pt x="114944" y="133241"/>
                  </a:lnTo>
                  <a:lnTo>
                    <a:pt x="115387" y="117661"/>
                  </a:lnTo>
                  <a:lnTo>
                    <a:pt x="115684" y="102292"/>
                  </a:lnTo>
                  <a:lnTo>
                    <a:pt x="115714" y="87209"/>
                  </a:lnTo>
                  <a:lnTo>
                    <a:pt x="115203" y="72395"/>
                  </a:lnTo>
                  <a:lnTo>
                    <a:pt x="114041" y="57805"/>
                  </a:lnTo>
                  <a:lnTo>
                    <a:pt x="112277" y="43549"/>
                  </a:lnTo>
                  <a:lnTo>
                    <a:pt x="110022" y="29890"/>
                  </a:lnTo>
                  <a:lnTo>
                    <a:pt x="107380" y="16962"/>
                  </a:lnTo>
                  <a:lnTo>
                    <a:pt x="104004" y="6221"/>
                  </a:lnTo>
                  <a:lnTo>
                    <a:pt x="99864" y="301"/>
                  </a:lnTo>
                  <a:lnTo>
                    <a:pt x="95963" y="0"/>
                  </a:lnTo>
                  <a:lnTo>
                    <a:pt x="92782" y="4615"/>
                  </a:lnTo>
                  <a:lnTo>
                    <a:pt x="90379" y="13042"/>
                  </a:lnTo>
                  <a:lnTo>
                    <a:pt x="88805" y="24099"/>
                  </a:lnTo>
                  <a:lnTo>
                    <a:pt x="88218" y="36669"/>
                  </a:lnTo>
                  <a:lnTo>
                    <a:pt x="88610" y="50019"/>
                  </a:lnTo>
                  <a:lnTo>
                    <a:pt x="89674" y="63750"/>
                  </a:lnTo>
                  <a:lnTo>
                    <a:pt x="90921" y="77660"/>
                  </a:lnTo>
                  <a:lnTo>
                    <a:pt x="92057" y="91651"/>
                  </a:lnTo>
                  <a:lnTo>
                    <a:pt x="93140" y="105676"/>
                  </a:lnTo>
                  <a:lnTo>
                    <a:pt x="94473" y="119715"/>
                  </a:lnTo>
                  <a:lnTo>
                    <a:pt x="96222" y="133758"/>
                  </a:lnTo>
                  <a:lnTo>
                    <a:pt x="98398" y="147801"/>
                  </a:lnTo>
                  <a:lnTo>
                    <a:pt x="100937" y="161844"/>
                  </a:lnTo>
                  <a:lnTo>
                    <a:pt x="103764" y="175881"/>
                  </a:lnTo>
                  <a:lnTo>
                    <a:pt x="106968" y="189749"/>
                  </a:lnTo>
                  <a:lnTo>
                    <a:pt x="110798" y="203141"/>
                  </a:lnTo>
                  <a:lnTo>
                    <a:pt x="115341" y="215909"/>
                  </a:lnTo>
                  <a:lnTo>
                    <a:pt x="120698" y="227431"/>
                  </a:lnTo>
                  <a:lnTo>
                    <a:pt x="127050" y="236580"/>
                  </a:lnTo>
                  <a:lnTo>
                    <a:pt x="134400" y="242949"/>
                  </a:lnTo>
                  <a:lnTo>
                    <a:pt x="142607" y="246767"/>
                  </a:lnTo>
                  <a:lnTo>
                    <a:pt x="151487" y="248515"/>
                  </a:lnTo>
                  <a:lnTo>
                    <a:pt x="160866" y="248695"/>
                  </a:lnTo>
                  <a:lnTo>
                    <a:pt x="170603" y="247736"/>
                  </a:lnTo>
                  <a:lnTo>
                    <a:pt x="180592" y="245972"/>
                  </a:lnTo>
                  <a:lnTo>
                    <a:pt x="190754" y="243644"/>
                  </a:lnTo>
                  <a:lnTo>
                    <a:pt x="201036" y="240764"/>
                  </a:lnTo>
                  <a:lnTo>
                    <a:pt x="211398" y="237145"/>
                  </a:lnTo>
                  <a:lnTo>
                    <a:pt x="221806" y="232741"/>
                  </a:lnTo>
                  <a:lnTo>
                    <a:pt x="231915" y="227476"/>
                  </a:lnTo>
                  <a:lnTo>
                    <a:pt x="241097" y="221184"/>
                  </a:lnTo>
                  <a:lnTo>
                    <a:pt x="249071" y="213878"/>
                  </a:lnTo>
                  <a:lnTo>
                    <a:pt x="255408" y="205870"/>
                  </a:lnTo>
                  <a:lnTo>
                    <a:pt x="259384" y="197657"/>
                  </a:lnTo>
                  <a:lnTo>
                    <a:pt x="260826" y="189547"/>
                  </a:lnTo>
                  <a:lnTo>
                    <a:pt x="259862" y="181816"/>
                  </a:lnTo>
                  <a:lnTo>
                    <a:pt x="256639" y="174777"/>
                  </a:lnTo>
                  <a:lnTo>
                    <a:pt x="251471" y="168537"/>
                  </a:lnTo>
                  <a:lnTo>
                    <a:pt x="244597" y="163347"/>
                  </a:lnTo>
                  <a:lnTo>
                    <a:pt x="236098" y="159683"/>
                  </a:lnTo>
                  <a:lnTo>
                    <a:pt x="226169" y="157664"/>
                  </a:lnTo>
                  <a:lnTo>
                    <a:pt x="215250" y="157103"/>
                  </a:lnTo>
                  <a:lnTo>
                    <a:pt x="203930" y="157707"/>
                  </a:lnTo>
                  <a:lnTo>
                    <a:pt x="192586" y="159192"/>
                  </a:lnTo>
                  <a:lnTo>
                    <a:pt x="181700" y="161645"/>
                  </a:lnTo>
                  <a:lnTo>
                    <a:pt x="171921" y="165493"/>
                  </a:lnTo>
                  <a:lnTo>
                    <a:pt x="163501" y="170863"/>
                  </a:lnTo>
                  <a:lnTo>
                    <a:pt x="156509" y="177757"/>
                  </a:lnTo>
                  <a:lnTo>
                    <a:pt x="151020" y="186212"/>
                  </a:lnTo>
                  <a:lnTo>
                    <a:pt x="146927" y="196084"/>
                  </a:lnTo>
                  <a:lnTo>
                    <a:pt x="144312" y="206950"/>
                  </a:lnTo>
                  <a:lnTo>
                    <a:pt x="143521" y="218228"/>
                  </a:lnTo>
                  <a:lnTo>
                    <a:pt x="144580" y="229544"/>
                  </a:lnTo>
                  <a:lnTo>
                    <a:pt x="147238" y="240581"/>
                  </a:lnTo>
                  <a:lnTo>
                    <a:pt x="151156" y="250991"/>
                  </a:lnTo>
                  <a:lnTo>
                    <a:pt x="156015" y="260654"/>
                  </a:lnTo>
                  <a:lnTo>
                    <a:pt x="161716" y="269464"/>
                  </a:lnTo>
                  <a:lnTo>
                    <a:pt x="168367" y="277244"/>
                  </a:lnTo>
                  <a:lnTo>
                    <a:pt x="175954" y="283994"/>
                  </a:lnTo>
                  <a:lnTo>
                    <a:pt x="184506" y="289698"/>
                  </a:lnTo>
                  <a:lnTo>
                    <a:pt x="194157" y="294240"/>
                  </a:lnTo>
                  <a:lnTo>
                    <a:pt x="204870" y="297663"/>
                  </a:lnTo>
                  <a:lnTo>
                    <a:pt x="216320" y="299980"/>
                  </a:lnTo>
                  <a:lnTo>
                    <a:pt x="227997" y="301094"/>
                  </a:lnTo>
                  <a:lnTo>
                    <a:pt x="239581" y="301067"/>
                  </a:lnTo>
                  <a:lnTo>
                    <a:pt x="250696" y="300048"/>
                  </a:lnTo>
                  <a:lnTo>
                    <a:pt x="262021" y="297986"/>
                  </a:lnTo>
                  <a:lnTo>
                    <a:pt x="275666" y="293586"/>
                  </a:lnTo>
                  <a:lnTo>
                    <a:pt x="295290" y="2846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14340" y="311886"/>
              <a:ext cx="96521" cy="119783"/>
            </a:xfrm>
            <a:custGeom>
              <a:avLst/>
              <a:gdLst/>
              <a:ahLst/>
              <a:cxnLst/>
              <a:rect l="0" t="0" r="0" b="0"/>
              <a:pathLst>
                <a:path w="96521" h="119783">
                  <a:moveTo>
                    <a:pt x="12292" y="35554"/>
                  </a:moveTo>
                  <a:lnTo>
                    <a:pt x="9492" y="44422"/>
                  </a:lnTo>
                  <a:lnTo>
                    <a:pt x="7990" y="53409"/>
                  </a:lnTo>
                  <a:lnTo>
                    <a:pt x="7641" y="63356"/>
                  </a:lnTo>
                  <a:lnTo>
                    <a:pt x="6740" y="72491"/>
                  </a:lnTo>
                  <a:lnTo>
                    <a:pt x="4125" y="77449"/>
                  </a:lnTo>
                  <a:lnTo>
                    <a:pt x="1642" y="77156"/>
                  </a:lnTo>
                  <a:lnTo>
                    <a:pt x="225" y="72557"/>
                  </a:lnTo>
                  <a:lnTo>
                    <a:pt x="0" y="65049"/>
                  </a:lnTo>
                  <a:lnTo>
                    <a:pt x="800" y="55916"/>
                  </a:lnTo>
                  <a:lnTo>
                    <a:pt x="2399" y="45979"/>
                  </a:lnTo>
                  <a:lnTo>
                    <a:pt x="4753" y="35837"/>
                  </a:lnTo>
                  <a:lnTo>
                    <a:pt x="7998" y="26009"/>
                  </a:lnTo>
                  <a:lnTo>
                    <a:pt x="12140" y="16743"/>
                  </a:lnTo>
                  <a:lnTo>
                    <a:pt x="17055" y="8703"/>
                  </a:lnTo>
                  <a:lnTo>
                    <a:pt x="22578" y="3035"/>
                  </a:lnTo>
                  <a:lnTo>
                    <a:pt x="28548" y="155"/>
                  </a:lnTo>
                  <a:lnTo>
                    <a:pt x="34676" y="0"/>
                  </a:lnTo>
                  <a:lnTo>
                    <a:pt x="40556" y="2396"/>
                  </a:lnTo>
                  <a:lnTo>
                    <a:pt x="45989" y="6974"/>
                  </a:lnTo>
                  <a:lnTo>
                    <a:pt x="50958" y="13433"/>
                  </a:lnTo>
                  <a:lnTo>
                    <a:pt x="55530" y="21646"/>
                  </a:lnTo>
                  <a:lnTo>
                    <a:pt x="59791" y="31381"/>
                  </a:lnTo>
                  <a:lnTo>
                    <a:pt x="63824" y="42167"/>
                  </a:lnTo>
                  <a:lnTo>
                    <a:pt x="67693" y="53398"/>
                  </a:lnTo>
                  <a:lnTo>
                    <a:pt x="71448" y="64681"/>
                  </a:lnTo>
                  <a:lnTo>
                    <a:pt x="75165" y="75594"/>
                  </a:lnTo>
                  <a:lnTo>
                    <a:pt x="79421" y="86762"/>
                  </a:lnTo>
                  <a:lnTo>
                    <a:pt x="85710" y="100279"/>
                  </a:lnTo>
                  <a:lnTo>
                    <a:pt x="96520" y="119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79947" y="126342"/>
              <a:ext cx="25670" cy="315856"/>
            </a:xfrm>
            <a:custGeom>
              <a:avLst/>
              <a:gdLst/>
              <a:ahLst/>
              <a:cxnLst/>
              <a:rect l="0" t="0" r="0" b="0"/>
              <a:pathLst>
                <a:path w="25670" h="315856">
                  <a:moveTo>
                    <a:pt x="4612" y="0"/>
                  </a:moveTo>
                  <a:lnTo>
                    <a:pt x="1812" y="11735"/>
                  </a:lnTo>
                  <a:lnTo>
                    <a:pt x="310" y="22864"/>
                  </a:lnTo>
                  <a:lnTo>
                    <a:pt x="0" y="34471"/>
                  </a:lnTo>
                  <a:lnTo>
                    <a:pt x="506" y="46978"/>
                  </a:lnTo>
                  <a:lnTo>
                    <a:pt x="1325" y="60935"/>
                  </a:lnTo>
                  <a:lnTo>
                    <a:pt x="2141" y="76497"/>
                  </a:lnTo>
                  <a:lnTo>
                    <a:pt x="2825" y="93500"/>
                  </a:lnTo>
                  <a:lnTo>
                    <a:pt x="3351" y="111658"/>
                  </a:lnTo>
                  <a:lnTo>
                    <a:pt x="3737" y="130681"/>
                  </a:lnTo>
                  <a:lnTo>
                    <a:pt x="4012" y="150164"/>
                  </a:lnTo>
                  <a:lnTo>
                    <a:pt x="4204" y="169615"/>
                  </a:lnTo>
                  <a:lnTo>
                    <a:pt x="4340" y="188759"/>
                  </a:lnTo>
                  <a:lnTo>
                    <a:pt x="4603" y="207205"/>
                  </a:lnTo>
                  <a:lnTo>
                    <a:pt x="5313" y="224374"/>
                  </a:lnTo>
                  <a:lnTo>
                    <a:pt x="6607" y="240065"/>
                  </a:lnTo>
                  <a:lnTo>
                    <a:pt x="8498" y="254349"/>
                  </a:lnTo>
                  <a:lnTo>
                    <a:pt x="11248" y="268990"/>
                  </a:lnTo>
                  <a:lnTo>
                    <a:pt x="16218" y="287507"/>
                  </a:lnTo>
                  <a:lnTo>
                    <a:pt x="25669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21388" y="252683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1740" y="67"/>
                  </a:lnTo>
                  <a:lnTo>
                    <a:pt x="98470" y="708"/>
                  </a:lnTo>
                  <a:lnTo>
                    <a:pt x="85273" y="2004"/>
                  </a:lnTo>
                  <a:lnTo>
                    <a:pt x="72104" y="3864"/>
                  </a:lnTo>
                  <a:lnTo>
                    <a:pt x="59244" y="6180"/>
                  </a:lnTo>
                  <a:lnTo>
                    <a:pt x="46857" y="8842"/>
                  </a:lnTo>
                  <a:lnTo>
                    <a:pt x="35395" y="11604"/>
                  </a:lnTo>
                  <a:lnTo>
                    <a:pt x="24541" y="14362"/>
                  </a:lnTo>
                  <a:lnTo>
                    <a:pt x="13343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00373" y="368497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61"/>
                  </a:lnTo>
                  <a:lnTo>
                    <a:pt x="3694" y="50265"/>
                  </a:lnTo>
                  <a:lnTo>
                    <a:pt x="5545" y="61610"/>
                  </a:lnTo>
                  <a:lnTo>
                    <a:pt x="7712" y="75217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00373" y="2632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77393" y="127724"/>
              <a:ext cx="91437" cy="335531"/>
            </a:xfrm>
            <a:custGeom>
              <a:avLst/>
              <a:gdLst/>
              <a:ahLst/>
              <a:cxnLst/>
              <a:rect l="0" t="0" r="0" b="0"/>
              <a:pathLst>
                <a:path w="91437" h="335531">
                  <a:moveTo>
                    <a:pt x="38793" y="335530"/>
                  </a:moveTo>
                  <a:lnTo>
                    <a:pt x="35926" y="326661"/>
                  </a:lnTo>
                  <a:lnTo>
                    <a:pt x="33784" y="317674"/>
                  </a:lnTo>
                  <a:lnTo>
                    <a:pt x="32177" y="307679"/>
                  </a:lnTo>
                  <a:lnTo>
                    <a:pt x="30823" y="296698"/>
                  </a:lnTo>
                  <a:lnTo>
                    <a:pt x="29326" y="284887"/>
                  </a:lnTo>
                  <a:lnTo>
                    <a:pt x="27480" y="272424"/>
                  </a:lnTo>
                  <a:lnTo>
                    <a:pt x="25413" y="259313"/>
                  </a:lnTo>
                  <a:lnTo>
                    <a:pt x="23481" y="245384"/>
                  </a:lnTo>
                  <a:lnTo>
                    <a:pt x="21880" y="230614"/>
                  </a:lnTo>
                  <a:lnTo>
                    <a:pt x="20483" y="215273"/>
                  </a:lnTo>
                  <a:lnTo>
                    <a:pt x="18939" y="199823"/>
                  </a:lnTo>
                  <a:lnTo>
                    <a:pt x="17049" y="184541"/>
                  </a:lnTo>
                  <a:lnTo>
                    <a:pt x="14778" y="169516"/>
                  </a:lnTo>
                  <a:lnTo>
                    <a:pt x="12175" y="154742"/>
                  </a:lnTo>
                  <a:lnTo>
                    <a:pt x="9315" y="140169"/>
                  </a:lnTo>
                  <a:lnTo>
                    <a:pt x="6428" y="125585"/>
                  </a:lnTo>
                  <a:lnTo>
                    <a:pt x="3877" y="110640"/>
                  </a:lnTo>
                  <a:lnTo>
                    <a:pt x="1836" y="95177"/>
                  </a:lnTo>
                  <a:lnTo>
                    <a:pt x="468" y="79366"/>
                  </a:lnTo>
                  <a:lnTo>
                    <a:pt x="0" y="63598"/>
                  </a:lnTo>
                  <a:lnTo>
                    <a:pt x="478" y="48121"/>
                  </a:lnTo>
                  <a:lnTo>
                    <a:pt x="2275" y="33645"/>
                  </a:lnTo>
                  <a:lnTo>
                    <a:pt x="6140" y="21367"/>
                  </a:lnTo>
                  <a:lnTo>
                    <a:pt x="12296" y="11757"/>
                  </a:lnTo>
                  <a:lnTo>
                    <a:pt x="20345" y="4951"/>
                  </a:lnTo>
                  <a:lnTo>
                    <a:pt x="29573" y="1108"/>
                  </a:lnTo>
                  <a:lnTo>
                    <a:pt x="39435" y="0"/>
                  </a:lnTo>
                  <a:lnTo>
                    <a:pt x="49355" y="1022"/>
                  </a:lnTo>
                  <a:lnTo>
                    <a:pt x="59732" y="3593"/>
                  </a:lnTo>
                  <a:lnTo>
                    <a:pt x="72586" y="9048"/>
                  </a:lnTo>
                  <a:lnTo>
                    <a:pt x="91436" y="196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63544" y="321770"/>
              <a:ext cx="105286" cy="4614"/>
            </a:xfrm>
            <a:custGeom>
              <a:avLst/>
              <a:gdLst/>
              <a:ahLst/>
              <a:cxnLst/>
              <a:rect l="0" t="0" r="0" b="0"/>
              <a:pathLst>
                <a:path w="105286" h="4614">
                  <a:moveTo>
                    <a:pt x="105285" y="4613"/>
                  </a:moveTo>
                  <a:lnTo>
                    <a:pt x="96483" y="1813"/>
                  </a:lnTo>
                  <a:lnTo>
                    <a:pt x="88137" y="311"/>
                  </a:lnTo>
                  <a:lnTo>
                    <a:pt x="79433" y="0"/>
                  </a:lnTo>
                  <a:lnTo>
                    <a:pt x="70139" y="507"/>
                  </a:lnTo>
                  <a:lnTo>
                    <a:pt x="59996" y="1326"/>
                  </a:lnTo>
                  <a:lnTo>
                    <a:pt x="48969" y="2142"/>
                  </a:lnTo>
                  <a:lnTo>
                    <a:pt x="37777" y="2828"/>
                  </a:lnTo>
                  <a:lnTo>
                    <a:pt x="26687" y="3429"/>
                  </a:lnTo>
                  <a:lnTo>
                    <a:pt x="14725" y="3994"/>
                  </a:lnTo>
                  <a:lnTo>
                    <a:pt x="0" y="46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89886" y="336911"/>
              <a:ext cx="52643" cy="52644"/>
            </a:xfrm>
            <a:custGeom>
              <a:avLst/>
              <a:gdLst/>
              <a:ahLst/>
              <a:cxnLst/>
              <a:rect l="0" t="0" r="0" b="0"/>
              <a:pathLst>
                <a:path w="52643" h="52644">
                  <a:moveTo>
                    <a:pt x="0" y="0"/>
                  </a:moveTo>
                  <a:lnTo>
                    <a:pt x="3067" y="8735"/>
                  </a:lnTo>
                  <a:lnTo>
                    <a:pt x="7130" y="16441"/>
                  </a:lnTo>
                  <a:lnTo>
                    <a:pt x="12614" y="23834"/>
                  </a:lnTo>
                  <a:lnTo>
                    <a:pt x="19085" y="30775"/>
                  </a:lnTo>
                  <a:lnTo>
                    <a:pt x="26516" y="37411"/>
                  </a:lnTo>
                  <a:lnTo>
                    <a:pt x="36678" y="44329"/>
                  </a:lnTo>
                  <a:lnTo>
                    <a:pt x="52642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00414" y="294797"/>
              <a:ext cx="115814" cy="305328"/>
            </a:xfrm>
            <a:custGeom>
              <a:avLst/>
              <a:gdLst/>
              <a:ahLst/>
              <a:cxnLst/>
              <a:rect l="0" t="0" r="0" b="0"/>
              <a:pathLst>
                <a:path w="115814" h="305328">
                  <a:moveTo>
                    <a:pt x="115813" y="0"/>
                  </a:moveTo>
                  <a:lnTo>
                    <a:pt x="110013" y="5935"/>
                  </a:lnTo>
                  <a:lnTo>
                    <a:pt x="105089" y="12140"/>
                  </a:lnTo>
                  <a:lnTo>
                    <a:pt x="100581" y="19235"/>
                  </a:lnTo>
                  <a:lnTo>
                    <a:pt x="96188" y="27176"/>
                  </a:lnTo>
                  <a:lnTo>
                    <a:pt x="91526" y="35822"/>
                  </a:lnTo>
                  <a:lnTo>
                    <a:pt x="86411" y="45021"/>
                  </a:lnTo>
                  <a:lnTo>
                    <a:pt x="80833" y="54794"/>
                  </a:lnTo>
                  <a:lnTo>
                    <a:pt x="74861" y="65332"/>
                  </a:lnTo>
                  <a:lnTo>
                    <a:pt x="68583" y="76678"/>
                  </a:lnTo>
                  <a:lnTo>
                    <a:pt x="62079" y="88737"/>
                  </a:lnTo>
                  <a:lnTo>
                    <a:pt x="55414" y="101363"/>
                  </a:lnTo>
                  <a:lnTo>
                    <a:pt x="48641" y="114413"/>
                  </a:lnTo>
                  <a:lnTo>
                    <a:pt x="41958" y="127770"/>
                  </a:lnTo>
                  <a:lnTo>
                    <a:pt x="35697" y="141343"/>
                  </a:lnTo>
                  <a:lnTo>
                    <a:pt x="30010" y="155066"/>
                  </a:lnTo>
                  <a:lnTo>
                    <a:pt x="25039" y="168891"/>
                  </a:lnTo>
                  <a:lnTo>
                    <a:pt x="20998" y="182785"/>
                  </a:lnTo>
                  <a:lnTo>
                    <a:pt x="17906" y="196722"/>
                  </a:lnTo>
                  <a:lnTo>
                    <a:pt x="15473" y="210523"/>
                  </a:lnTo>
                  <a:lnTo>
                    <a:pt x="13216" y="223869"/>
                  </a:lnTo>
                  <a:lnTo>
                    <a:pt x="10845" y="236621"/>
                  </a:lnTo>
                  <a:lnTo>
                    <a:pt x="8410" y="248739"/>
                  </a:lnTo>
                  <a:lnTo>
                    <a:pt x="5970" y="261600"/>
                  </a:lnTo>
                  <a:lnTo>
                    <a:pt x="3308" y="278568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36195" y="252131"/>
              <a:ext cx="114180" cy="158481"/>
            </a:xfrm>
            <a:custGeom>
              <a:avLst/>
              <a:gdLst/>
              <a:ahLst/>
              <a:cxnLst/>
              <a:rect l="0" t="0" r="0" b="0"/>
              <a:pathLst>
                <a:path w="114180" h="158481">
                  <a:moveTo>
                    <a:pt x="1131" y="74252"/>
                  </a:moveTo>
                  <a:lnTo>
                    <a:pt x="12799" y="74185"/>
                  </a:lnTo>
                  <a:lnTo>
                    <a:pt x="23288" y="73545"/>
                  </a:lnTo>
                  <a:lnTo>
                    <a:pt x="33590" y="72248"/>
                  </a:lnTo>
                  <a:lnTo>
                    <a:pt x="43891" y="70388"/>
                  </a:lnTo>
                  <a:lnTo>
                    <a:pt x="54235" y="68072"/>
                  </a:lnTo>
                  <a:lnTo>
                    <a:pt x="64620" y="65401"/>
                  </a:lnTo>
                  <a:lnTo>
                    <a:pt x="74875" y="62304"/>
                  </a:lnTo>
                  <a:lnTo>
                    <a:pt x="84685" y="58549"/>
                  </a:lnTo>
                  <a:lnTo>
                    <a:pt x="93898" y="54056"/>
                  </a:lnTo>
                  <a:lnTo>
                    <a:pt x="102049" y="48734"/>
                  </a:lnTo>
                  <a:lnTo>
                    <a:pt x="108313" y="42404"/>
                  </a:lnTo>
                  <a:lnTo>
                    <a:pt x="112401" y="35079"/>
                  </a:lnTo>
                  <a:lnTo>
                    <a:pt x="114179" y="27228"/>
                  </a:lnTo>
                  <a:lnTo>
                    <a:pt x="113410" y="19652"/>
                  </a:lnTo>
                  <a:lnTo>
                    <a:pt x="110220" y="12793"/>
                  </a:lnTo>
                  <a:lnTo>
                    <a:pt x="104844" y="7055"/>
                  </a:lnTo>
                  <a:lnTo>
                    <a:pt x="97431" y="2958"/>
                  </a:lnTo>
                  <a:lnTo>
                    <a:pt x="88275" y="620"/>
                  </a:lnTo>
                  <a:lnTo>
                    <a:pt x="78063" y="0"/>
                  </a:lnTo>
                  <a:lnTo>
                    <a:pt x="67759" y="1088"/>
                  </a:lnTo>
                  <a:lnTo>
                    <a:pt x="57909" y="3705"/>
                  </a:lnTo>
                  <a:lnTo>
                    <a:pt x="48672" y="7560"/>
                  </a:lnTo>
                  <a:lnTo>
                    <a:pt x="40007" y="12355"/>
                  </a:lnTo>
                  <a:lnTo>
                    <a:pt x="31813" y="17840"/>
                  </a:lnTo>
                  <a:lnTo>
                    <a:pt x="24139" y="23977"/>
                  </a:lnTo>
                  <a:lnTo>
                    <a:pt x="17197" y="30928"/>
                  </a:lnTo>
                  <a:lnTo>
                    <a:pt x="11049" y="38715"/>
                  </a:lnTo>
                  <a:lnTo>
                    <a:pt x="5936" y="47233"/>
                  </a:lnTo>
                  <a:lnTo>
                    <a:pt x="2330" y="56330"/>
                  </a:lnTo>
                  <a:lnTo>
                    <a:pt x="358" y="65858"/>
                  </a:lnTo>
                  <a:lnTo>
                    <a:pt x="0" y="75697"/>
                  </a:lnTo>
                  <a:lnTo>
                    <a:pt x="1272" y="85754"/>
                  </a:lnTo>
                  <a:lnTo>
                    <a:pt x="4016" y="95959"/>
                  </a:lnTo>
                  <a:lnTo>
                    <a:pt x="7958" y="106099"/>
                  </a:lnTo>
                  <a:lnTo>
                    <a:pt x="12812" y="115834"/>
                  </a:lnTo>
                  <a:lnTo>
                    <a:pt x="18341" y="125003"/>
                  </a:lnTo>
                  <a:lnTo>
                    <a:pt x="24678" y="133295"/>
                  </a:lnTo>
                  <a:lnTo>
                    <a:pt x="32296" y="140187"/>
                  </a:lnTo>
                  <a:lnTo>
                    <a:pt x="41335" y="145524"/>
                  </a:lnTo>
                  <a:lnTo>
                    <a:pt x="51238" y="149472"/>
                  </a:lnTo>
                  <a:lnTo>
                    <a:pt x="61994" y="152723"/>
                  </a:lnTo>
                  <a:lnTo>
                    <a:pt x="75667" y="155562"/>
                  </a:lnTo>
                  <a:lnTo>
                    <a:pt x="95887" y="1584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83518" y="285740"/>
              <a:ext cx="169664" cy="112782"/>
            </a:xfrm>
            <a:custGeom>
              <a:avLst/>
              <a:gdLst/>
              <a:ahLst/>
              <a:cxnLst/>
              <a:rect l="0" t="0" r="0" b="0"/>
              <a:pathLst>
                <a:path w="169664" h="112782">
                  <a:moveTo>
                    <a:pt x="106492" y="82757"/>
                  </a:moveTo>
                  <a:lnTo>
                    <a:pt x="109292" y="73956"/>
                  </a:lnTo>
                  <a:lnTo>
                    <a:pt x="110793" y="65609"/>
                  </a:lnTo>
                  <a:lnTo>
                    <a:pt x="111091" y="56915"/>
                  </a:lnTo>
                  <a:lnTo>
                    <a:pt x="110066" y="47967"/>
                  </a:lnTo>
                  <a:lnTo>
                    <a:pt x="107302" y="39120"/>
                  </a:lnTo>
                  <a:lnTo>
                    <a:pt x="102726" y="30586"/>
                  </a:lnTo>
                  <a:lnTo>
                    <a:pt x="96566" y="22570"/>
                  </a:lnTo>
                  <a:lnTo>
                    <a:pt x="89150" y="15341"/>
                  </a:lnTo>
                  <a:lnTo>
                    <a:pt x="80801" y="8978"/>
                  </a:lnTo>
                  <a:lnTo>
                    <a:pt x="71944" y="3876"/>
                  </a:lnTo>
                  <a:lnTo>
                    <a:pt x="63087" y="804"/>
                  </a:lnTo>
                  <a:lnTo>
                    <a:pt x="54505" y="0"/>
                  </a:lnTo>
                  <a:lnTo>
                    <a:pt x="46271" y="1240"/>
                  </a:lnTo>
                  <a:lnTo>
                    <a:pt x="38354" y="4123"/>
                  </a:lnTo>
                  <a:lnTo>
                    <a:pt x="30698" y="8249"/>
                  </a:lnTo>
                  <a:lnTo>
                    <a:pt x="23403" y="13439"/>
                  </a:lnTo>
                  <a:lnTo>
                    <a:pt x="16722" y="19738"/>
                  </a:lnTo>
                  <a:lnTo>
                    <a:pt x="10753" y="27082"/>
                  </a:lnTo>
                  <a:lnTo>
                    <a:pt x="5762" y="35298"/>
                  </a:lnTo>
                  <a:lnTo>
                    <a:pt x="2238" y="44191"/>
                  </a:lnTo>
                  <a:lnTo>
                    <a:pt x="321" y="53578"/>
                  </a:lnTo>
                  <a:lnTo>
                    <a:pt x="0" y="63153"/>
                  </a:lnTo>
                  <a:lnTo>
                    <a:pt x="1298" y="72500"/>
                  </a:lnTo>
                  <a:lnTo>
                    <a:pt x="4063" y="81411"/>
                  </a:lnTo>
                  <a:lnTo>
                    <a:pt x="8189" y="89698"/>
                  </a:lnTo>
                  <a:lnTo>
                    <a:pt x="13699" y="97118"/>
                  </a:lnTo>
                  <a:lnTo>
                    <a:pt x="20477" y="103614"/>
                  </a:lnTo>
                  <a:lnTo>
                    <a:pt x="28298" y="108807"/>
                  </a:lnTo>
                  <a:lnTo>
                    <a:pt x="36917" y="111940"/>
                  </a:lnTo>
                  <a:lnTo>
                    <a:pt x="46116" y="112781"/>
                  </a:lnTo>
                  <a:lnTo>
                    <a:pt x="55563" y="111397"/>
                  </a:lnTo>
                  <a:lnTo>
                    <a:pt x="64825" y="107885"/>
                  </a:lnTo>
                  <a:lnTo>
                    <a:pt x="73678" y="102518"/>
                  </a:lnTo>
                  <a:lnTo>
                    <a:pt x="81926" y="95510"/>
                  </a:lnTo>
                  <a:lnTo>
                    <a:pt x="89320" y="86921"/>
                  </a:lnTo>
                  <a:lnTo>
                    <a:pt x="95822" y="76995"/>
                  </a:lnTo>
                  <a:lnTo>
                    <a:pt x="101857" y="68467"/>
                  </a:lnTo>
                  <a:lnTo>
                    <a:pt x="107562" y="65065"/>
                  </a:lnTo>
                  <a:lnTo>
                    <a:pt x="112600" y="66563"/>
                  </a:lnTo>
                  <a:lnTo>
                    <a:pt x="117448" y="71433"/>
                  </a:lnTo>
                  <a:lnTo>
                    <a:pt x="122795" y="77955"/>
                  </a:lnTo>
                  <a:lnTo>
                    <a:pt x="130171" y="85029"/>
                  </a:lnTo>
                  <a:lnTo>
                    <a:pt x="143597" y="93238"/>
                  </a:lnTo>
                  <a:lnTo>
                    <a:pt x="169663" y="103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11624" y="258613"/>
              <a:ext cx="88957" cy="110685"/>
            </a:xfrm>
            <a:custGeom>
              <a:avLst/>
              <a:gdLst/>
              <a:ahLst/>
              <a:cxnLst/>
              <a:rect l="0" t="0" r="0" b="0"/>
              <a:pathLst>
                <a:path w="88957" h="110685">
                  <a:moveTo>
                    <a:pt x="67899" y="4599"/>
                  </a:moveTo>
                  <a:lnTo>
                    <a:pt x="59098" y="1799"/>
                  </a:lnTo>
                  <a:lnTo>
                    <a:pt x="50751" y="297"/>
                  </a:lnTo>
                  <a:lnTo>
                    <a:pt x="42061" y="0"/>
                  </a:lnTo>
                  <a:lnTo>
                    <a:pt x="33286" y="1025"/>
                  </a:lnTo>
                  <a:lnTo>
                    <a:pt x="25088" y="3789"/>
                  </a:lnTo>
                  <a:lnTo>
                    <a:pt x="17807" y="8369"/>
                  </a:lnTo>
                  <a:lnTo>
                    <a:pt x="11616" y="14703"/>
                  </a:lnTo>
                  <a:lnTo>
                    <a:pt x="6684" y="22767"/>
                  </a:lnTo>
                  <a:lnTo>
                    <a:pt x="2972" y="32370"/>
                  </a:lnTo>
                  <a:lnTo>
                    <a:pt x="616" y="43052"/>
                  </a:lnTo>
                  <a:lnTo>
                    <a:pt x="0" y="54205"/>
                  </a:lnTo>
                  <a:lnTo>
                    <a:pt x="1182" y="65433"/>
                  </a:lnTo>
                  <a:lnTo>
                    <a:pt x="4092" y="76240"/>
                  </a:lnTo>
                  <a:lnTo>
                    <a:pt x="8711" y="85965"/>
                  </a:lnTo>
                  <a:lnTo>
                    <a:pt x="14855" y="94344"/>
                  </a:lnTo>
                  <a:lnTo>
                    <a:pt x="22233" y="101139"/>
                  </a:lnTo>
                  <a:lnTo>
                    <a:pt x="30547" y="105963"/>
                  </a:lnTo>
                  <a:lnTo>
                    <a:pt x="39534" y="108805"/>
                  </a:lnTo>
                  <a:lnTo>
                    <a:pt x="48731" y="110103"/>
                  </a:lnTo>
                  <a:lnTo>
                    <a:pt x="58478" y="110684"/>
                  </a:lnTo>
                  <a:lnTo>
                    <a:pt x="70745" y="110600"/>
                  </a:lnTo>
                  <a:lnTo>
                    <a:pt x="88956" y="1098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53222" y="115813"/>
              <a:ext cx="136872" cy="252685"/>
            </a:xfrm>
            <a:custGeom>
              <a:avLst/>
              <a:gdLst/>
              <a:ahLst/>
              <a:cxnLst/>
              <a:rect l="0" t="0" r="0" b="0"/>
              <a:pathLst>
                <a:path w="136872" h="252685">
                  <a:moveTo>
                    <a:pt x="1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2"/>
                  </a:lnTo>
                  <a:lnTo>
                    <a:pt x="178" y="50310"/>
                  </a:lnTo>
                  <a:lnTo>
                    <a:pt x="826" y="64638"/>
                  </a:lnTo>
                  <a:lnTo>
                    <a:pt x="2075" y="79112"/>
                  </a:lnTo>
                  <a:lnTo>
                    <a:pt x="3728" y="93735"/>
                  </a:lnTo>
                  <a:lnTo>
                    <a:pt x="5376" y="108759"/>
                  </a:lnTo>
                  <a:lnTo>
                    <a:pt x="6783" y="124297"/>
                  </a:lnTo>
                  <a:lnTo>
                    <a:pt x="8049" y="140002"/>
                  </a:lnTo>
                  <a:lnTo>
                    <a:pt x="9505" y="155172"/>
                  </a:lnTo>
                  <a:lnTo>
                    <a:pt x="11318" y="169379"/>
                  </a:lnTo>
                  <a:lnTo>
                    <a:pt x="12875" y="180079"/>
                  </a:lnTo>
                  <a:lnTo>
                    <a:pt x="13708" y="183956"/>
                  </a:lnTo>
                  <a:lnTo>
                    <a:pt x="14612" y="181781"/>
                  </a:lnTo>
                  <a:lnTo>
                    <a:pt x="16149" y="175731"/>
                  </a:lnTo>
                  <a:lnTo>
                    <a:pt x="18681" y="167905"/>
                  </a:lnTo>
                  <a:lnTo>
                    <a:pt x="22273" y="159565"/>
                  </a:lnTo>
                  <a:lnTo>
                    <a:pt x="27120" y="151762"/>
                  </a:lnTo>
                  <a:lnTo>
                    <a:pt x="33644" y="145614"/>
                  </a:lnTo>
                  <a:lnTo>
                    <a:pt x="41910" y="141545"/>
                  </a:lnTo>
                  <a:lnTo>
                    <a:pt x="51372" y="139751"/>
                  </a:lnTo>
                  <a:lnTo>
                    <a:pt x="61100" y="140496"/>
                  </a:lnTo>
                  <a:lnTo>
                    <a:pt x="70526" y="143653"/>
                  </a:lnTo>
                  <a:lnTo>
                    <a:pt x="79461" y="148665"/>
                  </a:lnTo>
                  <a:lnTo>
                    <a:pt x="87915" y="154766"/>
                  </a:lnTo>
                  <a:lnTo>
                    <a:pt x="95965" y="161419"/>
                  </a:lnTo>
                  <a:lnTo>
                    <a:pt x="103539" y="168491"/>
                  </a:lnTo>
                  <a:lnTo>
                    <a:pt x="110414" y="176143"/>
                  </a:lnTo>
                  <a:lnTo>
                    <a:pt x="116521" y="184436"/>
                  </a:lnTo>
                  <a:lnTo>
                    <a:pt x="121793" y="193431"/>
                  </a:lnTo>
                  <a:lnTo>
                    <a:pt x="126601" y="204443"/>
                  </a:lnTo>
                  <a:lnTo>
                    <a:pt x="131367" y="221795"/>
                  </a:lnTo>
                  <a:lnTo>
                    <a:pt x="136871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24930" y="189513"/>
              <a:ext cx="128098" cy="148689"/>
            </a:xfrm>
            <a:custGeom>
              <a:avLst/>
              <a:gdLst/>
              <a:ahLst/>
              <a:cxnLst/>
              <a:rect l="0" t="0" r="0" b="0"/>
              <a:pathLst>
                <a:path w="128098" h="148689">
                  <a:moveTo>
                    <a:pt x="123132" y="0"/>
                  </a:moveTo>
                  <a:lnTo>
                    <a:pt x="111397" y="2933"/>
                  </a:lnTo>
                  <a:lnTo>
                    <a:pt x="100268" y="5716"/>
                  </a:lnTo>
                  <a:lnTo>
                    <a:pt x="88674" y="8615"/>
                  </a:lnTo>
                  <a:lnTo>
                    <a:pt x="76686" y="11655"/>
                  </a:lnTo>
                  <a:lnTo>
                    <a:pt x="64674" y="14820"/>
                  </a:lnTo>
                  <a:lnTo>
                    <a:pt x="52876" y="18089"/>
                  </a:lnTo>
                  <a:lnTo>
                    <a:pt x="41522" y="21600"/>
                  </a:lnTo>
                  <a:lnTo>
                    <a:pt x="30902" y="25639"/>
                  </a:lnTo>
                  <a:lnTo>
                    <a:pt x="21110" y="30326"/>
                  </a:lnTo>
                  <a:lnTo>
                    <a:pt x="12553" y="35779"/>
                  </a:lnTo>
                  <a:lnTo>
                    <a:pt x="6009" y="42197"/>
                  </a:lnTo>
                  <a:lnTo>
                    <a:pt x="1734" y="49577"/>
                  </a:lnTo>
                  <a:lnTo>
                    <a:pt x="0" y="57295"/>
                  </a:lnTo>
                  <a:lnTo>
                    <a:pt x="1329" y="64249"/>
                  </a:lnTo>
                  <a:lnTo>
                    <a:pt x="5708" y="69886"/>
                  </a:lnTo>
                  <a:lnTo>
                    <a:pt x="12698" y="74329"/>
                  </a:lnTo>
                  <a:lnTo>
                    <a:pt x="21732" y="78082"/>
                  </a:lnTo>
                  <a:lnTo>
                    <a:pt x="32278" y="81534"/>
                  </a:lnTo>
                  <a:lnTo>
                    <a:pt x="43744" y="84889"/>
                  </a:lnTo>
                  <a:lnTo>
                    <a:pt x="55496" y="88236"/>
                  </a:lnTo>
                  <a:lnTo>
                    <a:pt x="67172" y="91608"/>
                  </a:lnTo>
                  <a:lnTo>
                    <a:pt x="78636" y="95011"/>
                  </a:lnTo>
                  <a:lnTo>
                    <a:pt x="89874" y="98443"/>
                  </a:lnTo>
                  <a:lnTo>
                    <a:pt x="100901" y="101906"/>
                  </a:lnTo>
                  <a:lnTo>
                    <a:pt x="111102" y="105722"/>
                  </a:lnTo>
                  <a:lnTo>
                    <a:pt x="119292" y="110501"/>
                  </a:lnTo>
                  <a:lnTo>
                    <a:pt x="124972" y="116490"/>
                  </a:lnTo>
                  <a:lnTo>
                    <a:pt x="127972" y="123293"/>
                  </a:lnTo>
                  <a:lnTo>
                    <a:pt x="128097" y="130090"/>
                  </a:lnTo>
                  <a:lnTo>
                    <a:pt x="125549" y="136390"/>
                  </a:lnTo>
                  <a:lnTo>
                    <a:pt x="120790" y="141736"/>
                  </a:lnTo>
                  <a:lnTo>
                    <a:pt x="114332" y="145562"/>
                  </a:lnTo>
                  <a:lnTo>
                    <a:pt x="106624" y="147724"/>
                  </a:lnTo>
                  <a:lnTo>
                    <a:pt x="97861" y="148564"/>
                  </a:lnTo>
                  <a:lnTo>
                    <a:pt x="88004" y="148688"/>
                  </a:lnTo>
                  <a:lnTo>
                    <a:pt x="77128" y="148520"/>
                  </a:lnTo>
                  <a:lnTo>
                    <a:pt x="65821" y="148276"/>
                  </a:lnTo>
                  <a:lnTo>
                    <a:pt x="53890" y="148022"/>
                  </a:lnTo>
                  <a:lnTo>
                    <a:pt x="39167" y="147742"/>
                  </a:lnTo>
                  <a:lnTo>
                    <a:pt x="1784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32290" y="94756"/>
              <a:ext cx="115814" cy="242157"/>
            </a:xfrm>
            <a:custGeom>
              <a:avLst/>
              <a:gdLst/>
              <a:ahLst/>
              <a:cxnLst/>
              <a:rect l="0" t="0" r="0" b="0"/>
              <a:pathLst>
                <a:path w="115814" h="242157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4"/>
                  </a:lnTo>
                  <a:lnTo>
                    <a:pt x="177" y="54416"/>
                  </a:lnTo>
                  <a:lnTo>
                    <a:pt x="825" y="67925"/>
                  </a:lnTo>
                  <a:lnTo>
                    <a:pt x="2074" y="81578"/>
                  </a:lnTo>
                  <a:lnTo>
                    <a:pt x="3727" y="95345"/>
                  </a:lnTo>
                  <a:lnTo>
                    <a:pt x="5375" y="109194"/>
                  </a:lnTo>
                  <a:lnTo>
                    <a:pt x="6777" y="123102"/>
                  </a:lnTo>
                  <a:lnTo>
                    <a:pt x="7870" y="137052"/>
                  </a:lnTo>
                  <a:lnTo>
                    <a:pt x="8679" y="151031"/>
                  </a:lnTo>
                  <a:lnTo>
                    <a:pt x="9257" y="165028"/>
                  </a:lnTo>
                  <a:lnTo>
                    <a:pt x="9661" y="179039"/>
                  </a:lnTo>
                  <a:lnTo>
                    <a:pt x="9941" y="193059"/>
                  </a:lnTo>
                  <a:lnTo>
                    <a:pt x="10120" y="207055"/>
                  </a:lnTo>
                  <a:lnTo>
                    <a:pt x="9802" y="219893"/>
                  </a:lnTo>
                  <a:lnTo>
                    <a:pt x="8518" y="228177"/>
                  </a:lnTo>
                  <a:lnTo>
                    <a:pt x="7027" y="230059"/>
                  </a:lnTo>
                  <a:lnTo>
                    <a:pt x="6411" y="227436"/>
                  </a:lnTo>
                  <a:lnTo>
                    <a:pt x="6859" y="221990"/>
                  </a:lnTo>
                  <a:lnTo>
                    <a:pt x="8196" y="214759"/>
                  </a:lnTo>
                  <a:lnTo>
                    <a:pt x="10203" y="206390"/>
                  </a:lnTo>
                  <a:lnTo>
                    <a:pt x="12852" y="197450"/>
                  </a:lnTo>
                  <a:lnTo>
                    <a:pt x="16307" y="188503"/>
                  </a:lnTo>
                  <a:lnTo>
                    <a:pt x="20605" y="179858"/>
                  </a:lnTo>
                  <a:lnTo>
                    <a:pt x="25965" y="172083"/>
                  </a:lnTo>
                  <a:lnTo>
                    <a:pt x="32853" y="166067"/>
                  </a:lnTo>
                  <a:lnTo>
                    <a:pt x="41372" y="162148"/>
                  </a:lnTo>
                  <a:lnTo>
                    <a:pt x="51009" y="160653"/>
                  </a:lnTo>
                  <a:lnTo>
                    <a:pt x="60854" y="162143"/>
                  </a:lnTo>
                  <a:lnTo>
                    <a:pt x="70356" y="166625"/>
                  </a:lnTo>
                  <a:lnTo>
                    <a:pt x="79173" y="173514"/>
                  </a:lnTo>
                  <a:lnTo>
                    <a:pt x="87015" y="181948"/>
                  </a:lnTo>
                  <a:lnTo>
                    <a:pt x="93835" y="191268"/>
                  </a:lnTo>
                  <a:lnTo>
                    <a:pt x="99617" y="200821"/>
                  </a:lnTo>
                  <a:lnTo>
                    <a:pt x="104838" y="210911"/>
                  </a:lnTo>
                  <a:lnTo>
                    <a:pt x="109956" y="223531"/>
                  </a:lnTo>
                  <a:lnTo>
                    <a:pt x="115813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89301" y="244160"/>
              <a:ext cx="158845" cy="92752"/>
            </a:xfrm>
            <a:custGeom>
              <a:avLst/>
              <a:gdLst/>
              <a:ahLst/>
              <a:cxnLst/>
              <a:rect l="0" t="0" r="0" b="0"/>
              <a:pathLst>
                <a:path w="158845" h="92752">
                  <a:moveTo>
                    <a:pt x="53559" y="61166"/>
                  </a:moveTo>
                  <a:lnTo>
                    <a:pt x="62092" y="55231"/>
                  </a:lnTo>
                  <a:lnTo>
                    <a:pt x="67878" y="49027"/>
                  </a:lnTo>
                  <a:lnTo>
                    <a:pt x="71386" y="41936"/>
                  </a:lnTo>
                  <a:lnTo>
                    <a:pt x="72895" y="34168"/>
                  </a:lnTo>
                  <a:lnTo>
                    <a:pt x="72476" y="26170"/>
                  </a:lnTo>
                  <a:lnTo>
                    <a:pt x="70344" y="18242"/>
                  </a:lnTo>
                  <a:lnTo>
                    <a:pt x="66665" y="10987"/>
                  </a:lnTo>
                  <a:lnTo>
                    <a:pt x="61465" y="5339"/>
                  </a:lnTo>
                  <a:lnTo>
                    <a:pt x="54906" y="1666"/>
                  </a:lnTo>
                  <a:lnTo>
                    <a:pt x="47403" y="0"/>
                  </a:lnTo>
                  <a:lnTo>
                    <a:pt x="39531" y="313"/>
                  </a:lnTo>
                  <a:lnTo>
                    <a:pt x="31651" y="2378"/>
                  </a:lnTo>
                  <a:lnTo>
                    <a:pt x="24074" y="6016"/>
                  </a:lnTo>
                  <a:lnTo>
                    <a:pt x="17139" y="11190"/>
                  </a:lnTo>
                  <a:lnTo>
                    <a:pt x="10967" y="17743"/>
                  </a:lnTo>
                  <a:lnTo>
                    <a:pt x="5823" y="25581"/>
                  </a:lnTo>
                  <a:lnTo>
                    <a:pt x="2190" y="34744"/>
                  </a:lnTo>
                  <a:lnTo>
                    <a:pt x="200" y="45117"/>
                  </a:lnTo>
                  <a:lnTo>
                    <a:pt x="0" y="55996"/>
                  </a:lnTo>
                  <a:lnTo>
                    <a:pt x="1908" y="66227"/>
                  </a:lnTo>
                  <a:lnTo>
                    <a:pt x="5898" y="75198"/>
                  </a:lnTo>
                  <a:lnTo>
                    <a:pt x="11660" y="82354"/>
                  </a:lnTo>
                  <a:lnTo>
                    <a:pt x="18807" y="86953"/>
                  </a:lnTo>
                  <a:lnTo>
                    <a:pt x="26975" y="88850"/>
                  </a:lnTo>
                  <a:lnTo>
                    <a:pt x="35711" y="88208"/>
                  </a:lnTo>
                  <a:lnTo>
                    <a:pt x="44486" y="85210"/>
                  </a:lnTo>
                  <a:lnTo>
                    <a:pt x="53012" y="80223"/>
                  </a:lnTo>
                  <a:lnTo>
                    <a:pt x="61210" y="74492"/>
                  </a:lnTo>
                  <a:lnTo>
                    <a:pt x="69103" y="69954"/>
                  </a:lnTo>
                  <a:lnTo>
                    <a:pt x="76747" y="67587"/>
                  </a:lnTo>
                  <a:lnTo>
                    <a:pt x="84205" y="67480"/>
                  </a:lnTo>
                  <a:lnTo>
                    <a:pt x="91527" y="69313"/>
                  </a:lnTo>
                  <a:lnTo>
                    <a:pt x="98757" y="72648"/>
                  </a:lnTo>
                  <a:lnTo>
                    <a:pt x="106201" y="76785"/>
                  </a:lnTo>
                  <a:lnTo>
                    <a:pt x="115466" y="81196"/>
                  </a:lnTo>
                  <a:lnTo>
                    <a:pt x="130721" y="86260"/>
                  </a:lnTo>
                  <a:lnTo>
                    <a:pt x="158844" y="927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30044" y="243058"/>
              <a:ext cx="94614" cy="219115"/>
            </a:xfrm>
            <a:custGeom>
              <a:avLst/>
              <a:gdLst/>
              <a:ahLst/>
              <a:cxnLst/>
              <a:rect l="0" t="0" r="0" b="0"/>
              <a:pathLst>
                <a:path w="94614" h="219115">
                  <a:moveTo>
                    <a:pt x="28629" y="62268"/>
                  </a:moveTo>
                  <a:lnTo>
                    <a:pt x="28629" y="76937"/>
                  </a:lnTo>
                  <a:lnTo>
                    <a:pt x="28629" y="90848"/>
                  </a:lnTo>
                  <a:lnTo>
                    <a:pt x="28633" y="105337"/>
                  </a:lnTo>
                  <a:lnTo>
                    <a:pt x="28806" y="120193"/>
                  </a:lnTo>
                  <a:lnTo>
                    <a:pt x="29455" y="134721"/>
                  </a:lnTo>
                  <a:lnTo>
                    <a:pt x="30703" y="148544"/>
                  </a:lnTo>
                  <a:lnTo>
                    <a:pt x="32356" y="161928"/>
                  </a:lnTo>
                  <a:lnTo>
                    <a:pt x="34004" y="175588"/>
                  </a:lnTo>
                  <a:lnTo>
                    <a:pt x="35398" y="189890"/>
                  </a:lnTo>
                  <a:lnTo>
                    <a:pt x="36127" y="203585"/>
                  </a:lnTo>
                  <a:lnTo>
                    <a:pt x="34973" y="213756"/>
                  </a:lnTo>
                  <a:lnTo>
                    <a:pt x="31640" y="218788"/>
                  </a:lnTo>
                  <a:lnTo>
                    <a:pt x="27569" y="219114"/>
                  </a:lnTo>
                  <a:lnTo>
                    <a:pt x="23435" y="215930"/>
                  </a:lnTo>
                  <a:lnTo>
                    <a:pt x="19577" y="210153"/>
                  </a:lnTo>
                  <a:lnTo>
                    <a:pt x="16323" y="202264"/>
                  </a:lnTo>
                  <a:lnTo>
                    <a:pt x="13780" y="192679"/>
                  </a:lnTo>
                  <a:lnTo>
                    <a:pt x="11724" y="181960"/>
                  </a:lnTo>
                  <a:lnTo>
                    <a:pt x="9726" y="170757"/>
                  </a:lnTo>
                  <a:lnTo>
                    <a:pt x="7530" y="159471"/>
                  </a:lnTo>
                  <a:lnTo>
                    <a:pt x="5223" y="148110"/>
                  </a:lnTo>
                  <a:lnTo>
                    <a:pt x="3126" y="136414"/>
                  </a:lnTo>
                  <a:lnTo>
                    <a:pt x="1424" y="124251"/>
                  </a:lnTo>
                  <a:lnTo>
                    <a:pt x="298" y="111793"/>
                  </a:lnTo>
                  <a:lnTo>
                    <a:pt x="0" y="99423"/>
                  </a:lnTo>
                  <a:lnTo>
                    <a:pt x="582" y="87353"/>
                  </a:lnTo>
                  <a:lnTo>
                    <a:pt x="1940" y="75467"/>
                  </a:lnTo>
                  <a:lnTo>
                    <a:pt x="3916" y="63420"/>
                  </a:lnTo>
                  <a:lnTo>
                    <a:pt x="6362" y="51032"/>
                  </a:lnTo>
                  <a:lnTo>
                    <a:pt x="9478" y="38763"/>
                  </a:lnTo>
                  <a:lnTo>
                    <a:pt x="13779" y="27584"/>
                  </a:lnTo>
                  <a:lnTo>
                    <a:pt x="19452" y="17965"/>
                  </a:lnTo>
                  <a:lnTo>
                    <a:pt x="26381" y="10202"/>
                  </a:lnTo>
                  <a:lnTo>
                    <a:pt x="34328" y="4662"/>
                  </a:lnTo>
                  <a:lnTo>
                    <a:pt x="43040" y="1315"/>
                  </a:lnTo>
                  <a:lnTo>
                    <a:pt x="52144" y="0"/>
                  </a:lnTo>
                  <a:lnTo>
                    <a:pt x="61167" y="614"/>
                  </a:lnTo>
                  <a:lnTo>
                    <a:pt x="69851" y="2918"/>
                  </a:lnTo>
                  <a:lnTo>
                    <a:pt x="77815" y="6902"/>
                  </a:lnTo>
                  <a:lnTo>
                    <a:pt x="84485" y="12847"/>
                  </a:lnTo>
                  <a:lnTo>
                    <a:pt x="89664" y="20731"/>
                  </a:lnTo>
                  <a:lnTo>
                    <a:pt x="93158" y="30108"/>
                  </a:lnTo>
                  <a:lnTo>
                    <a:pt x="94613" y="40311"/>
                  </a:lnTo>
                  <a:lnTo>
                    <a:pt x="94031" y="50866"/>
                  </a:lnTo>
                  <a:lnTo>
                    <a:pt x="91540" y="61204"/>
                  </a:lnTo>
                  <a:lnTo>
                    <a:pt x="87210" y="70607"/>
                  </a:lnTo>
                  <a:lnTo>
                    <a:pt x="81269" y="78771"/>
                  </a:lnTo>
                  <a:lnTo>
                    <a:pt x="74110" y="85610"/>
                  </a:lnTo>
                  <a:lnTo>
                    <a:pt x="65298" y="91728"/>
                  </a:lnTo>
                  <a:lnTo>
                    <a:pt x="51829" y="97660"/>
                  </a:lnTo>
                  <a:lnTo>
                    <a:pt x="28629" y="1043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32373" y="209197"/>
              <a:ext cx="126343" cy="140288"/>
            </a:xfrm>
            <a:custGeom>
              <a:avLst/>
              <a:gdLst/>
              <a:ahLst/>
              <a:cxnLst/>
              <a:rect l="0" t="0" r="0" b="0"/>
              <a:pathLst>
                <a:path w="126343" h="140288">
                  <a:moveTo>
                    <a:pt x="0" y="75072"/>
                  </a:moveTo>
                  <a:lnTo>
                    <a:pt x="11734" y="72205"/>
                  </a:lnTo>
                  <a:lnTo>
                    <a:pt x="22864" y="70063"/>
                  </a:lnTo>
                  <a:lnTo>
                    <a:pt x="34457" y="68456"/>
                  </a:lnTo>
                  <a:lnTo>
                    <a:pt x="46446" y="67102"/>
                  </a:lnTo>
                  <a:lnTo>
                    <a:pt x="58457" y="65605"/>
                  </a:lnTo>
                  <a:lnTo>
                    <a:pt x="70251" y="63745"/>
                  </a:lnTo>
                  <a:lnTo>
                    <a:pt x="81432" y="61160"/>
                  </a:lnTo>
                  <a:lnTo>
                    <a:pt x="91404" y="57283"/>
                  </a:lnTo>
                  <a:lnTo>
                    <a:pt x="99943" y="51927"/>
                  </a:lnTo>
                  <a:lnTo>
                    <a:pt x="106674" y="45227"/>
                  </a:lnTo>
                  <a:lnTo>
                    <a:pt x="110922" y="37441"/>
                  </a:lnTo>
                  <a:lnTo>
                    <a:pt x="112545" y="28849"/>
                  </a:lnTo>
                  <a:lnTo>
                    <a:pt x="111535" y="20168"/>
                  </a:lnTo>
                  <a:lnTo>
                    <a:pt x="107749" y="12493"/>
                  </a:lnTo>
                  <a:lnTo>
                    <a:pt x="101393" y="6351"/>
                  </a:lnTo>
                  <a:lnTo>
                    <a:pt x="93078" y="2062"/>
                  </a:lnTo>
                  <a:lnTo>
                    <a:pt x="83605" y="0"/>
                  </a:lnTo>
                  <a:lnTo>
                    <a:pt x="73543" y="139"/>
                  </a:lnTo>
                  <a:lnTo>
                    <a:pt x="63368" y="2316"/>
                  </a:lnTo>
                  <a:lnTo>
                    <a:pt x="53545" y="6427"/>
                  </a:lnTo>
                  <a:lnTo>
                    <a:pt x="44279" y="12223"/>
                  </a:lnTo>
                  <a:lnTo>
                    <a:pt x="35738" y="19364"/>
                  </a:lnTo>
                  <a:lnTo>
                    <a:pt x="28138" y="27518"/>
                  </a:lnTo>
                  <a:lnTo>
                    <a:pt x="21514" y="36406"/>
                  </a:lnTo>
                  <a:lnTo>
                    <a:pt x="16063" y="45813"/>
                  </a:lnTo>
                  <a:lnTo>
                    <a:pt x="12224" y="55580"/>
                  </a:lnTo>
                  <a:lnTo>
                    <a:pt x="10090" y="65589"/>
                  </a:lnTo>
                  <a:lnTo>
                    <a:pt x="9623" y="75598"/>
                  </a:lnTo>
                  <a:lnTo>
                    <a:pt x="10821" y="85245"/>
                  </a:lnTo>
                  <a:lnTo>
                    <a:pt x="13520" y="94360"/>
                  </a:lnTo>
                  <a:lnTo>
                    <a:pt x="17601" y="102786"/>
                  </a:lnTo>
                  <a:lnTo>
                    <a:pt x="23081" y="110299"/>
                  </a:lnTo>
                  <a:lnTo>
                    <a:pt x="29843" y="116872"/>
                  </a:lnTo>
                  <a:lnTo>
                    <a:pt x="37823" y="122626"/>
                  </a:lnTo>
                  <a:lnTo>
                    <a:pt x="47082" y="127732"/>
                  </a:lnTo>
                  <a:lnTo>
                    <a:pt x="57524" y="132348"/>
                  </a:lnTo>
                  <a:lnTo>
                    <a:pt x="68721" y="136264"/>
                  </a:lnTo>
                  <a:lnTo>
                    <a:pt x="81304" y="139197"/>
                  </a:lnTo>
                  <a:lnTo>
                    <a:pt x="98612" y="140287"/>
                  </a:lnTo>
                  <a:lnTo>
                    <a:pt x="126342" y="1382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21886" y="32638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79855" y="105284"/>
              <a:ext cx="21057" cy="305328"/>
            </a:xfrm>
            <a:custGeom>
              <a:avLst/>
              <a:gdLst/>
              <a:ahLst/>
              <a:cxnLst/>
              <a:rect l="0" t="0" r="0" b="0"/>
              <a:pathLst>
                <a:path w="21057" h="30532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0"/>
                  </a:lnTo>
                  <a:lnTo>
                    <a:pt x="177" y="54239"/>
                  </a:lnTo>
                  <a:lnTo>
                    <a:pt x="825" y="67099"/>
                  </a:lnTo>
                  <a:lnTo>
                    <a:pt x="2074" y="79504"/>
                  </a:lnTo>
                  <a:lnTo>
                    <a:pt x="3726" y="91618"/>
                  </a:lnTo>
                  <a:lnTo>
                    <a:pt x="5375" y="103819"/>
                  </a:lnTo>
                  <a:lnTo>
                    <a:pt x="6778" y="116334"/>
                  </a:lnTo>
                  <a:lnTo>
                    <a:pt x="7870" y="129536"/>
                  </a:lnTo>
                  <a:lnTo>
                    <a:pt x="8679" y="144004"/>
                  </a:lnTo>
                  <a:lnTo>
                    <a:pt x="9257" y="159921"/>
                  </a:lnTo>
                  <a:lnTo>
                    <a:pt x="9661" y="176832"/>
                  </a:lnTo>
                  <a:lnTo>
                    <a:pt x="9941" y="193869"/>
                  </a:lnTo>
                  <a:lnTo>
                    <a:pt x="10137" y="210504"/>
                  </a:lnTo>
                  <a:lnTo>
                    <a:pt x="10439" y="226417"/>
                  </a:lnTo>
                  <a:lnTo>
                    <a:pt x="11175" y="241330"/>
                  </a:lnTo>
                  <a:lnTo>
                    <a:pt x="12483" y="255194"/>
                  </a:lnTo>
                  <a:lnTo>
                    <a:pt x="14184" y="267698"/>
                  </a:lnTo>
                  <a:lnTo>
                    <a:pt x="16041" y="279386"/>
                  </a:lnTo>
                  <a:lnTo>
                    <a:pt x="18221" y="291287"/>
                  </a:lnTo>
                  <a:lnTo>
                    <a:pt x="21056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264042" y="57028"/>
              <a:ext cx="310606" cy="386193"/>
            </a:xfrm>
            <a:custGeom>
              <a:avLst/>
              <a:gdLst/>
              <a:ahLst/>
              <a:cxnLst/>
              <a:rect l="0" t="0" r="0" b="0"/>
              <a:pathLst>
                <a:path w="310606" h="386193">
                  <a:moveTo>
                    <a:pt x="0" y="58785"/>
                  </a:moveTo>
                  <a:lnTo>
                    <a:pt x="3067" y="50118"/>
                  </a:lnTo>
                  <a:lnTo>
                    <a:pt x="7130" y="43052"/>
                  </a:lnTo>
                  <a:lnTo>
                    <a:pt x="12623" y="36946"/>
                  </a:lnTo>
                  <a:lnTo>
                    <a:pt x="19382" y="31545"/>
                  </a:lnTo>
                  <a:lnTo>
                    <a:pt x="27180" y="26682"/>
                  </a:lnTo>
                  <a:lnTo>
                    <a:pt x="35777" y="22223"/>
                  </a:lnTo>
                  <a:lnTo>
                    <a:pt x="44962" y="18057"/>
                  </a:lnTo>
                  <a:lnTo>
                    <a:pt x="54568" y="14097"/>
                  </a:lnTo>
                  <a:lnTo>
                    <a:pt x="64473" y="10286"/>
                  </a:lnTo>
                  <a:lnTo>
                    <a:pt x="74748" y="6743"/>
                  </a:lnTo>
                  <a:lnTo>
                    <a:pt x="85637" y="3742"/>
                  </a:lnTo>
                  <a:lnTo>
                    <a:pt x="97222" y="1401"/>
                  </a:lnTo>
                  <a:lnTo>
                    <a:pt x="109273" y="0"/>
                  </a:lnTo>
                  <a:lnTo>
                    <a:pt x="121363" y="42"/>
                  </a:lnTo>
                  <a:lnTo>
                    <a:pt x="133236" y="1667"/>
                  </a:lnTo>
                  <a:lnTo>
                    <a:pt x="144819" y="4708"/>
                  </a:lnTo>
                  <a:lnTo>
                    <a:pt x="156129" y="8883"/>
                  </a:lnTo>
                  <a:lnTo>
                    <a:pt x="167215" y="13916"/>
                  </a:lnTo>
                  <a:lnTo>
                    <a:pt x="177963" y="19734"/>
                  </a:lnTo>
                  <a:lnTo>
                    <a:pt x="188115" y="26462"/>
                  </a:lnTo>
                  <a:lnTo>
                    <a:pt x="197568" y="34101"/>
                  </a:lnTo>
                  <a:lnTo>
                    <a:pt x="206051" y="42688"/>
                  </a:lnTo>
                  <a:lnTo>
                    <a:pt x="213072" y="52362"/>
                  </a:lnTo>
                  <a:lnTo>
                    <a:pt x="218491" y="63091"/>
                  </a:lnTo>
                  <a:lnTo>
                    <a:pt x="222316" y="74550"/>
                  </a:lnTo>
                  <a:lnTo>
                    <a:pt x="224524" y="86235"/>
                  </a:lnTo>
                  <a:lnTo>
                    <a:pt x="225266" y="97828"/>
                  </a:lnTo>
                  <a:lnTo>
                    <a:pt x="224648" y="109051"/>
                  </a:lnTo>
                  <a:lnTo>
                    <a:pt x="222646" y="119588"/>
                  </a:lnTo>
                  <a:lnTo>
                    <a:pt x="219372" y="129339"/>
                  </a:lnTo>
                  <a:lnTo>
                    <a:pt x="214888" y="138379"/>
                  </a:lnTo>
                  <a:lnTo>
                    <a:pt x="209130" y="146845"/>
                  </a:lnTo>
                  <a:lnTo>
                    <a:pt x="202209" y="154874"/>
                  </a:lnTo>
                  <a:lnTo>
                    <a:pt x="195329" y="162439"/>
                  </a:lnTo>
                  <a:lnTo>
                    <a:pt x="191197" y="169945"/>
                  </a:lnTo>
                  <a:lnTo>
                    <a:pt x="191208" y="177427"/>
                  </a:lnTo>
                  <a:lnTo>
                    <a:pt x="194456" y="183831"/>
                  </a:lnTo>
                  <a:lnTo>
                    <a:pt x="199984" y="189176"/>
                  </a:lnTo>
                  <a:lnTo>
                    <a:pt x="207101" y="193808"/>
                  </a:lnTo>
                  <a:lnTo>
                    <a:pt x="215315" y="198002"/>
                  </a:lnTo>
                  <a:lnTo>
                    <a:pt x="224277" y="201939"/>
                  </a:lnTo>
                  <a:lnTo>
                    <a:pt x="233581" y="205885"/>
                  </a:lnTo>
                  <a:lnTo>
                    <a:pt x="242755" y="210210"/>
                  </a:lnTo>
                  <a:lnTo>
                    <a:pt x="251557" y="215080"/>
                  </a:lnTo>
                  <a:lnTo>
                    <a:pt x="259944" y="220485"/>
                  </a:lnTo>
                  <a:lnTo>
                    <a:pt x="267965" y="226336"/>
                  </a:lnTo>
                  <a:lnTo>
                    <a:pt x="275691" y="232536"/>
                  </a:lnTo>
                  <a:lnTo>
                    <a:pt x="283034" y="239156"/>
                  </a:lnTo>
                  <a:lnTo>
                    <a:pt x="289746" y="246431"/>
                  </a:lnTo>
                  <a:lnTo>
                    <a:pt x="295741" y="254441"/>
                  </a:lnTo>
                  <a:lnTo>
                    <a:pt x="300920" y="263278"/>
                  </a:lnTo>
                  <a:lnTo>
                    <a:pt x="305101" y="273120"/>
                  </a:lnTo>
                  <a:lnTo>
                    <a:pt x="308273" y="283962"/>
                  </a:lnTo>
                  <a:lnTo>
                    <a:pt x="310251" y="295497"/>
                  </a:lnTo>
                  <a:lnTo>
                    <a:pt x="310605" y="307232"/>
                  </a:lnTo>
                  <a:lnTo>
                    <a:pt x="309249" y="318858"/>
                  </a:lnTo>
                  <a:lnTo>
                    <a:pt x="306389" y="330104"/>
                  </a:lnTo>
                  <a:lnTo>
                    <a:pt x="302336" y="340656"/>
                  </a:lnTo>
                  <a:lnTo>
                    <a:pt x="297381" y="350413"/>
                  </a:lnTo>
                  <a:lnTo>
                    <a:pt x="291446" y="359287"/>
                  </a:lnTo>
                  <a:lnTo>
                    <a:pt x="284107" y="367109"/>
                  </a:lnTo>
                  <a:lnTo>
                    <a:pt x="275238" y="373883"/>
                  </a:lnTo>
                  <a:lnTo>
                    <a:pt x="264843" y="379433"/>
                  </a:lnTo>
                  <a:lnTo>
                    <a:pt x="252884" y="383339"/>
                  </a:lnTo>
                  <a:lnTo>
                    <a:pt x="239511" y="385522"/>
                  </a:lnTo>
                  <a:lnTo>
                    <a:pt x="225311" y="386192"/>
                  </a:lnTo>
                  <a:lnTo>
                    <a:pt x="211173" y="385662"/>
                  </a:lnTo>
                  <a:lnTo>
                    <a:pt x="197597" y="384234"/>
                  </a:lnTo>
                  <a:lnTo>
                    <a:pt x="184705" y="382160"/>
                  </a:lnTo>
                  <a:lnTo>
                    <a:pt x="172433" y="379631"/>
                  </a:lnTo>
                  <a:lnTo>
                    <a:pt x="160660" y="376782"/>
                  </a:lnTo>
                  <a:lnTo>
                    <a:pt x="149261" y="373548"/>
                  </a:lnTo>
                  <a:lnTo>
                    <a:pt x="138131" y="369693"/>
                  </a:lnTo>
                  <a:lnTo>
                    <a:pt x="127196" y="365137"/>
                  </a:lnTo>
                  <a:lnTo>
                    <a:pt x="116466" y="360061"/>
                  </a:lnTo>
                  <a:lnTo>
                    <a:pt x="104770" y="354214"/>
                  </a:lnTo>
                  <a:lnTo>
                    <a:pt x="88841" y="345963"/>
                  </a:lnTo>
                  <a:lnTo>
                    <a:pt x="63171" y="3325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05594" y="229009"/>
              <a:ext cx="132230" cy="194236"/>
            </a:xfrm>
            <a:custGeom>
              <a:avLst/>
              <a:gdLst/>
              <a:ahLst/>
              <a:cxnLst/>
              <a:rect l="0" t="0" r="0" b="0"/>
              <a:pathLst>
                <a:path w="132230" h="194236">
                  <a:moveTo>
                    <a:pt x="5888" y="55260"/>
                  </a:moveTo>
                  <a:lnTo>
                    <a:pt x="14689" y="58194"/>
                  </a:lnTo>
                  <a:lnTo>
                    <a:pt x="23035" y="60976"/>
                  </a:lnTo>
                  <a:lnTo>
                    <a:pt x="31734" y="63866"/>
                  </a:lnTo>
                  <a:lnTo>
                    <a:pt x="40855" y="66561"/>
                  </a:lnTo>
                  <a:lnTo>
                    <a:pt x="50350" y="68429"/>
                  </a:lnTo>
                  <a:lnTo>
                    <a:pt x="60142" y="69187"/>
                  </a:lnTo>
                  <a:lnTo>
                    <a:pt x="70156" y="68874"/>
                  </a:lnTo>
                  <a:lnTo>
                    <a:pt x="80330" y="67672"/>
                  </a:lnTo>
                  <a:lnTo>
                    <a:pt x="90603" y="65775"/>
                  </a:lnTo>
                  <a:lnTo>
                    <a:pt x="100449" y="62875"/>
                  </a:lnTo>
                  <a:lnTo>
                    <a:pt x="108921" y="58193"/>
                  </a:lnTo>
                  <a:lnTo>
                    <a:pt x="115602" y="51459"/>
                  </a:lnTo>
                  <a:lnTo>
                    <a:pt x="120085" y="43175"/>
                  </a:lnTo>
                  <a:lnTo>
                    <a:pt x="121746" y="34312"/>
                  </a:lnTo>
                  <a:lnTo>
                    <a:pt x="120519" y="25511"/>
                  </a:lnTo>
                  <a:lnTo>
                    <a:pt x="116628" y="17351"/>
                  </a:lnTo>
                  <a:lnTo>
                    <a:pt x="110296" y="10490"/>
                  </a:lnTo>
                  <a:lnTo>
                    <a:pt x="101899" y="5155"/>
                  </a:lnTo>
                  <a:lnTo>
                    <a:pt x="92045" y="1541"/>
                  </a:lnTo>
                  <a:lnTo>
                    <a:pt x="81457" y="0"/>
                  </a:lnTo>
                  <a:lnTo>
                    <a:pt x="70607" y="516"/>
                  </a:lnTo>
                  <a:lnTo>
                    <a:pt x="59886" y="2791"/>
                  </a:lnTo>
                  <a:lnTo>
                    <a:pt x="49687" y="6443"/>
                  </a:lnTo>
                  <a:lnTo>
                    <a:pt x="40166" y="11125"/>
                  </a:lnTo>
                  <a:lnTo>
                    <a:pt x="31450" y="16875"/>
                  </a:lnTo>
                  <a:lnTo>
                    <a:pt x="23734" y="24090"/>
                  </a:lnTo>
                  <a:lnTo>
                    <a:pt x="17027" y="32869"/>
                  </a:lnTo>
                  <a:lnTo>
                    <a:pt x="11351" y="43036"/>
                  </a:lnTo>
                  <a:lnTo>
                    <a:pt x="6828" y="54310"/>
                  </a:lnTo>
                  <a:lnTo>
                    <a:pt x="3417" y="66409"/>
                  </a:lnTo>
                  <a:lnTo>
                    <a:pt x="1109" y="78940"/>
                  </a:lnTo>
                  <a:lnTo>
                    <a:pt x="0" y="91417"/>
                  </a:lnTo>
                  <a:lnTo>
                    <a:pt x="36" y="103583"/>
                  </a:lnTo>
                  <a:lnTo>
                    <a:pt x="1194" y="115378"/>
                  </a:lnTo>
                  <a:lnTo>
                    <a:pt x="3567" y="126838"/>
                  </a:lnTo>
                  <a:lnTo>
                    <a:pt x="7093" y="138022"/>
                  </a:lnTo>
                  <a:lnTo>
                    <a:pt x="11748" y="148670"/>
                  </a:lnTo>
                  <a:lnTo>
                    <a:pt x="17622" y="158222"/>
                  </a:lnTo>
                  <a:lnTo>
                    <a:pt x="24647" y="166463"/>
                  </a:lnTo>
                  <a:lnTo>
                    <a:pt x="32635" y="173489"/>
                  </a:lnTo>
                  <a:lnTo>
                    <a:pt x="41367" y="179524"/>
                  </a:lnTo>
                  <a:lnTo>
                    <a:pt x="50647" y="184799"/>
                  </a:lnTo>
                  <a:lnTo>
                    <a:pt x="60318" y="189191"/>
                  </a:lnTo>
                  <a:lnTo>
                    <a:pt x="70263" y="192244"/>
                  </a:lnTo>
                  <a:lnTo>
                    <a:pt x="80387" y="193822"/>
                  </a:lnTo>
                  <a:lnTo>
                    <a:pt x="90368" y="194235"/>
                  </a:lnTo>
                  <a:lnTo>
                    <a:pt x="100735" y="194109"/>
                  </a:lnTo>
                  <a:lnTo>
                    <a:pt x="113517" y="193432"/>
                  </a:lnTo>
                  <a:lnTo>
                    <a:pt x="132229" y="1921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71749" y="233626"/>
              <a:ext cx="187216" cy="155929"/>
            </a:xfrm>
            <a:custGeom>
              <a:avLst/>
              <a:gdLst/>
              <a:ahLst/>
              <a:cxnLst/>
              <a:rect l="0" t="0" r="0" b="0"/>
              <a:pathLst>
                <a:path w="187216" h="155929">
                  <a:moveTo>
                    <a:pt x="102987" y="50643"/>
                  </a:moveTo>
                  <a:lnTo>
                    <a:pt x="97186" y="44708"/>
                  </a:lnTo>
                  <a:lnTo>
                    <a:pt x="92262" y="38504"/>
                  </a:lnTo>
                  <a:lnTo>
                    <a:pt x="87751" y="31417"/>
                  </a:lnTo>
                  <a:lnTo>
                    <a:pt x="83184" y="23822"/>
                  </a:lnTo>
                  <a:lnTo>
                    <a:pt x="77874" y="16473"/>
                  </a:lnTo>
                  <a:lnTo>
                    <a:pt x="71506" y="9798"/>
                  </a:lnTo>
                  <a:lnTo>
                    <a:pt x="64102" y="4368"/>
                  </a:lnTo>
                  <a:lnTo>
                    <a:pt x="55834" y="1017"/>
                  </a:lnTo>
                  <a:lnTo>
                    <a:pt x="46909" y="0"/>
                  </a:lnTo>
                  <a:lnTo>
                    <a:pt x="37832" y="1252"/>
                  </a:lnTo>
                  <a:lnTo>
                    <a:pt x="29359" y="4670"/>
                  </a:lnTo>
                  <a:lnTo>
                    <a:pt x="21858" y="9974"/>
                  </a:lnTo>
                  <a:lnTo>
                    <a:pt x="15502" y="17108"/>
                  </a:lnTo>
                  <a:lnTo>
                    <a:pt x="10451" y="26314"/>
                  </a:lnTo>
                  <a:lnTo>
                    <a:pt x="6646" y="37537"/>
                  </a:lnTo>
                  <a:lnTo>
                    <a:pt x="3885" y="50307"/>
                  </a:lnTo>
                  <a:lnTo>
                    <a:pt x="1933" y="63941"/>
                  </a:lnTo>
                  <a:lnTo>
                    <a:pt x="586" y="77953"/>
                  </a:lnTo>
                  <a:lnTo>
                    <a:pt x="0" y="91765"/>
                  </a:lnTo>
                  <a:lnTo>
                    <a:pt x="662" y="104653"/>
                  </a:lnTo>
                  <a:lnTo>
                    <a:pt x="2748" y="116307"/>
                  </a:lnTo>
                  <a:lnTo>
                    <a:pt x="6455" y="126452"/>
                  </a:lnTo>
                  <a:lnTo>
                    <a:pt x="12150" y="134677"/>
                  </a:lnTo>
                  <a:lnTo>
                    <a:pt x="19823" y="140939"/>
                  </a:lnTo>
                  <a:lnTo>
                    <a:pt x="28705" y="145009"/>
                  </a:lnTo>
                  <a:lnTo>
                    <a:pt x="37504" y="146327"/>
                  </a:lnTo>
                  <a:lnTo>
                    <a:pt x="45490" y="144844"/>
                  </a:lnTo>
                  <a:lnTo>
                    <a:pt x="52643" y="140935"/>
                  </a:lnTo>
                  <a:lnTo>
                    <a:pt x="59361" y="135115"/>
                  </a:lnTo>
                  <a:lnTo>
                    <a:pt x="65949" y="127867"/>
                  </a:lnTo>
                  <a:lnTo>
                    <a:pt x="72391" y="119429"/>
                  </a:lnTo>
                  <a:lnTo>
                    <a:pt x="78433" y="109796"/>
                  </a:lnTo>
                  <a:lnTo>
                    <a:pt x="83956" y="99130"/>
                  </a:lnTo>
                  <a:lnTo>
                    <a:pt x="89261" y="90059"/>
                  </a:lnTo>
                  <a:lnTo>
                    <a:pt x="94244" y="86251"/>
                  </a:lnTo>
                  <a:lnTo>
                    <a:pt x="98277" y="87486"/>
                  </a:lnTo>
                  <a:lnTo>
                    <a:pt x="101657" y="92206"/>
                  </a:lnTo>
                  <a:lnTo>
                    <a:pt x="104947" y="98950"/>
                  </a:lnTo>
                  <a:lnTo>
                    <a:pt x="108679" y="106562"/>
                  </a:lnTo>
                  <a:lnTo>
                    <a:pt x="113077" y="114393"/>
                  </a:lnTo>
                  <a:lnTo>
                    <a:pt x="118297" y="122000"/>
                  </a:lnTo>
                  <a:lnTo>
                    <a:pt x="124538" y="128986"/>
                  </a:lnTo>
                  <a:lnTo>
                    <a:pt x="131800" y="135212"/>
                  </a:lnTo>
                  <a:lnTo>
                    <a:pt x="139864" y="140585"/>
                  </a:lnTo>
                  <a:lnTo>
                    <a:pt x="149388" y="145482"/>
                  </a:lnTo>
                  <a:lnTo>
                    <a:pt x="163444" y="150332"/>
                  </a:lnTo>
                  <a:lnTo>
                    <a:pt x="187215" y="155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69492" y="221098"/>
              <a:ext cx="141286" cy="166317"/>
            </a:xfrm>
            <a:custGeom>
              <a:avLst/>
              <a:gdLst/>
              <a:ahLst/>
              <a:cxnLst/>
              <a:rect l="0" t="0" r="0" b="0"/>
              <a:pathLst>
                <a:path w="141286" h="166317">
                  <a:moveTo>
                    <a:pt x="105285" y="0"/>
                  </a:moveTo>
                  <a:lnTo>
                    <a:pt x="93617" y="67"/>
                  </a:lnTo>
                  <a:lnTo>
                    <a:pt x="83128" y="707"/>
                  </a:lnTo>
                  <a:lnTo>
                    <a:pt x="72831" y="2008"/>
                  </a:lnTo>
                  <a:lnTo>
                    <a:pt x="62703" y="4041"/>
                  </a:lnTo>
                  <a:lnTo>
                    <a:pt x="53007" y="7006"/>
                  </a:lnTo>
                  <a:lnTo>
                    <a:pt x="43871" y="10925"/>
                  </a:lnTo>
                  <a:lnTo>
                    <a:pt x="35268" y="15675"/>
                  </a:lnTo>
                  <a:lnTo>
                    <a:pt x="27107" y="21078"/>
                  </a:lnTo>
                  <a:lnTo>
                    <a:pt x="19302" y="26970"/>
                  </a:lnTo>
                  <a:lnTo>
                    <a:pt x="12416" y="33212"/>
                  </a:lnTo>
                  <a:lnTo>
                    <a:pt x="7608" y="39701"/>
                  </a:lnTo>
                  <a:lnTo>
                    <a:pt x="5346" y="46356"/>
                  </a:lnTo>
                  <a:lnTo>
                    <a:pt x="5627" y="52959"/>
                  </a:lnTo>
                  <a:lnTo>
                    <a:pt x="8323" y="59166"/>
                  </a:lnTo>
                  <a:lnTo>
                    <a:pt x="13106" y="64818"/>
                  </a:lnTo>
                  <a:lnTo>
                    <a:pt x="19705" y="69765"/>
                  </a:lnTo>
                  <a:lnTo>
                    <a:pt x="28014" y="73790"/>
                  </a:lnTo>
                  <a:lnTo>
                    <a:pt x="37816" y="76872"/>
                  </a:lnTo>
                  <a:lnTo>
                    <a:pt x="48818" y="79298"/>
                  </a:lnTo>
                  <a:lnTo>
                    <a:pt x="60726" y="81550"/>
                  </a:lnTo>
                  <a:lnTo>
                    <a:pt x="73286" y="83927"/>
                  </a:lnTo>
                  <a:lnTo>
                    <a:pt x="86143" y="86696"/>
                  </a:lnTo>
                  <a:lnTo>
                    <a:pt x="98848" y="90167"/>
                  </a:lnTo>
                  <a:lnTo>
                    <a:pt x="111151" y="94442"/>
                  </a:lnTo>
                  <a:lnTo>
                    <a:pt x="122361" y="99772"/>
                  </a:lnTo>
                  <a:lnTo>
                    <a:pt x="131299" y="106632"/>
                  </a:lnTo>
                  <a:lnTo>
                    <a:pt x="137519" y="115128"/>
                  </a:lnTo>
                  <a:lnTo>
                    <a:pt x="140897" y="124748"/>
                  </a:lnTo>
                  <a:lnTo>
                    <a:pt x="141285" y="134582"/>
                  </a:lnTo>
                  <a:lnTo>
                    <a:pt x="138912" y="144065"/>
                  </a:lnTo>
                  <a:lnTo>
                    <a:pt x="134102" y="152530"/>
                  </a:lnTo>
                  <a:lnTo>
                    <a:pt x="127078" y="159072"/>
                  </a:lnTo>
                  <a:lnTo>
                    <a:pt x="118176" y="163387"/>
                  </a:lnTo>
                  <a:lnTo>
                    <a:pt x="107797" y="165673"/>
                  </a:lnTo>
                  <a:lnTo>
                    <a:pt x="96317" y="166316"/>
                  </a:lnTo>
                  <a:lnTo>
                    <a:pt x="84047" y="165720"/>
                  </a:lnTo>
                  <a:lnTo>
                    <a:pt x="71385" y="164223"/>
                  </a:lnTo>
                  <a:lnTo>
                    <a:pt x="58813" y="162090"/>
                  </a:lnTo>
                  <a:lnTo>
                    <a:pt x="46593" y="159521"/>
                  </a:lnTo>
                  <a:lnTo>
                    <a:pt x="35231" y="156805"/>
                  </a:lnTo>
                  <a:lnTo>
                    <a:pt x="24448" y="154075"/>
                  </a:lnTo>
                  <a:lnTo>
                    <a:pt x="13301" y="15109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42812" y="200041"/>
              <a:ext cx="125138" cy="168457"/>
            </a:xfrm>
            <a:custGeom>
              <a:avLst/>
              <a:gdLst/>
              <a:ahLst/>
              <a:cxnLst/>
              <a:rect l="0" t="0" r="0" b="0"/>
              <a:pathLst>
                <a:path w="125138" h="168457">
                  <a:moveTo>
                    <a:pt x="89934" y="0"/>
                  </a:moveTo>
                  <a:lnTo>
                    <a:pt x="81133" y="2934"/>
                  </a:lnTo>
                  <a:lnTo>
                    <a:pt x="72786" y="5716"/>
                  </a:lnTo>
                  <a:lnTo>
                    <a:pt x="64088" y="8620"/>
                  </a:lnTo>
                  <a:lnTo>
                    <a:pt x="54967" y="11833"/>
                  </a:lnTo>
                  <a:lnTo>
                    <a:pt x="45472" y="15647"/>
                  </a:lnTo>
                  <a:lnTo>
                    <a:pt x="35689" y="20168"/>
                  </a:lnTo>
                  <a:lnTo>
                    <a:pt x="26021" y="25505"/>
                  </a:lnTo>
                  <a:lnTo>
                    <a:pt x="17143" y="31841"/>
                  </a:lnTo>
                  <a:lnTo>
                    <a:pt x="9382" y="39170"/>
                  </a:lnTo>
                  <a:lnTo>
                    <a:pt x="3360" y="47023"/>
                  </a:lnTo>
                  <a:lnTo>
                    <a:pt x="129" y="54600"/>
                  </a:lnTo>
                  <a:lnTo>
                    <a:pt x="0" y="61468"/>
                  </a:lnTo>
                  <a:lnTo>
                    <a:pt x="2660" y="67551"/>
                  </a:lnTo>
                  <a:lnTo>
                    <a:pt x="7560" y="72945"/>
                  </a:lnTo>
                  <a:lnTo>
                    <a:pt x="14151" y="77790"/>
                  </a:lnTo>
                  <a:lnTo>
                    <a:pt x="22130" y="82061"/>
                  </a:lnTo>
                  <a:lnTo>
                    <a:pt x="31445" y="85566"/>
                  </a:lnTo>
                  <a:lnTo>
                    <a:pt x="41959" y="88270"/>
                  </a:lnTo>
                  <a:lnTo>
                    <a:pt x="53288" y="90597"/>
                  </a:lnTo>
                  <a:lnTo>
                    <a:pt x="64890" y="93308"/>
                  </a:lnTo>
                  <a:lnTo>
                    <a:pt x="76430" y="96803"/>
                  </a:lnTo>
                  <a:lnTo>
                    <a:pt x="87620" y="101136"/>
                  </a:lnTo>
                  <a:lnTo>
                    <a:pt x="98135" y="106194"/>
                  </a:lnTo>
                  <a:lnTo>
                    <a:pt x="107855" y="111822"/>
                  </a:lnTo>
                  <a:lnTo>
                    <a:pt x="116194" y="117873"/>
                  </a:lnTo>
                  <a:lnTo>
                    <a:pt x="122061" y="124225"/>
                  </a:lnTo>
                  <a:lnTo>
                    <a:pt x="125068" y="130785"/>
                  </a:lnTo>
                  <a:lnTo>
                    <a:pt x="125137" y="137323"/>
                  </a:lnTo>
                  <a:lnTo>
                    <a:pt x="122150" y="143486"/>
                  </a:lnTo>
                  <a:lnTo>
                    <a:pt x="116363" y="149108"/>
                  </a:lnTo>
                  <a:lnTo>
                    <a:pt x="108276" y="154035"/>
                  </a:lnTo>
                  <a:lnTo>
                    <a:pt x="98432" y="158046"/>
                  </a:lnTo>
                  <a:lnTo>
                    <a:pt x="87306" y="161114"/>
                  </a:lnTo>
                  <a:lnTo>
                    <a:pt x="75303" y="163366"/>
                  </a:lnTo>
                  <a:lnTo>
                    <a:pt x="61275" y="165212"/>
                  </a:lnTo>
                  <a:lnTo>
                    <a:pt x="40644" y="166816"/>
                  </a:lnTo>
                  <a:lnTo>
                    <a:pt x="5706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38031" y="242490"/>
              <a:ext cx="127459" cy="243271"/>
            </a:xfrm>
            <a:custGeom>
              <a:avLst/>
              <a:gdLst/>
              <a:ahLst/>
              <a:cxnLst/>
              <a:rect l="0" t="0" r="0" b="0"/>
              <a:pathLst>
                <a:path w="127459" h="243271">
                  <a:moveTo>
                    <a:pt x="0" y="115478"/>
                  </a:moveTo>
                  <a:lnTo>
                    <a:pt x="67" y="130080"/>
                  </a:lnTo>
                  <a:lnTo>
                    <a:pt x="707" y="143351"/>
                  </a:lnTo>
                  <a:lnTo>
                    <a:pt x="2003" y="156548"/>
                  </a:lnTo>
                  <a:lnTo>
                    <a:pt x="3863" y="169717"/>
                  </a:lnTo>
                  <a:lnTo>
                    <a:pt x="6180" y="182577"/>
                  </a:lnTo>
                  <a:lnTo>
                    <a:pt x="8846" y="194982"/>
                  </a:lnTo>
                  <a:lnTo>
                    <a:pt x="11770" y="207096"/>
                  </a:lnTo>
                  <a:lnTo>
                    <a:pt x="14877" y="219297"/>
                  </a:lnTo>
                  <a:lnTo>
                    <a:pt x="18087" y="231706"/>
                  </a:lnTo>
                  <a:lnTo>
                    <a:pt x="20488" y="240990"/>
                  </a:lnTo>
                  <a:lnTo>
                    <a:pt x="21013" y="243270"/>
                  </a:lnTo>
                  <a:lnTo>
                    <a:pt x="20065" y="240376"/>
                  </a:lnTo>
                  <a:lnTo>
                    <a:pt x="18337" y="234060"/>
                  </a:lnTo>
                  <a:lnTo>
                    <a:pt x="16496" y="224988"/>
                  </a:lnTo>
                  <a:lnTo>
                    <a:pt x="14888" y="213650"/>
                  </a:lnTo>
                  <a:lnTo>
                    <a:pt x="13453" y="200700"/>
                  </a:lnTo>
                  <a:lnTo>
                    <a:pt x="11866" y="186896"/>
                  </a:lnTo>
                  <a:lnTo>
                    <a:pt x="9943" y="172737"/>
                  </a:lnTo>
                  <a:lnTo>
                    <a:pt x="7818" y="158474"/>
                  </a:lnTo>
                  <a:lnTo>
                    <a:pt x="5841" y="144214"/>
                  </a:lnTo>
                  <a:lnTo>
                    <a:pt x="4215" y="129991"/>
                  </a:lnTo>
                  <a:lnTo>
                    <a:pt x="2970" y="115812"/>
                  </a:lnTo>
                  <a:lnTo>
                    <a:pt x="2059" y="101672"/>
                  </a:lnTo>
                  <a:lnTo>
                    <a:pt x="1416" y="87565"/>
                  </a:lnTo>
                  <a:lnTo>
                    <a:pt x="1138" y="73649"/>
                  </a:lnTo>
                  <a:lnTo>
                    <a:pt x="1476" y="60225"/>
                  </a:lnTo>
                  <a:lnTo>
                    <a:pt x="2526" y="47426"/>
                  </a:lnTo>
                  <a:lnTo>
                    <a:pt x="4554" y="35543"/>
                  </a:lnTo>
                  <a:lnTo>
                    <a:pt x="8050" y="25087"/>
                  </a:lnTo>
                  <a:lnTo>
                    <a:pt x="13147" y="16213"/>
                  </a:lnTo>
                  <a:lnTo>
                    <a:pt x="19672" y="9085"/>
                  </a:lnTo>
                  <a:lnTo>
                    <a:pt x="27341" y="4038"/>
                  </a:lnTo>
                  <a:lnTo>
                    <a:pt x="35867" y="1055"/>
                  </a:lnTo>
                  <a:lnTo>
                    <a:pt x="45014" y="0"/>
                  </a:lnTo>
                  <a:lnTo>
                    <a:pt x="54598" y="795"/>
                  </a:lnTo>
                  <a:lnTo>
                    <a:pt x="64481" y="3215"/>
                  </a:lnTo>
                  <a:lnTo>
                    <a:pt x="74404" y="6938"/>
                  </a:lnTo>
                  <a:lnTo>
                    <a:pt x="83993" y="11645"/>
                  </a:lnTo>
                  <a:lnTo>
                    <a:pt x="93068" y="17070"/>
                  </a:lnTo>
                  <a:lnTo>
                    <a:pt x="101467" y="23169"/>
                  </a:lnTo>
                  <a:lnTo>
                    <a:pt x="108963" y="30093"/>
                  </a:lnTo>
                  <a:lnTo>
                    <a:pt x="115515" y="37863"/>
                  </a:lnTo>
                  <a:lnTo>
                    <a:pt x="120915" y="46369"/>
                  </a:lnTo>
                  <a:lnTo>
                    <a:pt x="124719" y="55458"/>
                  </a:lnTo>
                  <a:lnTo>
                    <a:pt x="126834" y="64981"/>
                  </a:lnTo>
                  <a:lnTo>
                    <a:pt x="127458" y="74816"/>
                  </a:lnTo>
                  <a:lnTo>
                    <a:pt x="126897" y="84872"/>
                  </a:lnTo>
                  <a:lnTo>
                    <a:pt x="125440" y="95070"/>
                  </a:lnTo>
                  <a:lnTo>
                    <a:pt x="123006" y="105036"/>
                  </a:lnTo>
                  <a:lnTo>
                    <a:pt x="119171" y="114122"/>
                  </a:lnTo>
                  <a:lnTo>
                    <a:pt x="113809" y="122042"/>
                  </a:lnTo>
                  <a:lnTo>
                    <a:pt x="106921" y="128681"/>
                  </a:lnTo>
                  <a:lnTo>
                    <a:pt x="98469" y="133924"/>
                  </a:lnTo>
                  <a:lnTo>
                    <a:pt x="88600" y="137858"/>
                  </a:lnTo>
                  <a:lnTo>
                    <a:pt x="77606" y="140711"/>
                  </a:lnTo>
                  <a:lnTo>
                    <a:pt x="64445" y="143034"/>
                  </a:lnTo>
                  <a:lnTo>
                    <a:pt x="44611" y="145035"/>
                  </a:lnTo>
                  <a:lnTo>
                    <a:pt x="10528" y="1470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11960" y="237721"/>
              <a:ext cx="162984" cy="153120"/>
            </a:xfrm>
            <a:custGeom>
              <a:avLst/>
              <a:gdLst/>
              <a:ahLst/>
              <a:cxnLst/>
              <a:rect l="0" t="0" r="0" b="0"/>
              <a:pathLst>
                <a:path w="162984" h="153120">
                  <a:moveTo>
                    <a:pt x="5056" y="78133"/>
                  </a:moveTo>
                  <a:lnTo>
                    <a:pt x="16791" y="78133"/>
                  </a:lnTo>
                  <a:lnTo>
                    <a:pt x="27920" y="78133"/>
                  </a:lnTo>
                  <a:lnTo>
                    <a:pt x="39513" y="78129"/>
                  </a:lnTo>
                  <a:lnTo>
                    <a:pt x="51502" y="77956"/>
                  </a:lnTo>
                  <a:lnTo>
                    <a:pt x="63514" y="77308"/>
                  </a:lnTo>
                  <a:lnTo>
                    <a:pt x="75312" y="76050"/>
                  </a:lnTo>
                  <a:lnTo>
                    <a:pt x="86666" y="74052"/>
                  </a:lnTo>
                  <a:lnTo>
                    <a:pt x="97286" y="71107"/>
                  </a:lnTo>
                  <a:lnTo>
                    <a:pt x="107078" y="67193"/>
                  </a:lnTo>
                  <a:lnTo>
                    <a:pt x="115634" y="62276"/>
                  </a:lnTo>
                  <a:lnTo>
                    <a:pt x="122179" y="56227"/>
                  </a:lnTo>
                  <a:lnTo>
                    <a:pt x="126458" y="49088"/>
                  </a:lnTo>
                  <a:lnTo>
                    <a:pt x="128365" y="41194"/>
                  </a:lnTo>
                  <a:lnTo>
                    <a:pt x="127684" y="33057"/>
                  </a:lnTo>
                  <a:lnTo>
                    <a:pt x="124554" y="25004"/>
                  </a:lnTo>
                  <a:lnTo>
                    <a:pt x="119217" y="17481"/>
                  </a:lnTo>
                  <a:lnTo>
                    <a:pt x="111831" y="11114"/>
                  </a:lnTo>
                  <a:lnTo>
                    <a:pt x="102688" y="6137"/>
                  </a:lnTo>
                  <a:lnTo>
                    <a:pt x="92315" y="2611"/>
                  </a:lnTo>
                  <a:lnTo>
                    <a:pt x="81370" y="603"/>
                  </a:lnTo>
                  <a:lnTo>
                    <a:pt x="70277" y="0"/>
                  </a:lnTo>
                  <a:lnTo>
                    <a:pt x="59390" y="881"/>
                  </a:lnTo>
                  <a:lnTo>
                    <a:pt x="49080" y="3591"/>
                  </a:lnTo>
                  <a:lnTo>
                    <a:pt x="39484" y="8153"/>
                  </a:lnTo>
                  <a:lnTo>
                    <a:pt x="30719" y="14317"/>
                  </a:lnTo>
                  <a:lnTo>
                    <a:pt x="22970" y="21741"/>
                  </a:lnTo>
                  <a:lnTo>
                    <a:pt x="16240" y="30109"/>
                  </a:lnTo>
                  <a:lnTo>
                    <a:pt x="10549" y="39319"/>
                  </a:lnTo>
                  <a:lnTo>
                    <a:pt x="6016" y="49478"/>
                  </a:lnTo>
                  <a:lnTo>
                    <a:pt x="2603" y="60560"/>
                  </a:lnTo>
                  <a:lnTo>
                    <a:pt x="463" y="72103"/>
                  </a:lnTo>
                  <a:lnTo>
                    <a:pt x="0" y="83318"/>
                  </a:lnTo>
                  <a:lnTo>
                    <a:pt x="1282" y="93785"/>
                  </a:lnTo>
                  <a:lnTo>
                    <a:pt x="4092" y="103440"/>
                  </a:lnTo>
                  <a:lnTo>
                    <a:pt x="8112" y="112386"/>
                  </a:lnTo>
                  <a:lnTo>
                    <a:pt x="13044" y="120769"/>
                  </a:lnTo>
                  <a:lnTo>
                    <a:pt x="18965" y="128569"/>
                  </a:lnTo>
                  <a:lnTo>
                    <a:pt x="26294" y="135597"/>
                  </a:lnTo>
                  <a:lnTo>
                    <a:pt x="35151" y="141801"/>
                  </a:lnTo>
                  <a:lnTo>
                    <a:pt x="45369" y="146952"/>
                  </a:lnTo>
                  <a:lnTo>
                    <a:pt x="56678" y="150583"/>
                  </a:lnTo>
                  <a:lnTo>
                    <a:pt x="68800" y="152577"/>
                  </a:lnTo>
                  <a:lnTo>
                    <a:pt x="81346" y="153119"/>
                  </a:lnTo>
                  <a:lnTo>
                    <a:pt x="93835" y="152502"/>
                  </a:lnTo>
                  <a:lnTo>
                    <a:pt x="105998" y="151017"/>
                  </a:lnTo>
                  <a:lnTo>
                    <a:pt x="117520" y="148865"/>
                  </a:lnTo>
                  <a:lnTo>
                    <a:pt x="129171" y="145846"/>
                  </a:lnTo>
                  <a:lnTo>
                    <a:pt x="143088" y="140583"/>
                  </a:lnTo>
                  <a:lnTo>
                    <a:pt x="162983" y="1307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069786" y="248080"/>
              <a:ext cx="131500" cy="145589"/>
            </a:xfrm>
            <a:custGeom>
              <a:avLst/>
              <a:gdLst/>
              <a:ahLst/>
              <a:cxnLst/>
              <a:rect l="0" t="0" r="0" b="0"/>
              <a:pathLst>
                <a:path w="131500" h="145589">
                  <a:moveTo>
                    <a:pt x="89385" y="4603"/>
                  </a:moveTo>
                  <a:lnTo>
                    <a:pt x="80583" y="1804"/>
                  </a:lnTo>
                  <a:lnTo>
                    <a:pt x="72237" y="302"/>
                  </a:lnTo>
                  <a:lnTo>
                    <a:pt x="63542" y="0"/>
                  </a:lnTo>
                  <a:lnTo>
                    <a:pt x="54595" y="852"/>
                  </a:lnTo>
                  <a:lnTo>
                    <a:pt x="45748" y="2968"/>
                  </a:lnTo>
                  <a:lnTo>
                    <a:pt x="37214" y="6295"/>
                  </a:lnTo>
                  <a:lnTo>
                    <a:pt x="29198" y="10803"/>
                  </a:lnTo>
                  <a:lnTo>
                    <a:pt x="21969" y="16570"/>
                  </a:lnTo>
                  <a:lnTo>
                    <a:pt x="15596" y="23526"/>
                  </a:lnTo>
                  <a:lnTo>
                    <a:pt x="10149" y="31636"/>
                  </a:lnTo>
                  <a:lnTo>
                    <a:pt x="5780" y="40982"/>
                  </a:lnTo>
                  <a:lnTo>
                    <a:pt x="2479" y="51486"/>
                  </a:lnTo>
                  <a:lnTo>
                    <a:pt x="413" y="62794"/>
                  </a:lnTo>
                  <a:lnTo>
                    <a:pt x="0" y="74376"/>
                  </a:lnTo>
                  <a:lnTo>
                    <a:pt x="1320" y="85900"/>
                  </a:lnTo>
                  <a:lnTo>
                    <a:pt x="4326" y="97077"/>
                  </a:lnTo>
                  <a:lnTo>
                    <a:pt x="9009" y="107582"/>
                  </a:lnTo>
                  <a:lnTo>
                    <a:pt x="15200" y="117304"/>
                  </a:lnTo>
                  <a:lnTo>
                    <a:pt x="22780" y="125984"/>
                  </a:lnTo>
                  <a:lnTo>
                    <a:pt x="31762" y="133145"/>
                  </a:lnTo>
                  <a:lnTo>
                    <a:pt x="42020" y="138660"/>
                  </a:lnTo>
                  <a:lnTo>
                    <a:pt x="53160" y="142552"/>
                  </a:lnTo>
                  <a:lnTo>
                    <a:pt x="64629" y="144806"/>
                  </a:lnTo>
                  <a:lnTo>
                    <a:pt x="76072" y="145588"/>
                  </a:lnTo>
                  <a:lnTo>
                    <a:pt x="87094" y="145330"/>
                  </a:lnTo>
                  <a:lnTo>
                    <a:pt x="98346" y="144615"/>
                  </a:lnTo>
                  <a:lnTo>
                    <a:pt x="111930" y="143383"/>
                  </a:lnTo>
                  <a:lnTo>
                    <a:pt x="131499" y="1414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74985" y="284269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9" y="70251"/>
                  </a:lnTo>
                  <a:lnTo>
                    <a:pt x="3942" y="81500"/>
                  </a:lnTo>
                  <a:lnTo>
                    <a:pt x="6670" y="92926"/>
                  </a:lnTo>
                  <a:lnTo>
                    <a:pt x="11623" y="106648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85513" y="17898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94259" y="126586"/>
              <a:ext cx="133410" cy="294554"/>
            </a:xfrm>
            <a:custGeom>
              <a:avLst/>
              <a:gdLst/>
              <a:ahLst/>
              <a:cxnLst/>
              <a:rect l="0" t="0" r="0" b="0"/>
              <a:pathLst>
                <a:path w="133410" h="294554">
                  <a:moveTo>
                    <a:pt x="49181" y="294553"/>
                  </a:moveTo>
                  <a:lnTo>
                    <a:pt x="46247" y="285685"/>
                  </a:lnTo>
                  <a:lnTo>
                    <a:pt x="43465" y="276698"/>
                  </a:lnTo>
                  <a:lnTo>
                    <a:pt x="40570" y="266703"/>
                  </a:lnTo>
                  <a:lnTo>
                    <a:pt x="37702" y="255722"/>
                  </a:lnTo>
                  <a:lnTo>
                    <a:pt x="35186" y="243911"/>
                  </a:lnTo>
                  <a:lnTo>
                    <a:pt x="33170" y="231457"/>
                  </a:lnTo>
                  <a:lnTo>
                    <a:pt x="31485" y="218692"/>
                  </a:lnTo>
                  <a:lnTo>
                    <a:pt x="29742" y="206059"/>
                  </a:lnTo>
                  <a:lnTo>
                    <a:pt x="27716" y="193786"/>
                  </a:lnTo>
                  <a:lnTo>
                    <a:pt x="25354" y="181751"/>
                  </a:lnTo>
                  <a:lnTo>
                    <a:pt x="22690" y="169597"/>
                  </a:lnTo>
                  <a:lnTo>
                    <a:pt x="19783" y="157125"/>
                  </a:lnTo>
                  <a:lnTo>
                    <a:pt x="16695" y="144459"/>
                  </a:lnTo>
                  <a:lnTo>
                    <a:pt x="13476" y="131949"/>
                  </a:lnTo>
                  <a:lnTo>
                    <a:pt x="10170" y="119785"/>
                  </a:lnTo>
                  <a:lnTo>
                    <a:pt x="6968" y="107837"/>
                  </a:lnTo>
                  <a:lnTo>
                    <a:pt x="4198" y="95748"/>
                  </a:lnTo>
                  <a:lnTo>
                    <a:pt x="2007" y="83323"/>
                  </a:lnTo>
                  <a:lnTo>
                    <a:pt x="537" y="70690"/>
                  </a:lnTo>
                  <a:lnTo>
                    <a:pt x="0" y="58202"/>
                  </a:lnTo>
                  <a:lnTo>
                    <a:pt x="427" y="46067"/>
                  </a:lnTo>
                  <a:lnTo>
                    <a:pt x="2020" y="34648"/>
                  </a:lnTo>
                  <a:lnTo>
                    <a:pt x="5216" y="24511"/>
                  </a:lnTo>
                  <a:lnTo>
                    <a:pt x="10108" y="15855"/>
                  </a:lnTo>
                  <a:lnTo>
                    <a:pt x="16495" y="8874"/>
                  </a:lnTo>
                  <a:lnTo>
                    <a:pt x="24070" y="3927"/>
                  </a:lnTo>
                  <a:lnTo>
                    <a:pt x="32538" y="1010"/>
                  </a:lnTo>
                  <a:lnTo>
                    <a:pt x="41815" y="0"/>
                  </a:lnTo>
                  <a:lnTo>
                    <a:pt x="52020" y="825"/>
                  </a:lnTo>
                  <a:lnTo>
                    <a:pt x="63132" y="3265"/>
                  </a:lnTo>
                  <a:lnTo>
                    <a:pt x="74694" y="7002"/>
                  </a:lnTo>
                  <a:lnTo>
                    <a:pt x="85923" y="11718"/>
                  </a:lnTo>
                  <a:lnTo>
                    <a:pt x="96390" y="17135"/>
                  </a:lnTo>
                  <a:lnTo>
                    <a:pt x="105737" y="22741"/>
                  </a:lnTo>
                  <a:lnTo>
                    <a:pt x="114407" y="28331"/>
                  </a:lnTo>
                  <a:lnTo>
                    <a:pt x="123160" y="34390"/>
                  </a:lnTo>
                  <a:lnTo>
                    <a:pt x="133409" y="41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348684" y="305326"/>
              <a:ext cx="126343" cy="4614"/>
            </a:xfrm>
            <a:custGeom>
              <a:avLst/>
              <a:gdLst/>
              <a:ahLst/>
              <a:cxnLst/>
              <a:rect l="0" t="0" r="0" b="0"/>
              <a:pathLst>
                <a:path w="126343" h="4614">
                  <a:moveTo>
                    <a:pt x="126342" y="0"/>
                  </a:moveTo>
                  <a:lnTo>
                    <a:pt x="117473" y="2800"/>
                  </a:lnTo>
                  <a:lnTo>
                    <a:pt x="108486" y="4302"/>
                  </a:lnTo>
                  <a:lnTo>
                    <a:pt x="98491" y="4613"/>
                  </a:lnTo>
                  <a:lnTo>
                    <a:pt x="87511" y="4106"/>
                  </a:lnTo>
                  <a:lnTo>
                    <a:pt x="75699" y="3287"/>
                  </a:lnTo>
                  <a:lnTo>
                    <a:pt x="63254" y="2471"/>
                  </a:lnTo>
                  <a:lnTo>
                    <a:pt x="50760" y="1785"/>
                  </a:lnTo>
                  <a:lnTo>
                    <a:pt x="37837" y="1184"/>
                  </a:lnTo>
                  <a:lnTo>
                    <a:pt x="22236" y="6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554645" y="336911"/>
              <a:ext cx="15138" cy="94758"/>
            </a:xfrm>
            <a:custGeom>
              <a:avLst/>
              <a:gdLst/>
              <a:ahLst/>
              <a:cxnLst/>
              <a:rect l="0" t="0" r="0" b="0"/>
              <a:pathLst>
                <a:path w="15138" h="94758">
                  <a:moveTo>
                    <a:pt x="4608" y="0"/>
                  </a:moveTo>
                  <a:lnTo>
                    <a:pt x="1809" y="8802"/>
                  </a:lnTo>
                  <a:lnTo>
                    <a:pt x="307" y="17149"/>
                  </a:lnTo>
                  <a:lnTo>
                    <a:pt x="0" y="25847"/>
                  </a:lnTo>
                  <a:lnTo>
                    <a:pt x="679" y="34968"/>
                  </a:lnTo>
                  <a:lnTo>
                    <a:pt x="2147" y="44463"/>
                  </a:lnTo>
                  <a:lnTo>
                    <a:pt x="4212" y="54241"/>
                  </a:lnTo>
                  <a:lnTo>
                    <a:pt x="6559" y="63773"/>
                  </a:lnTo>
                  <a:lnTo>
                    <a:pt x="8987" y="73036"/>
                  </a:lnTo>
                  <a:lnTo>
                    <a:pt x="11706" y="82844"/>
                  </a:lnTo>
                  <a:lnTo>
                    <a:pt x="15137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80311" y="242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638252" y="290199"/>
              <a:ext cx="152629" cy="142241"/>
            </a:xfrm>
            <a:custGeom>
              <a:avLst/>
              <a:gdLst/>
              <a:ahLst/>
              <a:cxnLst/>
              <a:rect l="0" t="0" r="0" b="0"/>
              <a:pathLst>
                <a:path w="152629" h="142241">
                  <a:moveTo>
                    <a:pt x="78929" y="4598"/>
                  </a:moveTo>
                  <a:lnTo>
                    <a:pt x="70061" y="1799"/>
                  </a:lnTo>
                  <a:lnTo>
                    <a:pt x="61073" y="297"/>
                  </a:lnTo>
                  <a:lnTo>
                    <a:pt x="51092" y="0"/>
                  </a:lnTo>
                  <a:lnTo>
                    <a:pt x="40630" y="1024"/>
                  </a:lnTo>
                  <a:lnTo>
                    <a:pt x="30764" y="3789"/>
                  </a:lnTo>
                  <a:lnTo>
                    <a:pt x="22070" y="8369"/>
                  </a:lnTo>
                  <a:lnTo>
                    <a:pt x="14781" y="14702"/>
                  </a:lnTo>
                  <a:lnTo>
                    <a:pt x="9038" y="22766"/>
                  </a:lnTo>
                  <a:lnTo>
                    <a:pt x="4742" y="32374"/>
                  </a:lnTo>
                  <a:lnTo>
                    <a:pt x="1807" y="43229"/>
                  </a:lnTo>
                  <a:lnTo>
                    <a:pt x="263" y="55031"/>
                  </a:lnTo>
                  <a:lnTo>
                    <a:pt x="0" y="67512"/>
                  </a:lnTo>
                  <a:lnTo>
                    <a:pt x="955" y="80144"/>
                  </a:lnTo>
                  <a:lnTo>
                    <a:pt x="3190" y="92165"/>
                  </a:lnTo>
                  <a:lnTo>
                    <a:pt x="6623" y="103205"/>
                  </a:lnTo>
                  <a:lnTo>
                    <a:pt x="11216" y="113091"/>
                  </a:lnTo>
                  <a:lnTo>
                    <a:pt x="17047" y="121668"/>
                  </a:lnTo>
                  <a:lnTo>
                    <a:pt x="24045" y="128984"/>
                  </a:lnTo>
                  <a:lnTo>
                    <a:pt x="32014" y="134915"/>
                  </a:lnTo>
                  <a:lnTo>
                    <a:pt x="40734" y="139085"/>
                  </a:lnTo>
                  <a:lnTo>
                    <a:pt x="50006" y="141448"/>
                  </a:lnTo>
                  <a:lnTo>
                    <a:pt x="59671" y="142240"/>
                  </a:lnTo>
                  <a:lnTo>
                    <a:pt x="69612" y="141793"/>
                  </a:lnTo>
                  <a:lnTo>
                    <a:pt x="79743" y="140417"/>
                  </a:lnTo>
                  <a:lnTo>
                    <a:pt x="90003" y="138207"/>
                  </a:lnTo>
                  <a:lnTo>
                    <a:pt x="100352" y="135055"/>
                  </a:lnTo>
                  <a:lnTo>
                    <a:pt x="110745" y="130983"/>
                  </a:lnTo>
                  <a:lnTo>
                    <a:pt x="120710" y="126434"/>
                  </a:lnTo>
                  <a:lnTo>
                    <a:pt x="130321" y="121742"/>
                  </a:lnTo>
                  <a:lnTo>
                    <a:pt x="140423" y="116498"/>
                  </a:lnTo>
                  <a:lnTo>
                    <a:pt x="152628" y="1098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972879" y="276545"/>
              <a:ext cx="123329" cy="154845"/>
            </a:xfrm>
            <a:custGeom>
              <a:avLst/>
              <a:gdLst/>
              <a:ahLst/>
              <a:cxnLst/>
              <a:rect l="0" t="0" r="0" b="0"/>
              <a:pathLst>
                <a:path w="123329" h="154845">
                  <a:moveTo>
                    <a:pt x="70686" y="70895"/>
                  </a:moveTo>
                  <a:lnTo>
                    <a:pt x="67751" y="62094"/>
                  </a:lnTo>
                  <a:lnTo>
                    <a:pt x="64969" y="53747"/>
                  </a:lnTo>
                  <a:lnTo>
                    <a:pt x="62066" y="45053"/>
                  </a:lnTo>
                  <a:lnTo>
                    <a:pt x="58853" y="36105"/>
                  </a:lnTo>
                  <a:lnTo>
                    <a:pt x="55039" y="27258"/>
                  </a:lnTo>
                  <a:lnTo>
                    <a:pt x="50517" y="18733"/>
                  </a:lnTo>
                  <a:lnTo>
                    <a:pt x="45180" y="11063"/>
                  </a:lnTo>
                  <a:lnTo>
                    <a:pt x="38844" y="5131"/>
                  </a:lnTo>
                  <a:lnTo>
                    <a:pt x="31519" y="1278"/>
                  </a:lnTo>
                  <a:lnTo>
                    <a:pt x="23840" y="0"/>
                  </a:lnTo>
                  <a:lnTo>
                    <a:pt x="16911" y="2170"/>
                  </a:lnTo>
                  <a:lnTo>
                    <a:pt x="11297" y="7931"/>
                  </a:lnTo>
                  <a:lnTo>
                    <a:pt x="7038" y="16833"/>
                  </a:lnTo>
                  <a:lnTo>
                    <a:pt x="3941" y="28222"/>
                  </a:lnTo>
                  <a:lnTo>
                    <a:pt x="1752" y="41462"/>
                  </a:lnTo>
                  <a:lnTo>
                    <a:pt x="399" y="55872"/>
                  </a:lnTo>
                  <a:lnTo>
                    <a:pt x="0" y="70747"/>
                  </a:lnTo>
                  <a:lnTo>
                    <a:pt x="539" y="85664"/>
                  </a:lnTo>
                  <a:lnTo>
                    <a:pt x="1881" y="100286"/>
                  </a:lnTo>
                  <a:lnTo>
                    <a:pt x="3850" y="114265"/>
                  </a:lnTo>
                  <a:lnTo>
                    <a:pt x="6296" y="127462"/>
                  </a:lnTo>
                  <a:lnTo>
                    <a:pt x="9414" y="139121"/>
                  </a:lnTo>
                  <a:lnTo>
                    <a:pt x="13717" y="147838"/>
                  </a:lnTo>
                  <a:lnTo>
                    <a:pt x="19381" y="153095"/>
                  </a:lnTo>
                  <a:lnTo>
                    <a:pt x="25966" y="154844"/>
                  </a:lnTo>
                  <a:lnTo>
                    <a:pt x="32617" y="153068"/>
                  </a:lnTo>
                  <a:lnTo>
                    <a:pt x="38823" y="148127"/>
                  </a:lnTo>
                  <a:lnTo>
                    <a:pt x="44276" y="140458"/>
                  </a:lnTo>
                  <a:lnTo>
                    <a:pt x="48706" y="130370"/>
                  </a:lnTo>
                  <a:lnTo>
                    <a:pt x="52103" y="118354"/>
                  </a:lnTo>
                  <a:lnTo>
                    <a:pt x="55113" y="108135"/>
                  </a:lnTo>
                  <a:lnTo>
                    <a:pt x="58529" y="104293"/>
                  </a:lnTo>
                  <a:lnTo>
                    <a:pt x="62414" y="105931"/>
                  </a:lnTo>
                  <a:lnTo>
                    <a:pt x="66871" y="110936"/>
                  </a:lnTo>
                  <a:lnTo>
                    <a:pt x="71921" y="117583"/>
                  </a:lnTo>
                  <a:lnTo>
                    <a:pt x="77492" y="124867"/>
                  </a:lnTo>
                  <a:lnTo>
                    <a:pt x="83559" y="131820"/>
                  </a:lnTo>
                  <a:lnTo>
                    <a:pt x="90977" y="137856"/>
                  </a:lnTo>
                  <a:lnTo>
                    <a:pt x="102630" y="142372"/>
                  </a:lnTo>
                  <a:lnTo>
                    <a:pt x="123328" y="1445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106736" y="263212"/>
              <a:ext cx="100313" cy="159520"/>
            </a:xfrm>
            <a:custGeom>
              <a:avLst/>
              <a:gdLst/>
              <a:ahLst/>
              <a:cxnLst/>
              <a:rect l="0" t="0" r="0" b="0"/>
              <a:pathLst>
                <a:path w="100313" h="159520">
                  <a:moveTo>
                    <a:pt x="84228" y="0"/>
                  </a:moveTo>
                  <a:lnTo>
                    <a:pt x="75427" y="5800"/>
                  </a:lnTo>
                  <a:lnTo>
                    <a:pt x="67080" y="10725"/>
                  </a:lnTo>
                  <a:lnTo>
                    <a:pt x="58381" y="15232"/>
                  </a:lnTo>
                  <a:lnTo>
                    <a:pt x="49260" y="19626"/>
                  </a:lnTo>
                  <a:lnTo>
                    <a:pt x="39765" y="24287"/>
                  </a:lnTo>
                  <a:lnTo>
                    <a:pt x="29996" y="29402"/>
                  </a:lnTo>
                  <a:lnTo>
                    <a:pt x="20846" y="34980"/>
                  </a:lnTo>
                  <a:lnTo>
                    <a:pt x="13914" y="40952"/>
                  </a:lnTo>
                  <a:lnTo>
                    <a:pt x="9898" y="47226"/>
                  </a:lnTo>
                  <a:lnTo>
                    <a:pt x="8835" y="53557"/>
                  </a:lnTo>
                  <a:lnTo>
                    <a:pt x="10548" y="59574"/>
                  </a:lnTo>
                  <a:lnTo>
                    <a:pt x="14631" y="65098"/>
                  </a:lnTo>
                  <a:lnTo>
                    <a:pt x="20744" y="70129"/>
                  </a:lnTo>
                  <a:lnTo>
                    <a:pt x="28716" y="74741"/>
                  </a:lnTo>
                  <a:lnTo>
                    <a:pt x="38285" y="79030"/>
                  </a:lnTo>
                  <a:lnTo>
                    <a:pt x="48959" y="83081"/>
                  </a:lnTo>
                  <a:lnTo>
                    <a:pt x="60113" y="86962"/>
                  </a:lnTo>
                  <a:lnTo>
                    <a:pt x="71335" y="90734"/>
                  </a:lnTo>
                  <a:lnTo>
                    <a:pt x="81802" y="94761"/>
                  </a:lnTo>
                  <a:lnTo>
                    <a:pt x="90234" y="99683"/>
                  </a:lnTo>
                  <a:lnTo>
                    <a:pt x="96115" y="105772"/>
                  </a:lnTo>
                  <a:lnTo>
                    <a:pt x="99433" y="112811"/>
                  </a:lnTo>
                  <a:lnTo>
                    <a:pt x="100312" y="120300"/>
                  </a:lnTo>
                  <a:lnTo>
                    <a:pt x="99088" y="127887"/>
                  </a:lnTo>
                  <a:lnTo>
                    <a:pt x="96033" y="135251"/>
                  </a:lnTo>
                  <a:lnTo>
                    <a:pt x="91258" y="142035"/>
                  </a:lnTo>
                  <a:lnTo>
                    <a:pt x="84977" y="148101"/>
                  </a:lnTo>
                  <a:lnTo>
                    <a:pt x="77323" y="153172"/>
                  </a:lnTo>
                  <a:lnTo>
                    <a:pt x="68284" y="156755"/>
                  </a:lnTo>
                  <a:lnTo>
                    <a:pt x="57996" y="158725"/>
                  </a:lnTo>
                  <a:lnTo>
                    <a:pt x="47098" y="159419"/>
                  </a:lnTo>
                  <a:lnTo>
                    <a:pt x="35495" y="159519"/>
                  </a:lnTo>
                  <a:lnTo>
                    <a:pt x="21048" y="15903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91043" y="276717"/>
              <a:ext cx="120008" cy="254171"/>
            </a:xfrm>
            <a:custGeom>
              <a:avLst/>
              <a:gdLst/>
              <a:ahLst/>
              <a:cxnLst/>
              <a:rect l="0" t="0" r="0" b="0"/>
              <a:pathLst>
                <a:path w="120008" h="254171">
                  <a:moveTo>
                    <a:pt x="21019" y="123365"/>
                  </a:moveTo>
                  <a:lnTo>
                    <a:pt x="18085" y="132167"/>
                  </a:lnTo>
                  <a:lnTo>
                    <a:pt x="15303" y="140513"/>
                  </a:lnTo>
                  <a:lnTo>
                    <a:pt x="12412" y="149221"/>
                  </a:lnTo>
                  <a:lnTo>
                    <a:pt x="9717" y="158688"/>
                  </a:lnTo>
                  <a:lnTo>
                    <a:pt x="7849" y="169480"/>
                  </a:lnTo>
                  <a:lnTo>
                    <a:pt x="7088" y="181778"/>
                  </a:lnTo>
                  <a:lnTo>
                    <a:pt x="7227" y="195443"/>
                  </a:lnTo>
                  <a:lnTo>
                    <a:pt x="7782" y="210210"/>
                  </a:lnTo>
                  <a:lnTo>
                    <a:pt x="8406" y="225767"/>
                  </a:lnTo>
                  <a:lnTo>
                    <a:pt x="8782" y="240394"/>
                  </a:lnTo>
                  <a:lnTo>
                    <a:pt x="8247" y="250483"/>
                  </a:lnTo>
                  <a:lnTo>
                    <a:pt x="6710" y="254170"/>
                  </a:lnTo>
                  <a:lnTo>
                    <a:pt x="5035" y="252423"/>
                  </a:lnTo>
                  <a:lnTo>
                    <a:pt x="3618" y="246734"/>
                  </a:lnTo>
                  <a:lnTo>
                    <a:pt x="2532" y="238320"/>
                  </a:lnTo>
                  <a:lnTo>
                    <a:pt x="1739" y="228056"/>
                  </a:lnTo>
                  <a:lnTo>
                    <a:pt x="1178" y="216546"/>
                  </a:lnTo>
                  <a:lnTo>
                    <a:pt x="788" y="204198"/>
                  </a:lnTo>
                  <a:lnTo>
                    <a:pt x="521" y="191289"/>
                  </a:lnTo>
                  <a:lnTo>
                    <a:pt x="338" y="178005"/>
                  </a:lnTo>
                  <a:lnTo>
                    <a:pt x="215" y="164471"/>
                  </a:lnTo>
                  <a:lnTo>
                    <a:pt x="131" y="150769"/>
                  </a:lnTo>
                  <a:lnTo>
                    <a:pt x="75" y="136955"/>
                  </a:lnTo>
                  <a:lnTo>
                    <a:pt x="38" y="123066"/>
                  </a:lnTo>
                  <a:lnTo>
                    <a:pt x="12" y="109128"/>
                  </a:lnTo>
                  <a:lnTo>
                    <a:pt x="0" y="95161"/>
                  </a:lnTo>
                  <a:lnTo>
                    <a:pt x="162" y="81340"/>
                  </a:lnTo>
                  <a:lnTo>
                    <a:pt x="802" y="67980"/>
                  </a:lnTo>
                  <a:lnTo>
                    <a:pt x="2059" y="55220"/>
                  </a:lnTo>
                  <a:lnTo>
                    <a:pt x="4228" y="43193"/>
                  </a:lnTo>
                  <a:lnTo>
                    <a:pt x="7819" y="32109"/>
                  </a:lnTo>
                  <a:lnTo>
                    <a:pt x="12980" y="21999"/>
                  </a:lnTo>
                  <a:lnTo>
                    <a:pt x="19549" y="13228"/>
                  </a:lnTo>
                  <a:lnTo>
                    <a:pt x="27245" y="6538"/>
                  </a:lnTo>
                  <a:lnTo>
                    <a:pt x="35791" y="2156"/>
                  </a:lnTo>
                  <a:lnTo>
                    <a:pt x="44951" y="11"/>
                  </a:lnTo>
                  <a:lnTo>
                    <a:pt x="54543" y="0"/>
                  </a:lnTo>
                  <a:lnTo>
                    <a:pt x="64432" y="1843"/>
                  </a:lnTo>
                  <a:lnTo>
                    <a:pt x="74358" y="5162"/>
                  </a:lnTo>
                  <a:lnTo>
                    <a:pt x="83950" y="9590"/>
                  </a:lnTo>
                  <a:lnTo>
                    <a:pt x="93022" y="14829"/>
                  </a:lnTo>
                  <a:lnTo>
                    <a:pt x="101250" y="20970"/>
                  </a:lnTo>
                  <a:lnTo>
                    <a:pt x="108098" y="28455"/>
                  </a:lnTo>
                  <a:lnTo>
                    <a:pt x="113402" y="37415"/>
                  </a:lnTo>
                  <a:lnTo>
                    <a:pt x="117149" y="47535"/>
                  </a:lnTo>
                  <a:lnTo>
                    <a:pt x="119305" y="58245"/>
                  </a:lnTo>
                  <a:lnTo>
                    <a:pt x="120007" y="69144"/>
                  </a:lnTo>
                  <a:lnTo>
                    <a:pt x="119193" y="79715"/>
                  </a:lnTo>
                  <a:lnTo>
                    <a:pt x="116528" y="89273"/>
                  </a:lnTo>
                  <a:lnTo>
                    <a:pt x="111992" y="97543"/>
                  </a:lnTo>
                  <a:lnTo>
                    <a:pt x="105675" y="104432"/>
                  </a:lnTo>
                  <a:lnTo>
                    <a:pt x="97615" y="109851"/>
                  </a:lnTo>
                  <a:lnTo>
                    <a:pt x="88022" y="113906"/>
                  </a:lnTo>
                  <a:lnTo>
                    <a:pt x="77613" y="116841"/>
                  </a:lnTo>
                  <a:lnTo>
                    <a:pt x="66397" y="119229"/>
                  </a:lnTo>
                  <a:lnTo>
                    <a:pt x="52275" y="121284"/>
                  </a:lnTo>
                  <a:lnTo>
                    <a:pt x="31548" y="1233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555155" y="272757"/>
              <a:ext cx="93555" cy="150909"/>
            </a:xfrm>
            <a:custGeom>
              <a:avLst/>
              <a:gdLst/>
              <a:ahLst/>
              <a:cxnLst/>
              <a:rect l="0" t="0" r="0" b="0"/>
              <a:pathLst>
                <a:path w="93555" h="150909">
                  <a:moveTo>
                    <a:pt x="56948" y="22040"/>
                  </a:moveTo>
                  <a:lnTo>
                    <a:pt x="45347" y="25108"/>
                  </a:lnTo>
                  <a:lnTo>
                    <a:pt x="35498" y="29171"/>
                  </a:lnTo>
                  <a:lnTo>
                    <a:pt x="26503" y="34668"/>
                  </a:lnTo>
                  <a:lnTo>
                    <a:pt x="18408" y="41601"/>
                  </a:lnTo>
                  <a:lnTo>
                    <a:pt x="11676" y="50047"/>
                  </a:lnTo>
                  <a:lnTo>
                    <a:pt x="6464" y="59893"/>
                  </a:lnTo>
                  <a:lnTo>
                    <a:pt x="2783" y="70731"/>
                  </a:lnTo>
                  <a:lnTo>
                    <a:pt x="673" y="81984"/>
                  </a:lnTo>
                  <a:lnTo>
                    <a:pt x="0" y="93282"/>
                  </a:lnTo>
                  <a:lnTo>
                    <a:pt x="662" y="104305"/>
                  </a:lnTo>
                  <a:lnTo>
                    <a:pt x="2696" y="114706"/>
                  </a:lnTo>
                  <a:lnTo>
                    <a:pt x="5994" y="124357"/>
                  </a:lnTo>
                  <a:lnTo>
                    <a:pt x="10665" y="132989"/>
                  </a:lnTo>
                  <a:lnTo>
                    <a:pt x="17081" y="140117"/>
                  </a:lnTo>
                  <a:lnTo>
                    <a:pt x="25280" y="145607"/>
                  </a:lnTo>
                  <a:lnTo>
                    <a:pt x="34700" y="149312"/>
                  </a:lnTo>
                  <a:lnTo>
                    <a:pt x="44399" y="150908"/>
                  </a:lnTo>
                  <a:lnTo>
                    <a:pt x="53803" y="150416"/>
                  </a:lnTo>
                  <a:lnTo>
                    <a:pt x="62554" y="147816"/>
                  </a:lnTo>
                  <a:lnTo>
                    <a:pt x="70353" y="142881"/>
                  </a:lnTo>
                  <a:lnTo>
                    <a:pt x="77143" y="135706"/>
                  </a:lnTo>
                  <a:lnTo>
                    <a:pt x="82889" y="126483"/>
                  </a:lnTo>
                  <a:lnTo>
                    <a:pt x="87466" y="115327"/>
                  </a:lnTo>
                  <a:lnTo>
                    <a:pt x="90911" y="102505"/>
                  </a:lnTo>
                  <a:lnTo>
                    <a:pt x="93075" y="88847"/>
                  </a:lnTo>
                  <a:lnTo>
                    <a:pt x="93554" y="75607"/>
                  </a:lnTo>
                  <a:lnTo>
                    <a:pt x="92284" y="63451"/>
                  </a:lnTo>
                  <a:lnTo>
                    <a:pt x="89483" y="52496"/>
                  </a:lnTo>
                  <a:lnTo>
                    <a:pt x="85468" y="42597"/>
                  </a:lnTo>
                  <a:lnTo>
                    <a:pt x="80543" y="33534"/>
                  </a:lnTo>
                  <a:lnTo>
                    <a:pt x="74797" y="25259"/>
                  </a:lnTo>
                  <a:lnTo>
                    <a:pt x="68117" y="17905"/>
                  </a:lnTo>
                  <a:lnTo>
                    <a:pt x="60524" y="11477"/>
                  </a:lnTo>
                  <a:lnTo>
                    <a:pt x="52417" y="6187"/>
                  </a:lnTo>
                  <a:lnTo>
                    <a:pt x="43593" y="2108"/>
                  </a:lnTo>
                  <a:lnTo>
                    <a:pt x="32160" y="0"/>
                  </a:lnTo>
                  <a:lnTo>
                    <a:pt x="14834" y="9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701852" y="248080"/>
              <a:ext cx="114070" cy="162532"/>
            </a:xfrm>
            <a:custGeom>
              <a:avLst/>
              <a:gdLst/>
              <a:ahLst/>
              <a:cxnLst/>
              <a:rect l="0" t="0" r="0" b="0"/>
              <a:pathLst>
                <a:path w="114070" h="162532">
                  <a:moveTo>
                    <a:pt x="110293" y="4603"/>
                  </a:moveTo>
                  <a:lnTo>
                    <a:pt x="101491" y="1804"/>
                  </a:lnTo>
                  <a:lnTo>
                    <a:pt x="93145" y="302"/>
                  </a:lnTo>
                  <a:lnTo>
                    <a:pt x="84446" y="0"/>
                  </a:lnTo>
                  <a:lnTo>
                    <a:pt x="75326" y="852"/>
                  </a:lnTo>
                  <a:lnTo>
                    <a:pt x="65830" y="2968"/>
                  </a:lnTo>
                  <a:lnTo>
                    <a:pt x="56038" y="6286"/>
                  </a:lnTo>
                  <a:lnTo>
                    <a:pt x="46025" y="10448"/>
                  </a:lnTo>
                  <a:lnTo>
                    <a:pt x="35851" y="14919"/>
                  </a:lnTo>
                  <a:lnTo>
                    <a:pt x="25583" y="19373"/>
                  </a:lnTo>
                  <a:lnTo>
                    <a:pt x="15910" y="24004"/>
                  </a:lnTo>
                  <a:lnTo>
                    <a:pt x="8085" y="29405"/>
                  </a:lnTo>
                  <a:lnTo>
                    <a:pt x="2659" y="35847"/>
                  </a:lnTo>
                  <a:lnTo>
                    <a:pt x="0" y="42970"/>
                  </a:lnTo>
                  <a:lnTo>
                    <a:pt x="636" y="49991"/>
                  </a:lnTo>
                  <a:lnTo>
                    <a:pt x="4514" y="56450"/>
                  </a:lnTo>
                  <a:lnTo>
                    <a:pt x="11150" y="62073"/>
                  </a:lnTo>
                  <a:lnTo>
                    <a:pt x="19940" y="66619"/>
                  </a:lnTo>
                  <a:lnTo>
                    <a:pt x="30317" y="70082"/>
                  </a:lnTo>
                  <a:lnTo>
                    <a:pt x="41669" y="72780"/>
                  </a:lnTo>
                  <a:lnTo>
                    <a:pt x="53345" y="75221"/>
                  </a:lnTo>
                  <a:lnTo>
                    <a:pt x="64964" y="77733"/>
                  </a:lnTo>
                  <a:lnTo>
                    <a:pt x="76221" y="80764"/>
                  </a:lnTo>
                  <a:lnTo>
                    <a:pt x="86786" y="84944"/>
                  </a:lnTo>
                  <a:lnTo>
                    <a:pt x="96543" y="90504"/>
                  </a:lnTo>
                  <a:lnTo>
                    <a:pt x="104908" y="97341"/>
                  </a:lnTo>
                  <a:lnTo>
                    <a:pt x="110793" y="105219"/>
                  </a:lnTo>
                  <a:lnTo>
                    <a:pt x="113818" y="113877"/>
                  </a:lnTo>
                  <a:lnTo>
                    <a:pt x="114069" y="122773"/>
                  </a:lnTo>
                  <a:lnTo>
                    <a:pt x="111737" y="131123"/>
                  </a:lnTo>
                  <a:lnTo>
                    <a:pt x="107203" y="138542"/>
                  </a:lnTo>
                  <a:lnTo>
                    <a:pt x="100772" y="144842"/>
                  </a:lnTo>
                  <a:lnTo>
                    <a:pt x="92578" y="149856"/>
                  </a:lnTo>
                  <a:lnTo>
                    <a:pt x="82865" y="153637"/>
                  </a:lnTo>
                  <a:lnTo>
                    <a:pt x="72361" y="156386"/>
                  </a:lnTo>
                  <a:lnTo>
                    <a:pt x="61064" y="158628"/>
                  </a:lnTo>
                  <a:lnTo>
                    <a:pt x="46870" y="160564"/>
                  </a:lnTo>
                  <a:lnTo>
                    <a:pt x="26065" y="1625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869617" y="270146"/>
              <a:ext cx="83480" cy="161523"/>
            </a:xfrm>
            <a:custGeom>
              <a:avLst/>
              <a:gdLst/>
              <a:ahLst/>
              <a:cxnLst/>
              <a:rect l="0" t="0" r="0" b="0"/>
              <a:pathLst>
                <a:path w="83480" h="161523">
                  <a:moveTo>
                    <a:pt x="79398" y="3594"/>
                  </a:moveTo>
                  <a:lnTo>
                    <a:pt x="70664" y="862"/>
                  </a:lnTo>
                  <a:lnTo>
                    <a:pt x="62958" y="0"/>
                  </a:lnTo>
                  <a:lnTo>
                    <a:pt x="55555" y="990"/>
                  </a:lnTo>
                  <a:lnTo>
                    <a:pt x="48295" y="3529"/>
                  </a:lnTo>
                  <a:lnTo>
                    <a:pt x="41116" y="7313"/>
                  </a:lnTo>
                  <a:lnTo>
                    <a:pt x="33990" y="12049"/>
                  </a:lnTo>
                  <a:lnTo>
                    <a:pt x="26900" y="17482"/>
                  </a:lnTo>
                  <a:lnTo>
                    <a:pt x="19833" y="23412"/>
                  </a:lnTo>
                  <a:lnTo>
                    <a:pt x="12801" y="29689"/>
                  </a:lnTo>
                  <a:lnTo>
                    <a:pt x="6451" y="36206"/>
                  </a:lnTo>
                  <a:lnTo>
                    <a:pt x="2011" y="42887"/>
                  </a:lnTo>
                  <a:lnTo>
                    <a:pt x="0" y="49665"/>
                  </a:lnTo>
                  <a:lnTo>
                    <a:pt x="450" y="56013"/>
                  </a:lnTo>
                  <a:lnTo>
                    <a:pt x="3262" y="60984"/>
                  </a:lnTo>
                  <a:lnTo>
                    <a:pt x="8121" y="64180"/>
                  </a:lnTo>
                  <a:lnTo>
                    <a:pt x="14773" y="65850"/>
                  </a:lnTo>
                  <a:lnTo>
                    <a:pt x="23115" y="66597"/>
                  </a:lnTo>
                  <a:lnTo>
                    <a:pt x="32926" y="66894"/>
                  </a:lnTo>
                  <a:lnTo>
                    <a:pt x="43425" y="67489"/>
                  </a:lnTo>
                  <a:lnTo>
                    <a:pt x="53398" y="69427"/>
                  </a:lnTo>
                  <a:lnTo>
                    <a:pt x="62206" y="73158"/>
                  </a:lnTo>
                  <a:lnTo>
                    <a:pt x="69592" y="78771"/>
                  </a:lnTo>
                  <a:lnTo>
                    <a:pt x="75409" y="86277"/>
                  </a:lnTo>
                  <a:lnTo>
                    <a:pt x="79755" y="95465"/>
                  </a:lnTo>
                  <a:lnTo>
                    <a:pt x="82557" y="105682"/>
                  </a:lnTo>
                  <a:lnTo>
                    <a:pt x="83479" y="115982"/>
                  </a:lnTo>
                  <a:lnTo>
                    <a:pt x="82504" y="125816"/>
                  </a:lnTo>
                  <a:lnTo>
                    <a:pt x="79564" y="134701"/>
                  </a:lnTo>
                  <a:lnTo>
                    <a:pt x="74393" y="142064"/>
                  </a:lnTo>
                  <a:lnTo>
                    <a:pt x="67079" y="147753"/>
                  </a:lnTo>
                  <a:lnTo>
                    <a:pt x="58572" y="151954"/>
                  </a:lnTo>
                  <a:lnTo>
                    <a:pt x="49665" y="155411"/>
                  </a:lnTo>
                  <a:lnTo>
                    <a:pt x="39580" y="158426"/>
                  </a:lnTo>
                  <a:lnTo>
                    <a:pt x="26756" y="1615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022715" y="336911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10528" y="0"/>
                  </a:moveTo>
                  <a:lnTo>
                    <a:pt x="7661" y="8869"/>
                  </a:lnTo>
                  <a:lnTo>
                    <a:pt x="5520" y="17856"/>
                  </a:lnTo>
                  <a:lnTo>
                    <a:pt x="3917" y="27842"/>
                  </a:lnTo>
                  <a:lnTo>
                    <a:pt x="2733" y="38577"/>
                  </a:lnTo>
                  <a:lnTo>
                    <a:pt x="1755" y="50717"/>
                  </a:lnTo>
                  <a:lnTo>
                    <a:pt x="894" y="6756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012186" y="18951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117471" y="168455"/>
              <a:ext cx="118941" cy="228933"/>
            </a:xfrm>
            <a:custGeom>
              <a:avLst/>
              <a:gdLst/>
              <a:ahLst/>
              <a:cxnLst/>
              <a:rect l="0" t="0" r="0" b="0"/>
              <a:pathLst>
                <a:path w="118941" h="228933">
                  <a:moveTo>
                    <a:pt x="0" y="0"/>
                  </a:moveTo>
                  <a:lnTo>
                    <a:pt x="2867" y="8936"/>
                  </a:lnTo>
                  <a:lnTo>
                    <a:pt x="5009" y="18563"/>
                  </a:lnTo>
                  <a:lnTo>
                    <a:pt x="6616" y="29850"/>
                  </a:lnTo>
                  <a:lnTo>
                    <a:pt x="7970" y="42518"/>
                  </a:lnTo>
                  <a:lnTo>
                    <a:pt x="9467" y="55997"/>
                  </a:lnTo>
                  <a:lnTo>
                    <a:pt x="11314" y="69869"/>
                  </a:lnTo>
                  <a:lnTo>
                    <a:pt x="13380" y="83905"/>
                  </a:lnTo>
                  <a:lnTo>
                    <a:pt x="15312" y="97997"/>
                  </a:lnTo>
                  <a:lnTo>
                    <a:pt x="16908" y="112098"/>
                  </a:lnTo>
                  <a:lnTo>
                    <a:pt x="18132" y="126191"/>
                  </a:lnTo>
                  <a:lnTo>
                    <a:pt x="19029" y="140273"/>
                  </a:lnTo>
                  <a:lnTo>
                    <a:pt x="19675" y="154250"/>
                  </a:lnTo>
                  <a:lnTo>
                    <a:pt x="20497" y="164842"/>
                  </a:lnTo>
                  <a:lnTo>
                    <a:pt x="22157" y="168200"/>
                  </a:lnTo>
                  <a:lnTo>
                    <a:pt x="24898" y="166032"/>
                  </a:lnTo>
                  <a:lnTo>
                    <a:pt x="28685" y="160653"/>
                  </a:lnTo>
                  <a:lnTo>
                    <a:pt x="33354" y="153765"/>
                  </a:lnTo>
                  <a:lnTo>
                    <a:pt x="38714" y="146332"/>
                  </a:lnTo>
                  <a:lnTo>
                    <a:pt x="44748" y="139283"/>
                  </a:lnTo>
                  <a:lnTo>
                    <a:pt x="51620" y="133711"/>
                  </a:lnTo>
                  <a:lnTo>
                    <a:pt x="59350" y="130059"/>
                  </a:lnTo>
                  <a:lnTo>
                    <a:pt x="67827" y="128393"/>
                  </a:lnTo>
                  <a:lnTo>
                    <a:pt x="76894" y="128698"/>
                  </a:lnTo>
                  <a:lnTo>
                    <a:pt x="86389" y="130759"/>
                  </a:lnTo>
                  <a:lnTo>
                    <a:pt x="95697" y="134562"/>
                  </a:lnTo>
                  <a:lnTo>
                    <a:pt x="103800" y="140378"/>
                  </a:lnTo>
                  <a:lnTo>
                    <a:pt x="110239" y="148171"/>
                  </a:lnTo>
                  <a:lnTo>
                    <a:pt x="114898" y="157485"/>
                  </a:lnTo>
                  <a:lnTo>
                    <a:pt x="117741" y="167645"/>
                  </a:lnTo>
                  <a:lnTo>
                    <a:pt x="118940" y="178176"/>
                  </a:lnTo>
                  <a:lnTo>
                    <a:pt x="118475" y="188667"/>
                  </a:lnTo>
                  <a:lnTo>
                    <a:pt x="116054" y="198705"/>
                  </a:lnTo>
                  <a:lnTo>
                    <a:pt x="111688" y="208104"/>
                  </a:lnTo>
                  <a:lnTo>
                    <a:pt x="105658" y="216397"/>
                  </a:lnTo>
                  <a:lnTo>
                    <a:pt x="98322" y="222765"/>
                  </a:lnTo>
                  <a:lnTo>
                    <a:pt x="90021" y="226931"/>
                  </a:lnTo>
                  <a:lnTo>
                    <a:pt x="81024" y="228932"/>
                  </a:lnTo>
                  <a:lnTo>
                    <a:pt x="71540" y="228846"/>
                  </a:lnTo>
                  <a:lnTo>
                    <a:pt x="61729" y="226943"/>
                  </a:lnTo>
                  <a:lnTo>
                    <a:pt x="51959" y="223707"/>
                  </a:lnTo>
                  <a:lnTo>
                    <a:pt x="41758" y="219320"/>
                  </a:lnTo>
                  <a:lnTo>
                    <a:pt x="29112" y="212286"/>
                  </a:lnTo>
                  <a:lnTo>
                    <a:pt x="10529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286980" y="168455"/>
              <a:ext cx="164413" cy="294799"/>
            </a:xfrm>
            <a:custGeom>
              <a:avLst/>
              <a:gdLst/>
              <a:ahLst/>
              <a:cxnLst/>
              <a:rect l="0" t="0" r="0" b="0"/>
              <a:pathLst>
                <a:path w="164413" h="294799">
                  <a:moveTo>
                    <a:pt x="9476" y="0"/>
                  </a:moveTo>
                  <a:lnTo>
                    <a:pt x="6609" y="8869"/>
                  </a:lnTo>
                  <a:lnTo>
                    <a:pt x="4466" y="17856"/>
                  </a:lnTo>
                  <a:lnTo>
                    <a:pt x="2864" y="27860"/>
                  </a:lnTo>
                  <a:lnTo>
                    <a:pt x="1683" y="39186"/>
                  </a:lnTo>
                  <a:lnTo>
                    <a:pt x="835" y="52295"/>
                  </a:lnTo>
                  <a:lnTo>
                    <a:pt x="241" y="67255"/>
                  </a:lnTo>
                  <a:lnTo>
                    <a:pt x="0" y="83671"/>
                  </a:lnTo>
                  <a:lnTo>
                    <a:pt x="365" y="100897"/>
                  </a:lnTo>
                  <a:lnTo>
                    <a:pt x="1420" y="118477"/>
                  </a:lnTo>
                  <a:lnTo>
                    <a:pt x="2941" y="136176"/>
                  </a:lnTo>
                  <a:lnTo>
                    <a:pt x="4502" y="153891"/>
                  </a:lnTo>
                  <a:lnTo>
                    <a:pt x="5850" y="171573"/>
                  </a:lnTo>
                  <a:lnTo>
                    <a:pt x="7075" y="188887"/>
                  </a:lnTo>
                  <a:lnTo>
                    <a:pt x="8505" y="205221"/>
                  </a:lnTo>
                  <a:lnTo>
                    <a:pt x="10323" y="220298"/>
                  </a:lnTo>
                  <a:lnTo>
                    <a:pt x="12737" y="233367"/>
                  </a:lnTo>
                  <a:lnTo>
                    <a:pt x="16761" y="242927"/>
                  </a:lnTo>
                  <a:lnTo>
                    <a:pt x="22525" y="248092"/>
                  </a:lnTo>
                  <a:lnTo>
                    <a:pt x="28332" y="248957"/>
                  </a:lnTo>
                  <a:lnTo>
                    <a:pt x="33625" y="246401"/>
                  </a:lnTo>
                  <a:lnTo>
                    <a:pt x="38741" y="241686"/>
                  </a:lnTo>
                  <a:lnTo>
                    <a:pt x="44416" y="236171"/>
                  </a:lnTo>
                  <a:lnTo>
                    <a:pt x="51028" y="230667"/>
                  </a:lnTo>
                  <a:lnTo>
                    <a:pt x="58761" y="225654"/>
                  </a:lnTo>
                  <a:lnTo>
                    <a:pt x="67781" y="221503"/>
                  </a:lnTo>
                  <a:lnTo>
                    <a:pt x="78032" y="218296"/>
                  </a:lnTo>
                  <a:lnTo>
                    <a:pt x="89152" y="215766"/>
                  </a:lnTo>
                  <a:lnTo>
                    <a:pt x="100600" y="213436"/>
                  </a:lnTo>
                  <a:lnTo>
                    <a:pt x="112030" y="211001"/>
                  </a:lnTo>
                  <a:lnTo>
                    <a:pt x="123141" y="208191"/>
                  </a:lnTo>
                  <a:lnTo>
                    <a:pt x="133602" y="204692"/>
                  </a:lnTo>
                  <a:lnTo>
                    <a:pt x="143290" y="200402"/>
                  </a:lnTo>
                  <a:lnTo>
                    <a:pt x="151777" y="195231"/>
                  </a:lnTo>
                  <a:lnTo>
                    <a:pt x="158275" y="189011"/>
                  </a:lnTo>
                  <a:lnTo>
                    <a:pt x="162524" y="181762"/>
                  </a:lnTo>
                  <a:lnTo>
                    <a:pt x="164412" y="173963"/>
                  </a:lnTo>
                  <a:lnTo>
                    <a:pt x="163716" y="166423"/>
                  </a:lnTo>
                  <a:lnTo>
                    <a:pt x="160578" y="159585"/>
                  </a:lnTo>
                  <a:lnTo>
                    <a:pt x="155234" y="153691"/>
                  </a:lnTo>
                  <a:lnTo>
                    <a:pt x="147844" y="148957"/>
                  </a:lnTo>
                  <a:lnTo>
                    <a:pt x="138703" y="145382"/>
                  </a:lnTo>
                  <a:lnTo>
                    <a:pt x="128501" y="143287"/>
                  </a:lnTo>
                  <a:lnTo>
                    <a:pt x="118203" y="143379"/>
                  </a:lnTo>
                  <a:lnTo>
                    <a:pt x="108363" y="145848"/>
                  </a:lnTo>
                  <a:lnTo>
                    <a:pt x="99302" y="150438"/>
                  </a:lnTo>
                  <a:lnTo>
                    <a:pt x="91288" y="156723"/>
                  </a:lnTo>
                  <a:lnTo>
                    <a:pt x="84353" y="164285"/>
                  </a:lnTo>
                  <a:lnTo>
                    <a:pt x="78679" y="172937"/>
                  </a:lnTo>
                  <a:lnTo>
                    <a:pt x="74680" y="182713"/>
                  </a:lnTo>
                  <a:lnTo>
                    <a:pt x="72433" y="193539"/>
                  </a:lnTo>
                  <a:lnTo>
                    <a:pt x="71719" y="205078"/>
                  </a:lnTo>
                  <a:lnTo>
                    <a:pt x="72218" y="216822"/>
                  </a:lnTo>
                  <a:lnTo>
                    <a:pt x="73633" y="228454"/>
                  </a:lnTo>
                  <a:lnTo>
                    <a:pt x="76038" y="239535"/>
                  </a:lnTo>
                  <a:lnTo>
                    <a:pt x="79855" y="249445"/>
                  </a:lnTo>
                  <a:lnTo>
                    <a:pt x="85195" y="257958"/>
                  </a:lnTo>
                  <a:lnTo>
                    <a:pt x="91817" y="265231"/>
                  </a:lnTo>
                  <a:lnTo>
                    <a:pt x="100143" y="272433"/>
                  </a:lnTo>
                  <a:lnTo>
                    <a:pt x="113143" y="281312"/>
                  </a:lnTo>
                  <a:lnTo>
                    <a:pt x="13581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549140" y="46325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542908" y="452725"/>
              <a:ext cx="1174274" cy="64132"/>
            </a:xfrm>
            <a:custGeom>
              <a:avLst/>
              <a:gdLst/>
              <a:ahLst/>
              <a:cxnLst/>
              <a:rect l="0" t="0" r="0" b="0"/>
              <a:pathLst>
                <a:path w="1174274" h="64132">
                  <a:moveTo>
                    <a:pt x="1174273" y="42114"/>
                  </a:moveTo>
                  <a:lnTo>
                    <a:pt x="1159604" y="42181"/>
                  </a:lnTo>
                  <a:lnTo>
                    <a:pt x="1145693" y="42821"/>
                  </a:lnTo>
                  <a:lnTo>
                    <a:pt x="1131190" y="44113"/>
                  </a:lnTo>
                  <a:lnTo>
                    <a:pt x="1115815" y="45800"/>
                  </a:lnTo>
                  <a:lnTo>
                    <a:pt x="1099343" y="47468"/>
                  </a:lnTo>
                  <a:lnTo>
                    <a:pt x="1081770" y="48881"/>
                  </a:lnTo>
                  <a:lnTo>
                    <a:pt x="1063254" y="49980"/>
                  </a:lnTo>
                  <a:lnTo>
                    <a:pt x="1044002" y="50790"/>
                  </a:lnTo>
                  <a:lnTo>
                    <a:pt x="1024211" y="51370"/>
                  </a:lnTo>
                  <a:lnTo>
                    <a:pt x="1004365" y="51775"/>
                  </a:lnTo>
                  <a:lnTo>
                    <a:pt x="985194" y="52055"/>
                  </a:lnTo>
                  <a:lnTo>
                    <a:pt x="967043" y="52246"/>
                  </a:lnTo>
                  <a:lnTo>
                    <a:pt x="949906" y="52376"/>
                  </a:lnTo>
                  <a:lnTo>
                    <a:pt x="933624" y="52464"/>
                  </a:lnTo>
                  <a:lnTo>
                    <a:pt x="917996" y="52523"/>
                  </a:lnTo>
                  <a:lnTo>
                    <a:pt x="902684" y="52562"/>
                  </a:lnTo>
                  <a:lnTo>
                    <a:pt x="887242" y="52589"/>
                  </a:lnTo>
                  <a:lnTo>
                    <a:pt x="871441" y="52607"/>
                  </a:lnTo>
                  <a:lnTo>
                    <a:pt x="855402" y="52619"/>
                  </a:lnTo>
                  <a:lnTo>
                    <a:pt x="839481" y="52627"/>
                  </a:lnTo>
                  <a:lnTo>
                    <a:pt x="823878" y="52632"/>
                  </a:lnTo>
                  <a:lnTo>
                    <a:pt x="808469" y="52635"/>
                  </a:lnTo>
                  <a:lnTo>
                    <a:pt x="792904" y="52638"/>
                  </a:lnTo>
                  <a:lnTo>
                    <a:pt x="776988" y="52639"/>
                  </a:lnTo>
                  <a:lnTo>
                    <a:pt x="760687" y="52640"/>
                  </a:lnTo>
                  <a:lnTo>
                    <a:pt x="744052" y="52641"/>
                  </a:lnTo>
                  <a:lnTo>
                    <a:pt x="727153" y="52642"/>
                  </a:lnTo>
                  <a:lnTo>
                    <a:pt x="710057" y="52642"/>
                  </a:lnTo>
                  <a:lnTo>
                    <a:pt x="692821" y="52642"/>
                  </a:lnTo>
                  <a:lnTo>
                    <a:pt x="675486" y="52642"/>
                  </a:lnTo>
                  <a:lnTo>
                    <a:pt x="658082" y="52642"/>
                  </a:lnTo>
                  <a:lnTo>
                    <a:pt x="640632" y="52642"/>
                  </a:lnTo>
                  <a:lnTo>
                    <a:pt x="623150" y="52642"/>
                  </a:lnTo>
                  <a:lnTo>
                    <a:pt x="605646" y="52642"/>
                  </a:lnTo>
                  <a:lnTo>
                    <a:pt x="588128" y="52642"/>
                  </a:lnTo>
                  <a:lnTo>
                    <a:pt x="570599" y="52642"/>
                  </a:lnTo>
                  <a:lnTo>
                    <a:pt x="553065" y="52642"/>
                  </a:lnTo>
                  <a:lnTo>
                    <a:pt x="535526" y="52642"/>
                  </a:lnTo>
                  <a:lnTo>
                    <a:pt x="517989" y="52638"/>
                  </a:lnTo>
                  <a:lnTo>
                    <a:pt x="500618" y="52465"/>
                  </a:lnTo>
                  <a:lnTo>
                    <a:pt x="483722" y="51817"/>
                  </a:lnTo>
                  <a:lnTo>
                    <a:pt x="467429" y="50568"/>
                  </a:lnTo>
                  <a:lnTo>
                    <a:pt x="451709" y="48915"/>
                  </a:lnTo>
                  <a:lnTo>
                    <a:pt x="436459" y="47267"/>
                  </a:lnTo>
                  <a:lnTo>
                    <a:pt x="421568" y="45864"/>
                  </a:lnTo>
                  <a:lnTo>
                    <a:pt x="406939" y="44772"/>
                  </a:lnTo>
                  <a:lnTo>
                    <a:pt x="392495" y="43964"/>
                  </a:lnTo>
                  <a:lnTo>
                    <a:pt x="378174" y="43381"/>
                  </a:lnTo>
                  <a:lnTo>
                    <a:pt x="363604" y="42803"/>
                  </a:lnTo>
                  <a:lnTo>
                    <a:pt x="348144" y="41875"/>
                  </a:lnTo>
                  <a:lnTo>
                    <a:pt x="331525" y="40436"/>
                  </a:lnTo>
                  <a:lnTo>
                    <a:pt x="314125" y="38653"/>
                  </a:lnTo>
                  <a:lnTo>
                    <a:pt x="296753" y="36917"/>
                  </a:lnTo>
                  <a:lnTo>
                    <a:pt x="279944" y="35432"/>
                  </a:lnTo>
                  <a:lnTo>
                    <a:pt x="265994" y="33426"/>
                  </a:lnTo>
                  <a:lnTo>
                    <a:pt x="258659" y="30472"/>
                  </a:lnTo>
                  <a:lnTo>
                    <a:pt x="258620" y="27770"/>
                  </a:lnTo>
                  <a:lnTo>
                    <a:pt x="264287" y="25705"/>
                  </a:lnTo>
                  <a:lnTo>
                    <a:pt x="273754" y="24060"/>
                  </a:lnTo>
                  <a:lnTo>
                    <a:pt x="285406" y="22388"/>
                  </a:lnTo>
                  <a:lnTo>
                    <a:pt x="298218" y="20438"/>
                  </a:lnTo>
                  <a:lnTo>
                    <a:pt x="311628" y="18309"/>
                  </a:lnTo>
                  <a:lnTo>
                    <a:pt x="325342" y="16339"/>
                  </a:lnTo>
                  <a:lnTo>
                    <a:pt x="339212" y="14719"/>
                  </a:lnTo>
                  <a:lnTo>
                    <a:pt x="353160" y="13480"/>
                  </a:lnTo>
                  <a:lnTo>
                    <a:pt x="367151" y="12575"/>
                  </a:lnTo>
                  <a:lnTo>
                    <a:pt x="381167" y="11927"/>
                  </a:lnTo>
                  <a:lnTo>
                    <a:pt x="395363" y="11305"/>
                  </a:lnTo>
                  <a:lnTo>
                    <a:pt x="410041" y="10348"/>
                  </a:lnTo>
                  <a:lnTo>
                    <a:pt x="425323" y="8889"/>
                  </a:lnTo>
                  <a:lnTo>
                    <a:pt x="441011" y="7094"/>
                  </a:lnTo>
                  <a:lnTo>
                    <a:pt x="456695" y="5349"/>
                  </a:lnTo>
                  <a:lnTo>
                    <a:pt x="472139" y="3882"/>
                  </a:lnTo>
                  <a:lnTo>
                    <a:pt x="487442" y="2745"/>
                  </a:lnTo>
                  <a:lnTo>
                    <a:pt x="502936" y="1908"/>
                  </a:lnTo>
                  <a:lnTo>
                    <a:pt x="518800" y="1311"/>
                  </a:lnTo>
                  <a:lnTo>
                    <a:pt x="534895" y="893"/>
                  </a:lnTo>
                  <a:lnTo>
                    <a:pt x="550861" y="604"/>
                  </a:lnTo>
                  <a:lnTo>
                    <a:pt x="566497" y="408"/>
                  </a:lnTo>
                  <a:lnTo>
                    <a:pt x="581931" y="274"/>
                  </a:lnTo>
                  <a:lnTo>
                    <a:pt x="597513" y="184"/>
                  </a:lnTo>
                  <a:lnTo>
                    <a:pt x="613441" y="123"/>
                  </a:lnTo>
                  <a:lnTo>
                    <a:pt x="629749" y="82"/>
                  </a:lnTo>
                  <a:lnTo>
                    <a:pt x="646390" y="55"/>
                  </a:lnTo>
                  <a:lnTo>
                    <a:pt x="663293" y="37"/>
                  </a:lnTo>
                  <a:lnTo>
                    <a:pt x="680390" y="25"/>
                  </a:lnTo>
                  <a:lnTo>
                    <a:pt x="697629" y="16"/>
                  </a:lnTo>
                  <a:lnTo>
                    <a:pt x="714961" y="11"/>
                  </a:lnTo>
                  <a:lnTo>
                    <a:pt x="732192" y="7"/>
                  </a:lnTo>
                  <a:lnTo>
                    <a:pt x="748994" y="5"/>
                  </a:lnTo>
                  <a:lnTo>
                    <a:pt x="765228" y="3"/>
                  </a:lnTo>
                  <a:lnTo>
                    <a:pt x="781079" y="2"/>
                  </a:lnTo>
                  <a:lnTo>
                    <a:pt x="796949" y="1"/>
                  </a:lnTo>
                  <a:lnTo>
                    <a:pt x="813070" y="1"/>
                  </a:lnTo>
                  <a:lnTo>
                    <a:pt x="829339" y="1"/>
                  </a:lnTo>
                  <a:lnTo>
                    <a:pt x="845421" y="0"/>
                  </a:lnTo>
                  <a:lnTo>
                    <a:pt x="861132" y="5"/>
                  </a:lnTo>
                  <a:lnTo>
                    <a:pt x="876445" y="178"/>
                  </a:lnTo>
                  <a:lnTo>
                    <a:pt x="891414" y="826"/>
                  </a:lnTo>
                  <a:lnTo>
                    <a:pt x="906113" y="2074"/>
                  </a:lnTo>
                  <a:lnTo>
                    <a:pt x="920611" y="3727"/>
                  </a:lnTo>
                  <a:lnTo>
                    <a:pt x="934965" y="5375"/>
                  </a:lnTo>
                  <a:lnTo>
                    <a:pt x="949224" y="6783"/>
                  </a:lnTo>
                  <a:lnTo>
                    <a:pt x="963581" y="8048"/>
                  </a:lnTo>
                  <a:lnTo>
                    <a:pt x="978366" y="9505"/>
                  </a:lnTo>
                  <a:lnTo>
                    <a:pt x="993720" y="11331"/>
                  </a:lnTo>
                  <a:lnTo>
                    <a:pt x="1009455" y="13389"/>
                  </a:lnTo>
                  <a:lnTo>
                    <a:pt x="1025170" y="15317"/>
                  </a:lnTo>
                  <a:lnTo>
                    <a:pt x="1040547" y="16935"/>
                  </a:lnTo>
                  <a:lnTo>
                    <a:pt x="1052525" y="19031"/>
                  </a:lnTo>
                  <a:lnTo>
                    <a:pt x="1056760" y="21881"/>
                  </a:lnTo>
                  <a:lnTo>
                    <a:pt x="1053466" y="23980"/>
                  </a:lnTo>
                  <a:lnTo>
                    <a:pt x="1044501" y="24818"/>
                  </a:lnTo>
                  <a:lnTo>
                    <a:pt x="1031915" y="24654"/>
                  </a:lnTo>
                  <a:lnTo>
                    <a:pt x="1017596" y="24038"/>
                  </a:lnTo>
                  <a:lnTo>
                    <a:pt x="1002681" y="23342"/>
                  </a:lnTo>
                  <a:lnTo>
                    <a:pt x="987703" y="22730"/>
                  </a:lnTo>
                  <a:lnTo>
                    <a:pt x="972860" y="22246"/>
                  </a:lnTo>
                  <a:lnTo>
                    <a:pt x="958196" y="21886"/>
                  </a:lnTo>
                  <a:lnTo>
                    <a:pt x="943696" y="21628"/>
                  </a:lnTo>
                  <a:lnTo>
                    <a:pt x="929329" y="21446"/>
                  </a:lnTo>
                  <a:lnTo>
                    <a:pt x="915057" y="21321"/>
                  </a:lnTo>
                  <a:lnTo>
                    <a:pt x="900687" y="21235"/>
                  </a:lnTo>
                  <a:lnTo>
                    <a:pt x="885892" y="21177"/>
                  </a:lnTo>
                  <a:lnTo>
                    <a:pt x="870532" y="21137"/>
                  </a:lnTo>
                  <a:lnTo>
                    <a:pt x="854792" y="21111"/>
                  </a:lnTo>
                  <a:lnTo>
                    <a:pt x="839072" y="21093"/>
                  </a:lnTo>
                  <a:lnTo>
                    <a:pt x="823605" y="21081"/>
                  </a:lnTo>
                  <a:lnTo>
                    <a:pt x="808286" y="21073"/>
                  </a:lnTo>
                  <a:lnTo>
                    <a:pt x="792782" y="21068"/>
                  </a:lnTo>
                  <a:lnTo>
                    <a:pt x="776906" y="21064"/>
                  </a:lnTo>
                  <a:lnTo>
                    <a:pt x="760632" y="21062"/>
                  </a:lnTo>
                  <a:lnTo>
                    <a:pt x="744016" y="21060"/>
                  </a:lnTo>
                  <a:lnTo>
                    <a:pt x="727129" y="21059"/>
                  </a:lnTo>
                  <a:lnTo>
                    <a:pt x="710041" y="21058"/>
                  </a:lnTo>
                  <a:lnTo>
                    <a:pt x="692810" y="21058"/>
                  </a:lnTo>
                  <a:lnTo>
                    <a:pt x="675474" y="21058"/>
                  </a:lnTo>
                  <a:lnTo>
                    <a:pt x="657900" y="21057"/>
                  </a:lnTo>
                  <a:lnTo>
                    <a:pt x="639803" y="21057"/>
                  </a:lnTo>
                  <a:lnTo>
                    <a:pt x="621073" y="21062"/>
                  </a:lnTo>
                  <a:lnTo>
                    <a:pt x="601917" y="21234"/>
                  </a:lnTo>
                  <a:lnTo>
                    <a:pt x="582752" y="21883"/>
                  </a:lnTo>
                  <a:lnTo>
                    <a:pt x="563817" y="23131"/>
                  </a:lnTo>
                  <a:lnTo>
                    <a:pt x="545017" y="24784"/>
                  </a:lnTo>
                  <a:lnTo>
                    <a:pt x="526022" y="26432"/>
                  </a:lnTo>
                  <a:lnTo>
                    <a:pt x="506654" y="27835"/>
                  </a:lnTo>
                  <a:lnTo>
                    <a:pt x="487052" y="28928"/>
                  </a:lnTo>
                  <a:lnTo>
                    <a:pt x="467580" y="29736"/>
                  </a:lnTo>
                  <a:lnTo>
                    <a:pt x="448445" y="30314"/>
                  </a:lnTo>
                  <a:lnTo>
                    <a:pt x="429849" y="30719"/>
                  </a:lnTo>
                  <a:lnTo>
                    <a:pt x="412056" y="30998"/>
                  </a:lnTo>
                  <a:lnTo>
                    <a:pt x="395120" y="31189"/>
                  </a:lnTo>
                  <a:lnTo>
                    <a:pt x="378781" y="31319"/>
                  </a:lnTo>
                  <a:lnTo>
                    <a:pt x="362575" y="31407"/>
                  </a:lnTo>
                  <a:lnTo>
                    <a:pt x="346227" y="31466"/>
                  </a:lnTo>
                  <a:lnTo>
                    <a:pt x="329803" y="31505"/>
                  </a:lnTo>
                  <a:lnTo>
                    <a:pt x="313617" y="31532"/>
                  </a:lnTo>
                  <a:lnTo>
                    <a:pt x="297836" y="31550"/>
                  </a:lnTo>
                  <a:lnTo>
                    <a:pt x="282475" y="31562"/>
                  </a:lnTo>
                  <a:lnTo>
                    <a:pt x="267475" y="31570"/>
                  </a:lnTo>
                  <a:lnTo>
                    <a:pt x="252756" y="31575"/>
                  </a:lnTo>
                  <a:lnTo>
                    <a:pt x="238243" y="31578"/>
                  </a:lnTo>
                  <a:lnTo>
                    <a:pt x="223879" y="31581"/>
                  </a:lnTo>
                  <a:lnTo>
                    <a:pt x="209610" y="31582"/>
                  </a:lnTo>
                  <a:lnTo>
                    <a:pt x="195076" y="31583"/>
                  </a:lnTo>
                  <a:lnTo>
                    <a:pt x="179639" y="31584"/>
                  </a:lnTo>
                  <a:lnTo>
                    <a:pt x="163036" y="31584"/>
                  </a:lnTo>
                  <a:lnTo>
                    <a:pt x="145647" y="31585"/>
                  </a:lnTo>
                  <a:lnTo>
                    <a:pt x="128282" y="31585"/>
                  </a:lnTo>
                  <a:lnTo>
                    <a:pt x="111450" y="31581"/>
                  </a:lnTo>
                  <a:lnTo>
                    <a:pt x="96459" y="31387"/>
                  </a:lnTo>
                  <a:lnTo>
                    <a:pt x="86682" y="29990"/>
                  </a:lnTo>
                  <a:lnTo>
                    <a:pt x="84065" y="27012"/>
                  </a:lnTo>
                  <a:lnTo>
                    <a:pt x="87014" y="23651"/>
                  </a:lnTo>
                  <a:lnTo>
                    <a:pt x="94062" y="20292"/>
                  </a:lnTo>
                  <a:lnTo>
                    <a:pt x="104549" y="16949"/>
                  </a:lnTo>
                  <a:lnTo>
                    <a:pt x="117876" y="13597"/>
                  </a:lnTo>
                  <a:lnTo>
                    <a:pt x="133094" y="10386"/>
                  </a:lnTo>
                  <a:lnTo>
                    <a:pt x="149017" y="7620"/>
                  </a:lnTo>
                  <a:lnTo>
                    <a:pt x="164923" y="5433"/>
                  </a:lnTo>
                  <a:lnTo>
                    <a:pt x="180522" y="3798"/>
                  </a:lnTo>
                  <a:lnTo>
                    <a:pt x="195761" y="2619"/>
                  </a:lnTo>
                  <a:lnTo>
                    <a:pt x="210678" y="1789"/>
                  </a:lnTo>
                  <a:lnTo>
                    <a:pt x="225342" y="1214"/>
                  </a:lnTo>
                  <a:lnTo>
                    <a:pt x="239817" y="820"/>
                  </a:lnTo>
                  <a:lnTo>
                    <a:pt x="254156" y="552"/>
                  </a:lnTo>
                  <a:lnTo>
                    <a:pt x="268398" y="370"/>
                  </a:lnTo>
                  <a:lnTo>
                    <a:pt x="282575" y="248"/>
                  </a:lnTo>
                  <a:lnTo>
                    <a:pt x="296707" y="166"/>
                  </a:lnTo>
                  <a:lnTo>
                    <a:pt x="310808" y="111"/>
                  </a:lnTo>
                  <a:lnTo>
                    <a:pt x="324888" y="74"/>
                  </a:lnTo>
                  <a:lnTo>
                    <a:pt x="338955" y="49"/>
                  </a:lnTo>
                  <a:lnTo>
                    <a:pt x="353012" y="33"/>
                  </a:lnTo>
                  <a:lnTo>
                    <a:pt x="367063" y="22"/>
                  </a:lnTo>
                  <a:lnTo>
                    <a:pt x="381114" y="15"/>
                  </a:lnTo>
                  <a:lnTo>
                    <a:pt x="395330" y="10"/>
                  </a:lnTo>
                  <a:lnTo>
                    <a:pt x="410020" y="7"/>
                  </a:lnTo>
                  <a:lnTo>
                    <a:pt x="425310" y="4"/>
                  </a:lnTo>
                  <a:lnTo>
                    <a:pt x="441002" y="3"/>
                  </a:lnTo>
                  <a:lnTo>
                    <a:pt x="456689" y="2"/>
                  </a:lnTo>
                  <a:lnTo>
                    <a:pt x="472136" y="1"/>
                  </a:lnTo>
                  <a:lnTo>
                    <a:pt x="487440" y="1"/>
                  </a:lnTo>
                  <a:lnTo>
                    <a:pt x="502934" y="1"/>
                  </a:lnTo>
                  <a:lnTo>
                    <a:pt x="518804" y="5"/>
                  </a:lnTo>
                  <a:lnTo>
                    <a:pt x="535073" y="178"/>
                  </a:lnTo>
                  <a:lnTo>
                    <a:pt x="551687" y="826"/>
                  </a:lnTo>
                  <a:lnTo>
                    <a:pt x="568568" y="2074"/>
                  </a:lnTo>
                  <a:lnTo>
                    <a:pt x="585481" y="3727"/>
                  </a:lnTo>
                  <a:lnTo>
                    <a:pt x="602063" y="5375"/>
                  </a:lnTo>
                  <a:lnTo>
                    <a:pt x="618145" y="6778"/>
                  </a:lnTo>
                  <a:lnTo>
                    <a:pt x="633893" y="7871"/>
                  </a:lnTo>
                  <a:lnTo>
                    <a:pt x="649693" y="8679"/>
                  </a:lnTo>
                  <a:lnTo>
                    <a:pt x="665767" y="9261"/>
                  </a:lnTo>
                  <a:lnTo>
                    <a:pt x="682004" y="9839"/>
                  </a:lnTo>
                  <a:lnTo>
                    <a:pt x="698066" y="10767"/>
                  </a:lnTo>
                  <a:lnTo>
                    <a:pt x="713767" y="12207"/>
                  </a:lnTo>
                  <a:lnTo>
                    <a:pt x="729243" y="13989"/>
                  </a:lnTo>
                  <a:lnTo>
                    <a:pt x="744853" y="15725"/>
                  </a:lnTo>
                  <a:lnTo>
                    <a:pt x="760796" y="17191"/>
                  </a:lnTo>
                  <a:lnTo>
                    <a:pt x="776945" y="18497"/>
                  </a:lnTo>
                  <a:lnTo>
                    <a:pt x="792945" y="19980"/>
                  </a:lnTo>
                  <a:lnTo>
                    <a:pt x="808601" y="21829"/>
                  </a:lnTo>
                  <a:lnTo>
                    <a:pt x="823877" y="24071"/>
                  </a:lnTo>
                  <a:lnTo>
                    <a:pt x="838821" y="26655"/>
                  </a:lnTo>
                  <a:lnTo>
                    <a:pt x="853518" y="29507"/>
                  </a:lnTo>
                  <a:lnTo>
                    <a:pt x="868523" y="32559"/>
                  </a:lnTo>
                  <a:lnTo>
                    <a:pt x="884815" y="35753"/>
                  </a:lnTo>
                  <a:lnTo>
                    <a:pt x="902810" y="39048"/>
                  </a:lnTo>
                  <a:lnTo>
                    <a:pt x="921950" y="42412"/>
                  </a:lnTo>
                  <a:lnTo>
                    <a:pt x="941029" y="45823"/>
                  </a:lnTo>
                  <a:lnTo>
                    <a:pt x="959335" y="49267"/>
                  </a:lnTo>
                  <a:lnTo>
                    <a:pt x="976522" y="52732"/>
                  </a:lnTo>
                  <a:lnTo>
                    <a:pt x="992365" y="56212"/>
                  </a:lnTo>
                  <a:lnTo>
                    <a:pt x="1006831" y="59681"/>
                  </a:lnTo>
                  <a:lnTo>
                    <a:pt x="1017590" y="62439"/>
                  </a:lnTo>
                  <a:lnTo>
                    <a:pt x="1021437" y="63749"/>
                  </a:lnTo>
                  <a:lnTo>
                    <a:pt x="1019204" y="64131"/>
                  </a:lnTo>
                  <a:lnTo>
                    <a:pt x="1012433" y="63934"/>
                  </a:lnTo>
                  <a:lnTo>
                    <a:pt x="1001996" y="63121"/>
                  </a:lnTo>
                  <a:lnTo>
                    <a:pt x="988612" y="61688"/>
                  </a:lnTo>
                  <a:lnTo>
                    <a:pt x="972809" y="59874"/>
                  </a:lnTo>
                  <a:lnTo>
                    <a:pt x="954877" y="58101"/>
                  </a:lnTo>
                  <a:lnTo>
                    <a:pt x="935159" y="56600"/>
                  </a:lnTo>
                  <a:lnTo>
                    <a:pt x="914042" y="55268"/>
                  </a:lnTo>
                  <a:lnTo>
                    <a:pt x="891885" y="53766"/>
                  </a:lnTo>
                  <a:lnTo>
                    <a:pt x="868992" y="51907"/>
                  </a:lnTo>
                  <a:lnTo>
                    <a:pt x="846077" y="49827"/>
                  </a:lnTo>
                  <a:lnTo>
                    <a:pt x="824224" y="47885"/>
                  </a:lnTo>
                  <a:lnTo>
                    <a:pt x="803937" y="46281"/>
                  </a:lnTo>
                  <a:lnTo>
                    <a:pt x="785196" y="45052"/>
                  </a:lnTo>
                  <a:lnTo>
                    <a:pt x="767754" y="44151"/>
                  </a:lnTo>
                  <a:lnTo>
                    <a:pt x="751308" y="43511"/>
                  </a:lnTo>
                  <a:lnTo>
                    <a:pt x="735428" y="43065"/>
                  </a:lnTo>
                  <a:lnTo>
                    <a:pt x="719598" y="42757"/>
                  </a:lnTo>
                  <a:lnTo>
                    <a:pt x="703532" y="42547"/>
                  </a:lnTo>
                  <a:lnTo>
                    <a:pt x="687313" y="42405"/>
                  </a:lnTo>
                  <a:lnTo>
                    <a:pt x="671271" y="42309"/>
                  </a:lnTo>
                  <a:lnTo>
                    <a:pt x="655587" y="42245"/>
                  </a:lnTo>
                  <a:lnTo>
                    <a:pt x="640123" y="42201"/>
                  </a:lnTo>
                  <a:lnTo>
                    <a:pt x="624521" y="42172"/>
                  </a:lnTo>
                  <a:lnTo>
                    <a:pt x="608585" y="42148"/>
                  </a:lnTo>
                  <a:lnTo>
                    <a:pt x="592441" y="41963"/>
                  </a:lnTo>
                  <a:lnTo>
                    <a:pt x="576444" y="41306"/>
                  </a:lnTo>
                  <a:lnTo>
                    <a:pt x="560786" y="40051"/>
                  </a:lnTo>
                  <a:lnTo>
                    <a:pt x="545338" y="38395"/>
                  </a:lnTo>
                  <a:lnTo>
                    <a:pt x="529746" y="36744"/>
                  </a:lnTo>
                  <a:lnTo>
                    <a:pt x="513816" y="35339"/>
                  </a:lnTo>
                  <a:lnTo>
                    <a:pt x="497677" y="34245"/>
                  </a:lnTo>
                  <a:lnTo>
                    <a:pt x="481682" y="33437"/>
                  </a:lnTo>
                  <a:lnTo>
                    <a:pt x="466026" y="32858"/>
                  </a:lnTo>
                  <a:lnTo>
                    <a:pt x="450580" y="32453"/>
                  </a:lnTo>
                  <a:lnTo>
                    <a:pt x="434989" y="32173"/>
                  </a:lnTo>
                  <a:lnTo>
                    <a:pt x="419060" y="31982"/>
                  </a:lnTo>
                  <a:lnTo>
                    <a:pt x="402920" y="31852"/>
                  </a:lnTo>
                  <a:lnTo>
                    <a:pt x="386925" y="31764"/>
                  </a:lnTo>
                  <a:lnTo>
                    <a:pt x="371274" y="31705"/>
                  </a:lnTo>
                  <a:lnTo>
                    <a:pt x="356000" y="31666"/>
                  </a:lnTo>
                  <a:lnTo>
                    <a:pt x="341058" y="31639"/>
                  </a:lnTo>
                  <a:lnTo>
                    <a:pt x="326377" y="31621"/>
                  </a:lnTo>
                  <a:lnTo>
                    <a:pt x="311891" y="31609"/>
                  </a:lnTo>
                  <a:lnTo>
                    <a:pt x="297544" y="31601"/>
                  </a:lnTo>
                  <a:lnTo>
                    <a:pt x="283296" y="31596"/>
                  </a:lnTo>
                  <a:lnTo>
                    <a:pt x="269115" y="31592"/>
                  </a:lnTo>
                  <a:lnTo>
                    <a:pt x="254981" y="31590"/>
                  </a:lnTo>
                  <a:lnTo>
                    <a:pt x="240878" y="31588"/>
                  </a:lnTo>
                  <a:lnTo>
                    <a:pt x="226796" y="31587"/>
                  </a:lnTo>
                  <a:lnTo>
                    <a:pt x="212729" y="31587"/>
                  </a:lnTo>
                  <a:lnTo>
                    <a:pt x="198671" y="31586"/>
                  </a:lnTo>
                  <a:lnTo>
                    <a:pt x="184620" y="31586"/>
                  </a:lnTo>
                  <a:lnTo>
                    <a:pt x="170574" y="31586"/>
                  </a:lnTo>
                  <a:lnTo>
                    <a:pt x="156521" y="31590"/>
                  </a:lnTo>
                  <a:lnTo>
                    <a:pt x="142133" y="31763"/>
                  </a:lnTo>
                  <a:lnTo>
                    <a:pt x="126796" y="32411"/>
                  </a:lnTo>
                  <a:lnTo>
                    <a:pt x="110259" y="33660"/>
                  </a:lnTo>
                  <a:lnTo>
                    <a:pt x="92915" y="35313"/>
                  </a:lnTo>
                  <a:lnTo>
                    <a:pt x="75579" y="36961"/>
                  </a:lnTo>
                  <a:lnTo>
                    <a:pt x="58740" y="38359"/>
                  </a:lnTo>
                  <a:lnTo>
                    <a:pt x="42689" y="39279"/>
                  </a:lnTo>
                  <a:lnTo>
                    <a:pt x="27683" y="39439"/>
                  </a:lnTo>
                  <a:lnTo>
                    <a:pt x="13815" y="38783"/>
                  </a:lnTo>
                  <a:lnTo>
                    <a:pt x="3505" y="38093"/>
                  </a:lnTo>
                  <a:lnTo>
                    <a:pt x="0" y="37926"/>
                  </a:lnTo>
                  <a:lnTo>
                    <a:pt x="2452" y="37459"/>
                  </a:lnTo>
                  <a:lnTo>
                    <a:pt x="9350" y="36515"/>
                  </a:lnTo>
                  <a:lnTo>
                    <a:pt x="19860" y="35420"/>
                  </a:lnTo>
                  <a:lnTo>
                    <a:pt x="33280" y="34418"/>
                  </a:lnTo>
                  <a:lnTo>
                    <a:pt x="48934" y="33440"/>
                  </a:lnTo>
                  <a:lnTo>
                    <a:pt x="66231" y="32184"/>
                  </a:lnTo>
                  <a:lnTo>
                    <a:pt x="84708" y="30495"/>
                  </a:lnTo>
                  <a:lnTo>
                    <a:pt x="104177" y="28532"/>
                  </a:lnTo>
                  <a:lnTo>
                    <a:pt x="124690" y="26667"/>
                  </a:lnTo>
                  <a:lnTo>
                    <a:pt x="146195" y="25116"/>
                  </a:lnTo>
                  <a:lnTo>
                    <a:pt x="168537" y="23922"/>
                  </a:lnTo>
                  <a:lnTo>
                    <a:pt x="191528" y="23046"/>
                  </a:lnTo>
                  <a:lnTo>
                    <a:pt x="214984" y="22422"/>
                  </a:lnTo>
                  <a:lnTo>
                    <a:pt x="238279" y="21986"/>
                  </a:lnTo>
                  <a:lnTo>
                    <a:pt x="260386" y="21686"/>
                  </a:lnTo>
                  <a:lnTo>
                    <a:pt x="280845" y="21481"/>
                  </a:lnTo>
                  <a:lnTo>
                    <a:pt x="299700" y="21342"/>
                  </a:lnTo>
                  <a:lnTo>
                    <a:pt x="317219" y="21248"/>
                  </a:lnTo>
                  <a:lnTo>
                    <a:pt x="333707" y="21180"/>
                  </a:lnTo>
                  <a:lnTo>
                    <a:pt x="349275" y="20965"/>
                  </a:lnTo>
                  <a:lnTo>
                    <a:pt x="363833" y="20288"/>
                  </a:lnTo>
                  <a:lnTo>
                    <a:pt x="377417" y="19021"/>
                  </a:lnTo>
                  <a:lnTo>
                    <a:pt x="390339" y="17355"/>
                  </a:lnTo>
                  <a:lnTo>
                    <a:pt x="403091" y="15699"/>
                  </a:lnTo>
                  <a:lnTo>
                    <a:pt x="415970" y="14290"/>
                  </a:lnTo>
                  <a:lnTo>
                    <a:pt x="429078" y="13194"/>
                  </a:lnTo>
                  <a:lnTo>
                    <a:pt x="442417" y="12383"/>
                  </a:lnTo>
                  <a:lnTo>
                    <a:pt x="455951" y="11803"/>
                  </a:lnTo>
                  <a:lnTo>
                    <a:pt x="469633" y="11397"/>
                  </a:lnTo>
                  <a:lnTo>
                    <a:pt x="483424" y="11117"/>
                  </a:lnTo>
                  <a:lnTo>
                    <a:pt x="497306" y="10925"/>
                  </a:lnTo>
                  <a:lnTo>
                    <a:pt x="511748" y="10795"/>
                  </a:lnTo>
                  <a:lnTo>
                    <a:pt x="527652" y="10708"/>
                  </a:lnTo>
                  <a:lnTo>
                    <a:pt x="545383" y="10648"/>
                  </a:lnTo>
                  <a:lnTo>
                    <a:pt x="564345" y="10609"/>
                  </a:lnTo>
                  <a:lnTo>
                    <a:pt x="583303" y="10582"/>
                  </a:lnTo>
                  <a:lnTo>
                    <a:pt x="601548" y="10564"/>
                  </a:lnTo>
                  <a:lnTo>
                    <a:pt x="619372" y="10552"/>
                  </a:lnTo>
                  <a:lnTo>
                    <a:pt x="637772" y="10544"/>
                  </a:lnTo>
                  <a:lnTo>
                    <a:pt x="657299" y="10539"/>
                  </a:lnTo>
                  <a:lnTo>
                    <a:pt x="678025" y="10536"/>
                  </a:lnTo>
                  <a:lnTo>
                    <a:pt x="699789" y="10533"/>
                  </a:lnTo>
                  <a:lnTo>
                    <a:pt x="722363" y="10532"/>
                  </a:lnTo>
                  <a:lnTo>
                    <a:pt x="745371" y="10531"/>
                  </a:lnTo>
                  <a:lnTo>
                    <a:pt x="768337" y="10530"/>
                  </a:lnTo>
                  <a:lnTo>
                    <a:pt x="790996" y="10529"/>
                  </a:lnTo>
                  <a:lnTo>
                    <a:pt x="813124" y="10529"/>
                  </a:lnTo>
                  <a:lnTo>
                    <a:pt x="834449" y="10529"/>
                  </a:lnTo>
                  <a:lnTo>
                    <a:pt x="854897" y="10533"/>
                  </a:lnTo>
                  <a:lnTo>
                    <a:pt x="874240" y="10706"/>
                  </a:lnTo>
                  <a:lnTo>
                    <a:pt x="892019" y="11354"/>
                  </a:lnTo>
                  <a:lnTo>
                    <a:pt x="908133" y="12603"/>
                  </a:lnTo>
                  <a:lnTo>
                    <a:pt x="922940" y="14256"/>
                  </a:lnTo>
                  <a:lnTo>
                    <a:pt x="937046" y="15904"/>
                  </a:lnTo>
                  <a:lnTo>
                    <a:pt x="950876" y="17311"/>
                  </a:lnTo>
                  <a:lnTo>
                    <a:pt x="964643" y="18577"/>
                  </a:lnTo>
                  <a:lnTo>
                    <a:pt x="978434" y="20033"/>
                  </a:lnTo>
                  <a:lnTo>
                    <a:pt x="992273" y="21864"/>
                  </a:lnTo>
                  <a:lnTo>
                    <a:pt x="1006162" y="24095"/>
                  </a:lnTo>
                  <a:lnTo>
                    <a:pt x="1020094" y="26671"/>
                  </a:lnTo>
                  <a:lnTo>
                    <a:pt x="1034051" y="29518"/>
                  </a:lnTo>
                  <a:lnTo>
                    <a:pt x="1047864" y="32566"/>
                  </a:lnTo>
                  <a:lnTo>
                    <a:pt x="1061218" y="35758"/>
                  </a:lnTo>
                  <a:lnTo>
                    <a:pt x="1073947" y="39065"/>
                  </a:lnTo>
                  <a:lnTo>
                    <a:pt x="1084983" y="42928"/>
                  </a:lnTo>
                  <a:lnTo>
                    <a:pt x="1091760" y="47753"/>
                  </a:lnTo>
                  <a:lnTo>
                    <a:pt x="1094795" y="52937"/>
                  </a:lnTo>
                  <a:lnTo>
                    <a:pt x="1094047" y="58207"/>
                  </a:lnTo>
                  <a:lnTo>
                    <a:pt x="1090045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905450" y="1431875"/>
            <a:ext cx="1705618" cy="1210778"/>
          </a:xfrm>
          <a:custGeom>
            <a:avLst/>
            <a:gdLst/>
            <a:ahLst/>
            <a:cxnLst/>
            <a:rect l="0" t="0" r="0" b="0"/>
            <a:pathLst>
              <a:path w="1705618" h="1210778">
                <a:moveTo>
                  <a:pt x="0" y="1210777"/>
                </a:moveTo>
                <a:lnTo>
                  <a:pt x="383878" y="0"/>
                </a:lnTo>
                <a:lnTo>
                  <a:pt x="1705617" y="0"/>
                </a:lnTo>
                <a:lnTo>
                  <a:pt x="1321740" y="1210777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1747730" y="1138456"/>
            <a:ext cx="621182" cy="219721"/>
            <a:chOff x="1747730" y="1138456"/>
            <a:chExt cx="621182" cy="219721"/>
          </a:xfrm>
        </p:grpSpPr>
        <p:sp>
          <p:nvSpPr>
            <p:cNvPr id="55" name="Freeform 54"/>
            <p:cNvSpPr/>
            <p:nvPr/>
          </p:nvSpPr>
          <p:spPr>
            <a:xfrm>
              <a:off x="1747730" y="1158134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10529" y="0"/>
                  </a:moveTo>
                  <a:lnTo>
                    <a:pt x="7662" y="8936"/>
                  </a:lnTo>
                  <a:lnTo>
                    <a:pt x="5520" y="18563"/>
                  </a:lnTo>
                  <a:lnTo>
                    <a:pt x="3917" y="29850"/>
                  </a:lnTo>
                  <a:lnTo>
                    <a:pt x="2736" y="42518"/>
                  </a:lnTo>
                  <a:lnTo>
                    <a:pt x="1888" y="55997"/>
                  </a:lnTo>
                  <a:lnTo>
                    <a:pt x="1290" y="69869"/>
                  </a:lnTo>
                  <a:lnTo>
                    <a:pt x="876" y="83905"/>
                  </a:lnTo>
                  <a:lnTo>
                    <a:pt x="592" y="97996"/>
                  </a:lnTo>
                  <a:lnTo>
                    <a:pt x="398" y="112093"/>
                  </a:lnTo>
                  <a:lnTo>
                    <a:pt x="267" y="126150"/>
                  </a:lnTo>
                  <a:lnTo>
                    <a:pt x="165" y="141804"/>
                  </a:lnTo>
                  <a:lnTo>
                    <a:pt x="81" y="163784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850946" y="1138456"/>
              <a:ext cx="172649" cy="188027"/>
            </a:xfrm>
            <a:custGeom>
              <a:avLst/>
              <a:gdLst/>
              <a:ahLst/>
              <a:cxnLst/>
              <a:rect l="0" t="0" r="0" b="0"/>
              <a:pathLst>
                <a:path w="172649" h="188027">
                  <a:moveTo>
                    <a:pt x="96826" y="9150"/>
                  </a:moveTo>
                  <a:lnTo>
                    <a:pt x="88091" y="6417"/>
                  </a:lnTo>
                  <a:lnTo>
                    <a:pt x="80385" y="5555"/>
                  </a:lnTo>
                  <a:lnTo>
                    <a:pt x="72978" y="6545"/>
                  </a:lnTo>
                  <a:lnTo>
                    <a:pt x="65544" y="9085"/>
                  </a:lnTo>
                  <a:lnTo>
                    <a:pt x="57717" y="12869"/>
                  </a:lnTo>
                  <a:lnTo>
                    <a:pt x="49348" y="17609"/>
                  </a:lnTo>
                  <a:lnTo>
                    <a:pt x="40777" y="23215"/>
                  </a:lnTo>
                  <a:lnTo>
                    <a:pt x="32711" y="29793"/>
                  </a:lnTo>
                  <a:lnTo>
                    <a:pt x="25510" y="37328"/>
                  </a:lnTo>
                  <a:lnTo>
                    <a:pt x="19203" y="45843"/>
                  </a:lnTo>
                  <a:lnTo>
                    <a:pt x="13658" y="55469"/>
                  </a:lnTo>
                  <a:lnTo>
                    <a:pt x="8717" y="66170"/>
                  </a:lnTo>
                  <a:lnTo>
                    <a:pt x="4550" y="77780"/>
                  </a:lnTo>
                  <a:lnTo>
                    <a:pt x="1649" y="90098"/>
                  </a:lnTo>
                  <a:lnTo>
                    <a:pt x="176" y="102934"/>
                  </a:lnTo>
                  <a:lnTo>
                    <a:pt x="0" y="115976"/>
                  </a:lnTo>
                  <a:lnTo>
                    <a:pt x="869" y="128805"/>
                  </a:lnTo>
                  <a:lnTo>
                    <a:pt x="2536" y="141200"/>
                  </a:lnTo>
                  <a:lnTo>
                    <a:pt x="5112" y="152811"/>
                  </a:lnTo>
                  <a:lnTo>
                    <a:pt x="9044" y="163083"/>
                  </a:lnTo>
                  <a:lnTo>
                    <a:pt x="14466" y="171834"/>
                  </a:lnTo>
                  <a:lnTo>
                    <a:pt x="21225" y="178880"/>
                  </a:lnTo>
                  <a:lnTo>
                    <a:pt x="29057" y="183872"/>
                  </a:lnTo>
                  <a:lnTo>
                    <a:pt x="37697" y="186822"/>
                  </a:lnTo>
                  <a:lnTo>
                    <a:pt x="46922" y="188026"/>
                  </a:lnTo>
                  <a:lnTo>
                    <a:pt x="56559" y="187863"/>
                  </a:lnTo>
                  <a:lnTo>
                    <a:pt x="66482" y="186681"/>
                  </a:lnTo>
                  <a:lnTo>
                    <a:pt x="76602" y="184603"/>
                  </a:lnTo>
                  <a:lnTo>
                    <a:pt x="86855" y="181539"/>
                  </a:lnTo>
                  <a:lnTo>
                    <a:pt x="97194" y="177513"/>
                  </a:lnTo>
                  <a:lnTo>
                    <a:pt x="107426" y="172506"/>
                  </a:lnTo>
                  <a:lnTo>
                    <a:pt x="117223" y="166388"/>
                  </a:lnTo>
                  <a:lnTo>
                    <a:pt x="126439" y="159195"/>
                  </a:lnTo>
                  <a:lnTo>
                    <a:pt x="134932" y="151093"/>
                  </a:lnTo>
                  <a:lnTo>
                    <a:pt x="142491" y="142284"/>
                  </a:lnTo>
                  <a:lnTo>
                    <a:pt x="149094" y="132952"/>
                  </a:lnTo>
                  <a:lnTo>
                    <a:pt x="154868" y="123246"/>
                  </a:lnTo>
                  <a:lnTo>
                    <a:pt x="159988" y="113278"/>
                  </a:lnTo>
                  <a:lnTo>
                    <a:pt x="164612" y="103129"/>
                  </a:lnTo>
                  <a:lnTo>
                    <a:pt x="168550" y="92857"/>
                  </a:lnTo>
                  <a:lnTo>
                    <a:pt x="171291" y="82501"/>
                  </a:lnTo>
                  <a:lnTo>
                    <a:pt x="172648" y="72092"/>
                  </a:lnTo>
                  <a:lnTo>
                    <a:pt x="172575" y="61814"/>
                  </a:lnTo>
                  <a:lnTo>
                    <a:pt x="171006" y="51986"/>
                  </a:lnTo>
                  <a:lnTo>
                    <a:pt x="168059" y="42745"/>
                  </a:lnTo>
                  <a:lnTo>
                    <a:pt x="163980" y="34065"/>
                  </a:lnTo>
                  <a:lnTo>
                    <a:pt x="159033" y="25848"/>
                  </a:lnTo>
                  <a:lnTo>
                    <a:pt x="153442" y="18000"/>
                  </a:lnTo>
                  <a:lnTo>
                    <a:pt x="147063" y="10915"/>
                  </a:lnTo>
                  <a:lnTo>
                    <a:pt x="139417" y="5441"/>
                  </a:lnTo>
                  <a:lnTo>
                    <a:pt x="130354" y="1909"/>
                  </a:lnTo>
                  <a:lnTo>
                    <a:pt x="120237" y="212"/>
                  </a:lnTo>
                  <a:lnTo>
                    <a:pt x="108570" y="0"/>
                  </a:lnTo>
                  <a:lnTo>
                    <a:pt x="92091" y="2374"/>
                  </a:lnTo>
                  <a:lnTo>
                    <a:pt x="65240" y="91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137284" y="1210000"/>
              <a:ext cx="231628" cy="148177"/>
            </a:xfrm>
            <a:custGeom>
              <a:avLst/>
              <a:gdLst/>
              <a:ahLst/>
              <a:cxnLst/>
              <a:rect l="0" t="0" r="0" b="0"/>
              <a:pathLst>
                <a:path w="231628" h="148177">
                  <a:moveTo>
                    <a:pt x="1" y="63948"/>
                  </a:moveTo>
                  <a:lnTo>
                    <a:pt x="0" y="75683"/>
                  </a:lnTo>
                  <a:lnTo>
                    <a:pt x="0" y="86812"/>
                  </a:lnTo>
                  <a:lnTo>
                    <a:pt x="0" y="98307"/>
                  </a:lnTo>
                  <a:lnTo>
                    <a:pt x="0" y="106663"/>
                  </a:lnTo>
                  <a:lnTo>
                    <a:pt x="0" y="107671"/>
                  </a:lnTo>
                  <a:lnTo>
                    <a:pt x="5" y="103127"/>
                  </a:lnTo>
                  <a:lnTo>
                    <a:pt x="178" y="95261"/>
                  </a:lnTo>
                  <a:lnTo>
                    <a:pt x="826" y="85700"/>
                  </a:lnTo>
                  <a:lnTo>
                    <a:pt x="2084" y="75387"/>
                  </a:lnTo>
                  <a:lnTo>
                    <a:pt x="4082" y="64950"/>
                  </a:lnTo>
                  <a:lnTo>
                    <a:pt x="7027" y="54904"/>
                  </a:lnTo>
                  <a:lnTo>
                    <a:pt x="10941" y="45476"/>
                  </a:lnTo>
                  <a:lnTo>
                    <a:pt x="15858" y="37154"/>
                  </a:lnTo>
                  <a:lnTo>
                    <a:pt x="21907" y="30762"/>
                  </a:lnTo>
                  <a:lnTo>
                    <a:pt x="29046" y="26577"/>
                  </a:lnTo>
                  <a:lnTo>
                    <a:pt x="36940" y="24561"/>
                  </a:lnTo>
                  <a:lnTo>
                    <a:pt x="45077" y="24637"/>
                  </a:lnTo>
                  <a:lnTo>
                    <a:pt x="53135" y="26543"/>
                  </a:lnTo>
                  <a:lnTo>
                    <a:pt x="60831" y="30073"/>
                  </a:lnTo>
                  <a:lnTo>
                    <a:pt x="67846" y="35175"/>
                  </a:lnTo>
                  <a:lnTo>
                    <a:pt x="74080" y="41675"/>
                  </a:lnTo>
                  <a:lnTo>
                    <a:pt x="79605" y="49308"/>
                  </a:lnTo>
                  <a:lnTo>
                    <a:pt x="84558" y="57800"/>
                  </a:lnTo>
                  <a:lnTo>
                    <a:pt x="89086" y="66825"/>
                  </a:lnTo>
                  <a:lnTo>
                    <a:pt x="93527" y="72918"/>
                  </a:lnTo>
                  <a:lnTo>
                    <a:pt x="97793" y="72416"/>
                  </a:lnTo>
                  <a:lnTo>
                    <a:pt x="101339" y="67395"/>
                  </a:lnTo>
                  <a:lnTo>
                    <a:pt x="104420" y="59891"/>
                  </a:lnTo>
                  <a:lnTo>
                    <a:pt x="107531" y="51217"/>
                  </a:lnTo>
                  <a:lnTo>
                    <a:pt x="111155" y="42292"/>
                  </a:lnTo>
                  <a:lnTo>
                    <a:pt x="115489" y="33576"/>
                  </a:lnTo>
                  <a:lnTo>
                    <a:pt x="120668" y="25375"/>
                  </a:lnTo>
                  <a:lnTo>
                    <a:pt x="126884" y="17991"/>
                  </a:lnTo>
                  <a:lnTo>
                    <a:pt x="134134" y="11504"/>
                  </a:lnTo>
                  <a:lnTo>
                    <a:pt x="142270" y="6142"/>
                  </a:lnTo>
                  <a:lnTo>
                    <a:pt x="151100" y="2361"/>
                  </a:lnTo>
                  <a:lnTo>
                    <a:pt x="160441" y="269"/>
                  </a:lnTo>
                  <a:lnTo>
                    <a:pt x="169982" y="0"/>
                  </a:lnTo>
                  <a:lnTo>
                    <a:pt x="179307" y="1863"/>
                  </a:lnTo>
                  <a:lnTo>
                    <a:pt x="188201" y="5821"/>
                  </a:lnTo>
                  <a:lnTo>
                    <a:pt x="196477" y="11562"/>
                  </a:lnTo>
                  <a:lnTo>
                    <a:pt x="203890" y="18695"/>
                  </a:lnTo>
                  <a:lnTo>
                    <a:pt x="210390" y="26863"/>
                  </a:lnTo>
                  <a:lnTo>
                    <a:pt x="215925" y="35938"/>
                  </a:lnTo>
                  <a:lnTo>
                    <a:pt x="220353" y="46006"/>
                  </a:lnTo>
                  <a:lnTo>
                    <a:pt x="223704" y="57036"/>
                  </a:lnTo>
                  <a:lnTo>
                    <a:pt x="226142" y="68883"/>
                  </a:lnTo>
                  <a:lnTo>
                    <a:pt x="227870" y="81368"/>
                  </a:lnTo>
                  <a:lnTo>
                    <a:pt x="229073" y="94305"/>
                  </a:lnTo>
                  <a:lnTo>
                    <a:pt x="229902" y="106955"/>
                  </a:lnTo>
                  <a:lnTo>
                    <a:pt x="230556" y="119265"/>
                  </a:lnTo>
                  <a:lnTo>
                    <a:pt x="231099" y="132314"/>
                  </a:lnTo>
                  <a:lnTo>
                    <a:pt x="231627" y="1481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1326590" y="2800580"/>
            <a:ext cx="621183" cy="242156"/>
            <a:chOff x="1326590" y="2800580"/>
            <a:chExt cx="621183" cy="242156"/>
          </a:xfrm>
        </p:grpSpPr>
        <p:sp>
          <p:nvSpPr>
            <p:cNvPr id="59" name="Freeform 58"/>
            <p:cNvSpPr/>
            <p:nvPr/>
          </p:nvSpPr>
          <p:spPr>
            <a:xfrm>
              <a:off x="1326590" y="2800580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10529" y="0"/>
                  </a:moveTo>
                  <a:lnTo>
                    <a:pt x="7662" y="14669"/>
                  </a:lnTo>
                  <a:lnTo>
                    <a:pt x="5520" y="28580"/>
                  </a:lnTo>
                  <a:lnTo>
                    <a:pt x="3917" y="43078"/>
                  </a:lnTo>
                  <a:lnTo>
                    <a:pt x="2736" y="58280"/>
                  </a:lnTo>
                  <a:lnTo>
                    <a:pt x="1888" y="74104"/>
                  </a:lnTo>
                  <a:lnTo>
                    <a:pt x="1290" y="90420"/>
                  </a:lnTo>
                  <a:lnTo>
                    <a:pt x="876" y="106937"/>
                  </a:lnTo>
                  <a:lnTo>
                    <a:pt x="592" y="123245"/>
                  </a:lnTo>
                  <a:lnTo>
                    <a:pt x="398" y="139136"/>
                  </a:lnTo>
                  <a:lnTo>
                    <a:pt x="268" y="154584"/>
                  </a:lnTo>
                  <a:lnTo>
                    <a:pt x="179" y="169650"/>
                  </a:lnTo>
                  <a:lnTo>
                    <a:pt x="120" y="184399"/>
                  </a:lnTo>
                  <a:lnTo>
                    <a:pt x="80" y="198303"/>
                  </a:lnTo>
                  <a:lnTo>
                    <a:pt x="49" y="211608"/>
                  </a:lnTo>
                  <a:lnTo>
                    <a:pt x="24" y="225484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393355" y="2800580"/>
              <a:ext cx="203177" cy="239339"/>
            </a:xfrm>
            <a:custGeom>
              <a:avLst/>
              <a:gdLst/>
              <a:ahLst/>
              <a:cxnLst/>
              <a:rect l="0" t="0" r="0" b="0"/>
              <a:pathLst>
                <a:path w="203177" h="239339">
                  <a:moveTo>
                    <a:pt x="101691" y="0"/>
                  </a:moveTo>
                  <a:lnTo>
                    <a:pt x="92957" y="3001"/>
                  </a:lnTo>
                  <a:lnTo>
                    <a:pt x="85250" y="6423"/>
                  </a:lnTo>
                  <a:lnTo>
                    <a:pt x="77848" y="10619"/>
                  </a:lnTo>
                  <a:lnTo>
                    <a:pt x="70587" y="15519"/>
                  </a:lnTo>
                  <a:lnTo>
                    <a:pt x="63408" y="21001"/>
                  </a:lnTo>
                  <a:lnTo>
                    <a:pt x="56288" y="26936"/>
                  </a:lnTo>
                  <a:lnTo>
                    <a:pt x="49370" y="33370"/>
                  </a:lnTo>
                  <a:lnTo>
                    <a:pt x="42952" y="40517"/>
                  </a:lnTo>
                  <a:lnTo>
                    <a:pt x="37154" y="48434"/>
                  </a:lnTo>
                  <a:lnTo>
                    <a:pt x="31939" y="57038"/>
                  </a:lnTo>
                  <a:lnTo>
                    <a:pt x="27202" y="66192"/>
                  </a:lnTo>
                  <a:lnTo>
                    <a:pt x="22830" y="75758"/>
                  </a:lnTo>
                  <a:lnTo>
                    <a:pt x="18723" y="85622"/>
                  </a:lnTo>
                  <a:lnTo>
                    <a:pt x="14804" y="95697"/>
                  </a:lnTo>
                  <a:lnTo>
                    <a:pt x="11021" y="105922"/>
                  </a:lnTo>
                  <a:lnTo>
                    <a:pt x="7496" y="116415"/>
                  </a:lnTo>
                  <a:lnTo>
                    <a:pt x="4508" y="127452"/>
                  </a:lnTo>
                  <a:lnTo>
                    <a:pt x="2171" y="139135"/>
                  </a:lnTo>
                  <a:lnTo>
                    <a:pt x="603" y="151253"/>
                  </a:lnTo>
                  <a:lnTo>
                    <a:pt x="0" y="163387"/>
                  </a:lnTo>
                  <a:lnTo>
                    <a:pt x="379" y="175286"/>
                  </a:lnTo>
                  <a:lnTo>
                    <a:pt x="1769" y="186715"/>
                  </a:lnTo>
                  <a:lnTo>
                    <a:pt x="4298" y="197391"/>
                  </a:lnTo>
                  <a:lnTo>
                    <a:pt x="7933" y="207227"/>
                  </a:lnTo>
                  <a:lnTo>
                    <a:pt x="12831" y="215984"/>
                  </a:lnTo>
                  <a:lnTo>
                    <a:pt x="19400" y="223195"/>
                  </a:lnTo>
                  <a:lnTo>
                    <a:pt x="27710" y="228749"/>
                  </a:lnTo>
                  <a:lnTo>
                    <a:pt x="37545" y="232836"/>
                  </a:lnTo>
                  <a:lnTo>
                    <a:pt x="48587" y="235754"/>
                  </a:lnTo>
                  <a:lnTo>
                    <a:pt x="60528" y="237790"/>
                  </a:lnTo>
                  <a:lnTo>
                    <a:pt x="72951" y="239025"/>
                  </a:lnTo>
                  <a:lnTo>
                    <a:pt x="85356" y="239338"/>
                  </a:lnTo>
                  <a:lnTo>
                    <a:pt x="97468" y="238733"/>
                  </a:lnTo>
                  <a:lnTo>
                    <a:pt x="109056" y="237176"/>
                  </a:lnTo>
                  <a:lnTo>
                    <a:pt x="119846" y="234527"/>
                  </a:lnTo>
                  <a:lnTo>
                    <a:pt x="129771" y="230817"/>
                  </a:lnTo>
                  <a:lnTo>
                    <a:pt x="138929" y="226207"/>
                  </a:lnTo>
                  <a:lnTo>
                    <a:pt x="147474" y="220895"/>
                  </a:lnTo>
                  <a:lnTo>
                    <a:pt x="155557" y="215060"/>
                  </a:lnTo>
                  <a:lnTo>
                    <a:pt x="163140" y="208686"/>
                  </a:lnTo>
                  <a:lnTo>
                    <a:pt x="170013" y="201575"/>
                  </a:lnTo>
                  <a:lnTo>
                    <a:pt x="176121" y="193681"/>
                  </a:lnTo>
                  <a:lnTo>
                    <a:pt x="181545" y="185091"/>
                  </a:lnTo>
                  <a:lnTo>
                    <a:pt x="186423" y="175946"/>
                  </a:lnTo>
                  <a:lnTo>
                    <a:pt x="190885" y="166382"/>
                  </a:lnTo>
                  <a:lnTo>
                    <a:pt x="194883" y="156348"/>
                  </a:lnTo>
                  <a:lnTo>
                    <a:pt x="198196" y="145628"/>
                  </a:lnTo>
                  <a:lnTo>
                    <a:pt x="200754" y="134156"/>
                  </a:lnTo>
                  <a:lnTo>
                    <a:pt x="202472" y="122011"/>
                  </a:lnTo>
                  <a:lnTo>
                    <a:pt x="203176" y="109327"/>
                  </a:lnTo>
                  <a:lnTo>
                    <a:pt x="202866" y="96242"/>
                  </a:lnTo>
                  <a:lnTo>
                    <a:pt x="201521" y="83031"/>
                  </a:lnTo>
                  <a:lnTo>
                    <a:pt x="199023" y="70089"/>
                  </a:lnTo>
                  <a:lnTo>
                    <a:pt x="195413" y="57617"/>
                  </a:lnTo>
                  <a:lnTo>
                    <a:pt x="190701" y="45955"/>
                  </a:lnTo>
                  <a:lnTo>
                    <a:pt x="184790" y="35648"/>
                  </a:lnTo>
                  <a:lnTo>
                    <a:pt x="177739" y="26875"/>
                  </a:lnTo>
                  <a:lnTo>
                    <a:pt x="169734" y="19814"/>
                  </a:lnTo>
                  <a:lnTo>
                    <a:pt x="160991" y="14811"/>
                  </a:lnTo>
                  <a:lnTo>
                    <a:pt x="151708" y="11858"/>
                  </a:lnTo>
                  <a:lnTo>
                    <a:pt x="142204" y="10823"/>
                  </a:lnTo>
                  <a:lnTo>
                    <a:pt x="132905" y="11631"/>
                  </a:lnTo>
                  <a:lnTo>
                    <a:pt x="123991" y="14078"/>
                  </a:lnTo>
                  <a:lnTo>
                    <a:pt x="114937" y="17714"/>
                  </a:lnTo>
                  <a:lnTo>
                    <a:pt x="104625" y="23192"/>
                  </a:lnTo>
                  <a:lnTo>
                    <a:pt x="91163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716145" y="2852185"/>
              <a:ext cx="231628" cy="160575"/>
            </a:xfrm>
            <a:custGeom>
              <a:avLst/>
              <a:gdLst/>
              <a:ahLst/>
              <a:cxnLst/>
              <a:rect l="0" t="0" r="0" b="0"/>
              <a:pathLst>
                <a:path w="231628" h="160575">
                  <a:moveTo>
                    <a:pt x="0" y="116851"/>
                  </a:moveTo>
                  <a:lnTo>
                    <a:pt x="0" y="128586"/>
                  </a:lnTo>
                  <a:lnTo>
                    <a:pt x="0" y="139715"/>
                  </a:lnTo>
                  <a:lnTo>
                    <a:pt x="0" y="151210"/>
                  </a:lnTo>
                  <a:lnTo>
                    <a:pt x="0" y="159566"/>
                  </a:lnTo>
                  <a:lnTo>
                    <a:pt x="0" y="160574"/>
                  </a:lnTo>
                  <a:lnTo>
                    <a:pt x="0" y="156026"/>
                  </a:lnTo>
                  <a:lnTo>
                    <a:pt x="0" y="147987"/>
                  </a:lnTo>
                  <a:lnTo>
                    <a:pt x="0" y="137778"/>
                  </a:lnTo>
                  <a:lnTo>
                    <a:pt x="9" y="126212"/>
                  </a:lnTo>
                  <a:lnTo>
                    <a:pt x="354" y="113949"/>
                  </a:lnTo>
                  <a:lnTo>
                    <a:pt x="1651" y="101606"/>
                  </a:lnTo>
                  <a:lnTo>
                    <a:pt x="4162" y="89527"/>
                  </a:lnTo>
                  <a:lnTo>
                    <a:pt x="7986" y="78459"/>
                  </a:lnTo>
                  <a:lnTo>
                    <a:pt x="13227" y="69611"/>
                  </a:lnTo>
                  <a:lnTo>
                    <a:pt x="19783" y="63449"/>
                  </a:lnTo>
                  <a:lnTo>
                    <a:pt x="27100" y="60109"/>
                  </a:lnTo>
                  <a:lnTo>
                    <a:pt x="34309" y="59746"/>
                  </a:lnTo>
                  <a:lnTo>
                    <a:pt x="40927" y="62131"/>
                  </a:lnTo>
                  <a:lnTo>
                    <a:pt x="46840" y="66779"/>
                  </a:lnTo>
                  <a:lnTo>
                    <a:pt x="52120" y="73162"/>
                  </a:lnTo>
                  <a:lnTo>
                    <a:pt x="56907" y="80769"/>
                  </a:lnTo>
                  <a:lnTo>
                    <a:pt x="61824" y="87598"/>
                  </a:lnTo>
                  <a:lnTo>
                    <a:pt x="67088" y="90641"/>
                  </a:lnTo>
                  <a:lnTo>
                    <a:pt x="71900" y="89365"/>
                  </a:lnTo>
                  <a:lnTo>
                    <a:pt x="76193" y="84832"/>
                  </a:lnTo>
                  <a:lnTo>
                    <a:pt x="80148" y="78150"/>
                  </a:lnTo>
                  <a:lnTo>
                    <a:pt x="84075" y="70265"/>
                  </a:lnTo>
                  <a:lnTo>
                    <a:pt x="88370" y="61984"/>
                  </a:lnTo>
                  <a:lnTo>
                    <a:pt x="93210" y="53750"/>
                  </a:lnTo>
                  <a:lnTo>
                    <a:pt x="98590" y="45728"/>
                  </a:lnTo>
                  <a:lnTo>
                    <a:pt x="104423" y="37945"/>
                  </a:lnTo>
                  <a:lnTo>
                    <a:pt x="110609" y="30373"/>
                  </a:lnTo>
                  <a:lnTo>
                    <a:pt x="117220" y="23131"/>
                  </a:lnTo>
                  <a:lnTo>
                    <a:pt x="124488" y="16486"/>
                  </a:lnTo>
                  <a:lnTo>
                    <a:pt x="132489" y="10540"/>
                  </a:lnTo>
                  <a:lnTo>
                    <a:pt x="141150" y="5563"/>
                  </a:lnTo>
                  <a:lnTo>
                    <a:pt x="150342" y="2050"/>
                  </a:lnTo>
                  <a:lnTo>
                    <a:pt x="159929" y="143"/>
                  </a:lnTo>
                  <a:lnTo>
                    <a:pt x="169637" y="0"/>
                  </a:lnTo>
                  <a:lnTo>
                    <a:pt x="179075" y="1948"/>
                  </a:lnTo>
                  <a:lnTo>
                    <a:pt x="188041" y="5969"/>
                  </a:lnTo>
                  <a:lnTo>
                    <a:pt x="196195" y="11921"/>
                  </a:lnTo>
                  <a:lnTo>
                    <a:pt x="202994" y="19729"/>
                  </a:lnTo>
                  <a:lnTo>
                    <a:pt x="208273" y="29159"/>
                  </a:lnTo>
                  <a:lnTo>
                    <a:pt x="212344" y="39725"/>
                  </a:lnTo>
                  <a:lnTo>
                    <a:pt x="215782" y="50800"/>
                  </a:lnTo>
                  <a:lnTo>
                    <a:pt x="218985" y="61990"/>
                  </a:lnTo>
                  <a:lnTo>
                    <a:pt x="221988" y="73281"/>
                  </a:lnTo>
                  <a:lnTo>
                    <a:pt x="224559" y="84927"/>
                  </a:lnTo>
                  <a:lnTo>
                    <a:pt x="226589" y="97042"/>
                  </a:lnTo>
                  <a:lnTo>
                    <a:pt x="228109" y="109003"/>
                  </a:lnTo>
                  <a:lnTo>
                    <a:pt x="229368" y="120710"/>
                  </a:lnTo>
                  <a:lnTo>
                    <a:pt x="230478" y="133193"/>
                  </a:lnTo>
                  <a:lnTo>
                    <a:pt x="231627" y="1484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368270" y="1794445"/>
            <a:ext cx="526653" cy="342031"/>
            <a:chOff x="368270" y="1794445"/>
            <a:chExt cx="526653" cy="342031"/>
          </a:xfrm>
        </p:grpSpPr>
        <p:sp>
          <p:nvSpPr>
            <p:cNvPr id="63" name="Freeform 62"/>
            <p:cNvSpPr/>
            <p:nvPr/>
          </p:nvSpPr>
          <p:spPr>
            <a:xfrm>
              <a:off x="368270" y="1794445"/>
              <a:ext cx="231855" cy="342031"/>
            </a:xfrm>
            <a:custGeom>
              <a:avLst/>
              <a:gdLst/>
              <a:ahLst/>
              <a:cxnLst/>
              <a:rect l="0" t="0" r="0" b="0"/>
              <a:pathLst>
                <a:path w="231855" h="342031">
                  <a:moveTo>
                    <a:pt x="231854" y="69099"/>
                  </a:moveTo>
                  <a:lnTo>
                    <a:pt x="225986" y="75033"/>
                  </a:lnTo>
                  <a:lnTo>
                    <a:pt x="220422" y="81238"/>
                  </a:lnTo>
                  <a:lnTo>
                    <a:pt x="214623" y="88329"/>
                  </a:lnTo>
                  <a:lnTo>
                    <a:pt x="208542" y="96096"/>
                  </a:lnTo>
                  <a:lnTo>
                    <a:pt x="202212" y="104094"/>
                  </a:lnTo>
                  <a:lnTo>
                    <a:pt x="195689" y="112040"/>
                  </a:lnTo>
                  <a:lnTo>
                    <a:pt x="189185" y="119987"/>
                  </a:lnTo>
                  <a:lnTo>
                    <a:pt x="183051" y="128229"/>
                  </a:lnTo>
                  <a:lnTo>
                    <a:pt x="177442" y="136919"/>
                  </a:lnTo>
                  <a:lnTo>
                    <a:pt x="172186" y="146060"/>
                  </a:lnTo>
                  <a:lnTo>
                    <a:pt x="166889" y="155581"/>
                  </a:lnTo>
                  <a:lnTo>
                    <a:pt x="161327" y="165397"/>
                  </a:lnTo>
                  <a:lnTo>
                    <a:pt x="155607" y="175431"/>
                  </a:lnTo>
                  <a:lnTo>
                    <a:pt x="150066" y="185620"/>
                  </a:lnTo>
                  <a:lnTo>
                    <a:pt x="144894" y="195918"/>
                  </a:lnTo>
                  <a:lnTo>
                    <a:pt x="140115" y="206289"/>
                  </a:lnTo>
                  <a:lnTo>
                    <a:pt x="135679" y="216712"/>
                  </a:lnTo>
                  <a:lnTo>
                    <a:pt x="131511" y="227175"/>
                  </a:lnTo>
                  <a:lnTo>
                    <a:pt x="127544" y="237828"/>
                  </a:lnTo>
                  <a:lnTo>
                    <a:pt x="123719" y="248973"/>
                  </a:lnTo>
                  <a:lnTo>
                    <a:pt x="120003" y="260734"/>
                  </a:lnTo>
                  <a:lnTo>
                    <a:pt x="116694" y="273073"/>
                  </a:lnTo>
                  <a:lnTo>
                    <a:pt x="114382" y="285889"/>
                  </a:lnTo>
                  <a:lnTo>
                    <a:pt x="113327" y="299049"/>
                  </a:lnTo>
                  <a:lnTo>
                    <a:pt x="113943" y="311800"/>
                  </a:lnTo>
                  <a:lnTo>
                    <a:pt x="116941" y="322837"/>
                  </a:lnTo>
                  <a:lnTo>
                    <a:pt x="122479" y="331575"/>
                  </a:lnTo>
                  <a:lnTo>
                    <a:pt x="130097" y="337778"/>
                  </a:lnTo>
                  <a:lnTo>
                    <a:pt x="139029" y="341207"/>
                  </a:lnTo>
                  <a:lnTo>
                    <a:pt x="148696" y="342030"/>
                  </a:lnTo>
                  <a:lnTo>
                    <a:pt x="158759" y="340686"/>
                  </a:lnTo>
                  <a:lnTo>
                    <a:pt x="169032" y="337675"/>
                  </a:lnTo>
                  <a:lnTo>
                    <a:pt x="179412" y="333435"/>
                  </a:lnTo>
                  <a:lnTo>
                    <a:pt x="189686" y="328153"/>
                  </a:lnTo>
                  <a:lnTo>
                    <a:pt x="199519" y="321786"/>
                  </a:lnTo>
                  <a:lnTo>
                    <a:pt x="208752" y="314395"/>
                  </a:lnTo>
                  <a:lnTo>
                    <a:pt x="216919" y="306144"/>
                  </a:lnTo>
                  <a:lnTo>
                    <a:pt x="223195" y="297227"/>
                  </a:lnTo>
                  <a:lnTo>
                    <a:pt x="227296" y="287819"/>
                  </a:lnTo>
                  <a:lnTo>
                    <a:pt x="229253" y="278061"/>
                  </a:lnTo>
                  <a:lnTo>
                    <a:pt x="229136" y="268057"/>
                  </a:lnTo>
                  <a:lnTo>
                    <a:pt x="227207" y="257889"/>
                  </a:lnTo>
                  <a:lnTo>
                    <a:pt x="223831" y="247773"/>
                  </a:lnTo>
                  <a:lnTo>
                    <a:pt x="219365" y="238054"/>
                  </a:lnTo>
                  <a:lnTo>
                    <a:pt x="214105" y="228891"/>
                  </a:lnTo>
                  <a:lnTo>
                    <a:pt x="208119" y="220434"/>
                  </a:lnTo>
                  <a:lnTo>
                    <a:pt x="201271" y="212898"/>
                  </a:lnTo>
                  <a:lnTo>
                    <a:pt x="193552" y="206307"/>
                  </a:lnTo>
                  <a:lnTo>
                    <a:pt x="185080" y="200371"/>
                  </a:lnTo>
                  <a:lnTo>
                    <a:pt x="176014" y="194610"/>
                  </a:lnTo>
                  <a:lnTo>
                    <a:pt x="166507" y="188732"/>
                  </a:lnTo>
                  <a:lnTo>
                    <a:pt x="156682" y="182799"/>
                  </a:lnTo>
                  <a:lnTo>
                    <a:pt x="146633" y="177115"/>
                  </a:lnTo>
                  <a:lnTo>
                    <a:pt x="136431" y="171846"/>
                  </a:lnTo>
                  <a:lnTo>
                    <a:pt x="126122" y="167003"/>
                  </a:lnTo>
                  <a:lnTo>
                    <a:pt x="115741" y="162524"/>
                  </a:lnTo>
                  <a:lnTo>
                    <a:pt x="105312" y="158327"/>
                  </a:lnTo>
                  <a:lnTo>
                    <a:pt x="94850" y="154340"/>
                  </a:lnTo>
                  <a:lnTo>
                    <a:pt x="84366" y="150502"/>
                  </a:lnTo>
                  <a:lnTo>
                    <a:pt x="73867" y="146769"/>
                  </a:lnTo>
                  <a:lnTo>
                    <a:pt x="63358" y="143108"/>
                  </a:lnTo>
                  <a:lnTo>
                    <a:pt x="52843" y="139496"/>
                  </a:lnTo>
                  <a:lnTo>
                    <a:pt x="42332" y="135909"/>
                  </a:lnTo>
                  <a:lnTo>
                    <a:pt x="32155" y="132008"/>
                  </a:lnTo>
                  <a:lnTo>
                    <a:pt x="22927" y="127171"/>
                  </a:lnTo>
                  <a:lnTo>
                    <a:pt x="14917" y="121134"/>
                  </a:lnTo>
                  <a:lnTo>
                    <a:pt x="8387" y="113960"/>
                  </a:lnTo>
                  <a:lnTo>
                    <a:pt x="3750" y="105848"/>
                  </a:lnTo>
                  <a:lnTo>
                    <a:pt x="1040" y="97021"/>
                  </a:lnTo>
                  <a:lnTo>
                    <a:pt x="0" y="87670"/>
                  </a:lnTo>
                  <a:lnTo>
                    <a:pt x="274" y="77949"/>
                  </a:lnTo>
                  <a:lnTo>
                    <a:pt x="1535" y="67974"/>
                  </a:lnTo>
                  <a:lnTo>
                    <a:pt x="3835" y="57989"/>
                  </a:lnTo>
                  <a:lnTo>
                    <a:pt x="7581" y="48360"/>
                  </a:lnTo>
                  <a:lnTo>
                    <a:pt x="12877" y="39257"/>
                  </a:lnTo>
                  <a:lnTo>
                    <a:pt x="19552" y="30840"/>
                  </a:lnTo>
                  <a:lnTo>
                    <a:pt x="27328" y="23331"/>
                  </a:lnTo>
                  <a:lnTo>
                    <a:pt x="35935" y="16767"/>
                  </a:lnTo>
                  <a:lnTo>
                    <a:pt x="45308" y="11189"/>
                  </a:lnTo>
                  <a:lnTo>
                    <a:pt x="55576" y="6732"/>
                  </a:lnTo>
                  <a:lnTo>
                    <a:pt x="66737" y="3366"/>
                  </a:lnTo>
                  <a:lnTo>
                    <a:pt x="78502" y="1088"/>
                  </a:lnTo>
                  <a:lnTo>
                    <a:pt x="90398" y="0"/>
                  </a:lnTo>
                  <a:lnTo>
                    <a:pt x="102137" y="49"/>
                  </a:lnTo>
                  <a:lnTo>
                    <a:pt x="113459" y="1216"/>
                  </a:lnTo>
                  <a:lnTo>
                    <a:pt x="124063" y="3595"/>
                  </a:lnTo>
                  <a:lnTo>
                    <a:pt x="133860" y="7120"/>
                  </a:lnTo>
                  <a:lnTo>
                    <a:pt x="142930" y="11605"/>
                  </a:lnTo>
                  <a:lnTo>
                    <a:pt x="151417" y="16832"/>
                  </a:lnTo>
                  <a:lnTo>
                    <a:pt x="159454" y="22606"/>
                  </a:lnTo>
                  <a:lnTo>
                    <a:pt x="166863" y="28850"/>
                  </a:lnTo>
                  <a:lnTo>
                    <a:pt x="173876" y="36426"/>
                  </a:lnTo>
                  <a:lnTo>
                    <a:pt x="181113" y="48231"/>
                  </a:lnTo>
                  <a:lnTo>
                    <a:pt x="189740" y="69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77860" y="1835368"/>
              <a:ext cx="217063" cy="195973"/>
            </a:xfrm>
            <a:custGeom>
              <a:avLst/>
              <a:gdLst/>
              <a:ahLst/>
              <a:cxnLst/>
              <a:rect l="0" t="0" r="0" b="0"/>
              <a:pathLst>
                <a:path w="217063" h="195973">
                  <a:moveTo>
                    <a:pt x="6492" y="122932"/>
                  </a:moveTo>
                  <a:lnTo>
                    <a:pt x="6559" y="134600"/>
                  </a:lnTo>
                  <a:lnTo>
                    <a:pt x="7199" y="145089"/>
                  </a:lnTo>
                  <a:lnTo>
                    <a:pt x="8496" y="155391"/>
                  </a:lnTo>
                  <a:lnTo>
                    <a:pt x="10355" y="165692"/>
                  </a:lnTo>
                  <a:lnTo>
                    <a:pt x="12672" y="176036"/>
                  </a:lnTo>
                  <a:lnTo>
                    <a:pt x="15313" y="186351"/>
                  </a:lnTo>
                  <a:lnTo>
                    <a:pt x="17285" y="194039"/>
                  </a:lnTo>
                  <a:lnTo>
                    <a:pt x="17479" y="195972"/>
                  </a:lnTo>
                  <a:lnTo>
                    <a:pt x="16313" y="193334"/>
                  </a:lnTo>
                  <a:lnTo>
                    <a:pt x="14290" y="187590"/>
                  </a:lnTo>
                  <a:lnTo>
                    <a:pt x="11730" y="179547"/>
                  </a:lnTo>
                  <a:lnTo>
                    <a:pt x="8839" y="169765"/>
                  </a:lnTo>
                  <a:lnTo>
                    <a:pt x="5901" y="158698"/>
                  </a:lnTo>
                  <a:lnTo>
                    <a:pt x="3301" y="146710"/>
                  </a:lnTo>
                  <a:lnTo>
                    <a:pt x="1225" y="134076"/>
                  </a:lnTo>
                  <a:lnTo>
                    <a:pt x="0" y="121161"/>
                  </a:lnTo>
                  <a:lnTo>
                    <a:pt x="158" y="108413"/>
                  </a:lnTo>
                  <a:lnTo>
                    <a:pt x="1870" y="96073"/>
                  </a:lnTo>
                  <a:lnTo>
                    <a:pt x="5308" y="84669"/>
                  </a:lnTo>
                  <a:lnTo>
                    <a:pt x="10815" y="75067"/>
                  </a:lnTo>
                  <a:lnTo>
                    <a:pt x="18364" y="67584"/>
                  </a:lnTo>
                  <a:lnTo>
                    <a:pt x="27329" y="62373"/>
                  </a:lnTo>
                  <a:lnTo>
                    <a:pt x="36715" y="59684"/>
                  </a:lnTo>
                  <a:lnTo>
                    <a:pt x="45904" y="59398"/>
                  </a:lnTo>
                  <a:lnTo>
                    <a:pt x="54510" y="61288"/>
                  </a:lnTo>
                  <a:lnTo>
                    <a:pt x="62210" y="65206"/>
                  </a:lnTo>
                  <a:lnTo>
                    <a:pt x="68939" y="70872"/>
                  </a:lnTo>
                  <a:lnTo>
                    <a:pt x="74814" y="77927"/>
                  </a:lnTo>
                  <a:lnTo>
                    <a:pt x="80009" y="86023"/>
                  </a:lnTo>
                  <a:lnTo>
                    <a:pt x="84681" y="94800"/>
                  </a:lnTo>
                  <a:lnTo>
                    <a:pt x="88441" y="101493"/>
                  </a:lnTo>
                  <a:lnTo>
                    <a:pt x="90649" y="102650"/>
                  </a:lnTo>
                  <a:lnTo>
                    <a:pt x="91558" y="98936"/>
                  </a:lnTo>
                  <a:lnTo>
                    <a:pt x="91761" y="91779"/>
                  </a:lnTo>
                  <a:lnTo>
                    <a:pt x="91832" y="82308"/>
                  </a:lnTo>
                  <a:lnTo>
                    <a:pt x="92291" y="71300"/>
                  </a:lnTo>
                  <a:lnTo>
                    <a:pt x="93361" y="59283"/>
                  </a:lnTo>
                  <a:lnTo>
                    <a:pt x="95204" y="46927"/>
                  </a:lnTo>
                  <a:lnTo>
                    <a:pt x="98029" y="35075"/>
                  </a:lnTo>
                  <a:lnTo>
                    <a:pt x="101861" y="24149"/>
                  </a:lnTo>
                  <a:lnTo>
                    <a:pt x="106888" y="14674"/>
                  </a:lnTo>
                  <a:lnTo>
                    <a:pt x="113543" y="7436"/>
                  </a:lnTo>
                  <a:lnTo>
                    <a:pt x="121901" y="2649"/>
                  </a:lnTo>
                  <a:lnTo>
                    <a:pt x="131428" y="213"/>
                  </a:lnTo>
                  <a:lnTo>
                    <a:pt x="141199" y="0"/>
                  </a:lnTo>
                  <a:lnTo>
                    <a:pt x="150650" y="1707"/>
                  </a:lnTo>
                  <a:lnTo>
                    <a:pt x="159433" y="5104"/>
                  </a:lnTo>
                  <a:lnTo>
                    <a:pt x="167252" y="10115"/>
                  </a:lnTo>
                  <a:lnTo>
                    <a:pt x="174062" y="16554"/>
                  </a:lnTo>
                  <a:lnTo>
                    <a:pt x="179990" y="24146"/>
                  </a:lnTo>
                  <a:lnTo>
                    <a:pt x="185221" y="32612"/>
                  </a:lnTo>
                  <a:lnTo>
                    <a:pt x="189933" y="41712"/>
                  </a:lnTo>
                  <a:lnTo>
                    <a:pt x="194271" y="51263"/>
                  </a:lnTo>
                  <a:lnTo>
                    <a:pt x="198345" y="61127"/>
                  </a:lnTo>
                  <a:lnTo>
                    <a:pt x="202234" y="71202"/>
                  </a:lnTo>
                  <a:lnTo>
                    <a:pt x="205842" y="81349"/>
                  </a:lnTo>
                  <a:lnTo>
                    <a:pt x="209269" y="92590"/>
                  </a:lnTo>
                  <a:lnTo>
                    <a:pt x="212819" y="108147"/>
                  </a:lnTo>
                  <a:lnTo>
                    <a:pt x="217062" y="1334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475764" y="1904702"/>
            <a:ext cx="514330" cy="332656"/>
            <a:chOff x="2475764" y="1904702"/>
            <a:chExt cx="514330" cy="332656"/>
          </a:xfrm>
        </p:grpSpPr>
        <p:sp>
          <p:nvSpPr>
            <p:cNvPr id="66" name="Freeform 65"/>
            <p:cNvSpPr/>
            <p:nvPr/>
          </p:nvSpPr>
          <p:spPr>
            <a:xfrm>
              <a:off x="2475764" y="1904702"/>
              <a:ext cx="145832" cy="332656"/>
            </a:xfrm>
            <a:custGeom>
              <a:avLst/>
              <a:gdLst/>
              <a:ahLst/>
              <a:cxnLst/>
              <a:rect l="0" t="0" r="0" b="0"/>
              <a:pathLst>
                <a:path w="145832" h="332656">
                  <a:moveTo>
                    <a:pt x="124774" y="74655"/>
                  </a:moveTo>
                  <a:lnTo>
                    <a:pt x="118974" y="83457"/>
                  </a:lnTo>
                  <a:lnTo>
                    <a:pt x="114050" y="91803"/>
                  </a:lnTo>
                  <a:lnTo>
                    <a:pt x="109542" y="100502"/>
                  </a:lnTo>
                  <a:lnTo>
                    <a:pt x="105149" y="109623"/>
                  </a:lnTo>
                  <a:lnTo>
                    <a:pt x="100487" y="119118"/>
                  </a:lnTo>
                  <a:lnTo>
                    <a:pt x="95372" y="128910"/>
                  </a:lnTo>
                  <a:lnTo>
                    <a:pt x="89794" y="138924"/>
                  </a:lnTo>
                  <a:lnTo>
                    <a:pt x="83823" y="149098"/>
                  </a:lnTo>
                  <a:lnTo>
                    <a:pt x="77549" y="159389"/>
                  </a:lnTo>
                  <a:lnTo>
                    <a:pt x="71218" y="169926"/>
                  </a:lnTo>
                  <a:lnTo>
                    <a:pt x="65201" y="180992"/>
                  </a:lnTo>
                  <a:lnTo>
                    <a:pt x="59676" y="192694"/>
                  </a:lnTo>
                  <a:lnTo>
                    <a:pt x="54646" y="204825"/>
                  </a:lnTo>
                  <a:lnTo>
                    <a:pt x="50033" y="216968"/>
                  </a:lnTo>
                  <a:lnTo>
                    <a:pt x="45749" y="228882"/>
                  </a:lnTo>
                  <a:lnTo>
                    <a:pt x="41871" y="240661"/>
                  </a:lnTo>
                  <a:lnTo>
                    <a:pt x="38638" y="252636"/>
                  </a:lnTo>
                  <a:lnTo>
                    <a:pt x="36133" y="264984"/>
                  </a:lnTo>
                  <a:lnTo>
                    <a:pt x="34450" y="277566"/>
                  </a:lnTo>
                  <a:lnTo>
                    <a:pt x="33770" y="290019"/>
                  </a:lnTo>
                  <a:lnTo>
                    <a:pt x="34101" y="302121"/>
                  </a:lnTo>
                  <a:lnTo>
                    <a:pt x="35629" y="313180"/>
                  </a:lnTo>
                  <a:lnTo>
                    <a:pt x="38782" y="322009"/>
                  </a:lnTo>
                  <a:lnTo>
                    <a:pt x="43646" y="328157"/>
                  </a:lnTo>
                  <a:lnTo>
                    <a:pt x="50014" y="331655"/>
                  </a:lnTo>
                  <a:lnTo>
                    <a:pt x="57576" y="332655"/>
                  </a:lnTo>
                  <a:lnTo>
                    <a:pt x="66026" y="331515"/>
                  </a:lnTo>
                  <a:lnTo>
                    <a:pt x="74952" y="328686"/>
                  </a:lnTo>
                  <a:lnTo>
                    <a:pt x="83855" y="324595"/>
                  </a:lnTo>
                  <a:lnTo>
                    <a:pt x="92468" y="319591"/>
                  </a:lnTo>
                  <a:lnTo>
                    <a:pt x="100724" y="313778"/>
                  </a:lnTo>
                  <a:lnTo>
                    <a:pt x="108655" y="307047"/>
                  </a:lnTo>
                  <a:lnTo>
                    <a:pt x="116316" y="299402"/>
                  </a:lnTo>
                  <a:lnTo>
                    <a:pt x="123445" y="290810"/>
                  </a:lnTo>
                  <a:lnTo>
                    <a:pt x="129482" y="281131"/>
                  </a:lnTo>
                  <a:lnTo>
                    <a:pt x="134200" y="270399"/>
                  </a:lnTo>
                  <a:lnTo>
                    <a:pt x="137368" y="258937"/>
                  </a:lnTo>
                  <a:lnTo>
                    <a:pt x="138596" y="247251"/>
                  </a:lnTo>
                  <a:lnTo>
                    <a:pt x="137863" y="235652"/>
                  </a:lnTo>
                  <a:lnTo>
                    <a:pt x="135439" y="224255"/>
                  </a:lnTo>
                  <a:lnTo>
                    <a:pt x="131686" y="213070"/>
                  </a:lnTo>
                  <a:lnTo>
                    <a:pt x="126945" y="202069"/>
                  </a:lnTo>
                  <a:lnTo>
                    <a:pt x="121494" y="191376"/>
                  </a:lnTo>
                  <a:lnTo>
                    <a:pt x="115545" y="181262"/>
                  </a:lnTo>
                  <a:lnTo>
                    <a:pt x="109246" y="171826"/>
                  </a:lnTo>
                  <a:lnTo>
                    <a:pt x="102544" y="163013"/>
                  </a:lnTo>
                  <a:lnTo>
                    <a:pt x="95206" y="154707"/>
                  </a:lnTo>
                  <a:lnTo>
                    <a:pt x="87154" y="146789"/>
                  </a:lnTo>
                  <a:lnTo>
                    <a:pt x="78458" y="139318"/>
                  </a:lnTo>
                  <a:lnTo>
                    <a:pt x="69241" y="132520"/>
                  </a:lnTo>
                  <a:lnTo>
                    <a:pt x="59637" y="126459"/>
                  </a:lnTo>
                  <a:lnTo>
                    <a:pt x="49917" y="120897"/>
                  </a:lnTo>
                  <a:lnTo>
                    <a:pt x="40471" y="115394"/>
                  </a:lnTo>
                  <a:lnTo>
                    <a:pt x="31495" y="109684"/>
                  </a:lnTo>
                  <a:lnTo>
                    <a:pt x="23165" y="103526"/>
                  </a:lnTo>
                  <a:lnTo>
                    <a:pt x="15715" y="96627"/>
                  </a:lnTo>
                  <a:lnTo>
                    <a:pt x="9200" y="88906"/>
                  </a:lnTo>
                  <a:lnTo>
                    <a:pt x="3994" y="80448"/>
                  </a:lnTo>
                  <a:lnTo>
                    <a:pt x="852" y="71401"/>
                  </a:lnTo>
                  <a:lnTo>
                    <a:pt x="0" y="61913"/>
                  </a:lnTo>
                  <a:lnTo>
                    <a:pt x="1208" y="52273"/>
                  </a:lnTo>
                  <a:lnTo>
                    <a:pt x="4070" y="42882"/>
                  </a:lnTo>
                  <a:lnTo>
                    <a:pt x="8181" y="33943"/>
                  </a:lnTo>
                  <a:lnTo>
                    <a:pt x="13362" y="25637"/>
                  </a:lnTo>
                  <a:lnTo>
                    <a:pt x="19655" y="18205"/>
                  </a:lnTo>
                  <a:lnTo>
                    <a:pt x="27003" y="11696"/>
                  </a:lnTo>
                  <a:lnTo>
                    <a:pt x="35562" y="6325"/>
                  </a:lnTo>
                  <a:lnTo>
                    <a:pt x="45750" y="2539"/>
                  </a:lnTo>
                  <a:lnTo>
                    <a:pt x="57633" y="442"/>
                  </a:lnTo>
                  <a:lnTo>
                    <a:pt x="70512" y="0"/>
                  </a:lnTo>
                  <a:lnTo>
                    <a:pt x="83156" y="1215"/>
                  </a:lnTo>
                  <a:lnTo>
                    <a:pt x="94871" y="3924"/>
                  </a:lnTo>
                  <a:lnTo>
                    <a:pt x="105343" y="8013"/>
                  </a:lnTo>
                  <a:lnTo>
                    <a:pt x="114380" y="13498"/>
                  </a:lnTo>
                  <a:lnTo>
                    <a:pt x="122041" y="20250"/>
                  </a:lnTo>
                  <a:lnTo>
                    <a:pt x="128407" y="27774"/>
                  </a:lnTo>
                  <a:lnTo>
                    <a:pt x="134091" y="36134"/>
                  </a:lnTo>
                  <a:lnTo>
                    <a:pt x="139595" y="47180"/>
                  </a:lnTo>
                  <a:lnTo>
                    <a:pt x="145831" y="641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37409" y="2042539"/>
              <a:ext cx="252685" cy="168446"/>
            </a:xfrm>
            <a:custGeom>
              <a:avLst/>
              <a:gdLst/>
              <a:ahLst/>
              <a:cxnLst/>
              <a:rect l="0" t="0" r="0" b="0"/>
              <a:pathLst>
                <a:path w="252685" h="168446">
                  <a:moveTo>
                    <a:pt x="0" y="84217"/>
                  </a:moveTo>
                  <a:lnTo>
                    <a:pt x="67" y="95885"/>
                  </a:lnTo>
                  <a:lnTo>
                    <a:pt x="707" y="106374"/>
                  </a:lnTo>
                  <a:lnTo>
                    <a:pt x="1980" y="116592"/>
                  </a:lnTo>
                  <a:lnTo>
                    <a:pt x="2965" y="123790"/>
                  </a:lnTo>
                  <a:lnTo>
                    <a:pt x="2837" y="124278"/>
                  </a:lnTo>
                  <a:lnTo>
                    <a:pt x="2284" y="119038"/>
                  </a:lnTo>
                  <a:lnTo>
                    <a:pt x="1877" y="109926"/>
                  </a:lnTo>
                  <a:lnTo>
                    <a:pt x="2045" y="98549"/>
                  </a:lnTo>
                  <a:lnTo>
                    <a:pt x="2943" y="85954"/>
                  </a:lnTo>
                  <a:lnTo>
                    <a:pt x="4850" y="73208"/>
                  </a:lnTo>
                  <a:lnTo>
                    <a:pt x="8256" y="61541"/>
                  </a:lnTo>
                  <a:lnTo>
                    <a:pt x="13289" y="51515"/>
                  </a:lnTo>
                  <a:lnTo>
                    <a:pt x="19769" y="43610"/>
                  </a:lnTo>
                  <a:lnTo>
                    <a:pt x="27406" y="38487"/>
                  </a:lnTo>
                  <a:lnTo>
                    <a:pt x="35907" y="36230"/>
                  </a:lnTo>
                  <a:lnTo>
                    <a:pt x="44866" y="36626"/>
                  </a:lnTo>
                  <a:lnTo>
                    <a:pt x="53792" y="39458"/>
                  </a:lnTo>
                  <a:lnTo>
                    <a:pt x="62416" y="44355"/>
                  </a:lnTo>
                  <a:lnTo>
                    <a:pt x="70509" y="50875"/>
                  </a:lnTo>
                  <a:lnTo>
                    <a:pt x="77798" y="58603"/>
                  </a:lnTo>
                  <a:lnTo>
                    <a:pt x="84229" y="67130"/>
                  </a:lnTo>
                  <a:lnTo>
                    <a:pt x="90210" y="73649"/>
                  </a:lnTo>
                  <a:lnTo>
                    <a:pt x="95706" y="74849"/>
                  </a:lnTo>
                  <a:lnTo>
                    <a:pt x="100073" y="71699"/>
                  </a:lnTo>
                  <a:lnTo>
                    <a:pt x="103649" y="65746"/>
                  </a:lnTo>
                  <a:lnTo>
                    <a:pt x="106884" y="58071"/>
                  </a:lnTo>
                  <a:lnTo>
                    <a:pt x="110038" y="49342"/>
                  </a:lnTo>
                  <a:lnTo>
                    <a:pt x="113230" y="39970"/>
                  </a:lnTo>
                  <a:lnTo>
                    <a:pt x="116823" y="30527"/>
                  </a:lnTo>
                  <a:lnTo>
                    <a:pt x="121433" y="21775"/>
                  </a:lnTo>
                  <a:lnTo>
                    <a:pt x="127306" y="14076"/>
                  </a:lnTo>
                  <a:lnTo>
                    <a:pt x="134367" y="7750"/>
                  </a:lnTo>
                  <a:lnTo>
                    <a:pt x="142400" y="3247"/>
                  </a:lnTo>
                  <a:lnTo>
                    <a:pt x="151169" y="636"/>
                  </a:lnTo>
                  <a:lnTo>
                    <a:pt x="160310" y="0"/>
                  </a:lnTo>
                  <a:lnTo>
                    <a:pt x="169358" y="1610"/>
                  </a:lnTo>
                  <a:lnTo>
                    <a:pt x="178068" y="5398"/>
                  </a:lnTo>
                  <a:lnTo>
                    <a:pt x="186389" y="11195"/>
                  </a:lnTo>
                  <a:lnTo>
                    <a:pt x="194363" y="18896"/>
                  </a:lnTo>
                  <a:lnTo>
                    <a:pt x="202058" y="28259"/>
                  </a:lnTo>
                  <a:lnTo>
                    <a:pt x="209379" y="38951"/>
                  </a:lnTo>
                  <a:lnTo>
                    <a:pt x="216078" y="50642"/>
                  </a:lnTo>
                  <a:lnTo>
                    <a:pt x="222067" y="63055"/>
                  </a:lnTo>
                  <a:lnTo>
                    <a:pt x="227412" y="75811"/>
                  </a:lnTo>
                  <a:lnTo>
                    <a:pt x="232237" y="88447"/>
                  </a:lnTo>
                  <a:lnTo>
                    <a:pt x="236664" y="100719"/>
                  </a:lnTo>
                  <a:lnTo>
                    <a:pt x="240651" y="112513"/>
                  </a:lnTo>
                  <a:lnTo>
                    <a:pt x="244382" y="125121"/>
                  </a:lnTo>
                  <a:lnTo>
                    <a:pt x="248188" y="141883"/>
                  </a:lnTo>
                  <a:lnTo>
                    <a:pt x="252684" y="1684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Freeform 68"/>
          <p:cNvSpPr/>
          <p:nvPr/>
        </p:nvSpPr>
        <p:spPr>
          <a:xfrm>
            <a:off x="4710252" y="1600989"/>
            <a:ext cx="1010737" cy="1010737"/>
          </a:xfrm>
          <a:custGeom>
            <a:avLst/>
            <a:gdLst/>
            <a:ahLst/>
            <a:cxnLst/>
            <a:rect l="0" t="0" r="0" b="0"/>
            <a:pathLst>
              <a:path w="1010737" h="1010737">
                <a:moveTo>
                  <a:pt x="0" y="0"/>
                </a:moveTo>
                <a:lnTo>
                  <a:pt x="1010736" y="0"/>
                </a:lnTo>
                <a:lnTo>
                  <a:pt x="1010736" y="1010736"/>
                </a:lnTo>
                <a:lnTo>
                  <a:pt x="0" y="1010736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/>
          <p:cNvGrpSpPr/>
          <p:nvPr/>
        </p:nvGrpSpPr>
        <p:grpSpPr>
          <a:xfrm>
            <a:off x="4936502" y="1148264"/>
            <a:ext cx="371083" cy="378991"/>
            <a:chOff x="4936502" y="1148264"/>
            <a:chExt cx="371083" cy="378991"/>
          </a:xfrm>
        </p:grpSpPr>
        <p:sp>
          <p:nvSpPr>
            <p:cNvPr id="70" name="Freeform 69"/>
            <p:cNvSpPr/>
            <p:nvPr/>
          </p:nvSpPr>
          <p:spPr>
            <a:xfrm>
              <a:off x="4936502" y="1215374"/>
              <a:ext cx="210668" cy="311881"/>
            </a:xfrm>
            <a:custGeom>
              <a:avLst/>
              <a:gdLst/>
              <a:ahLst/>
              <a:cxnLst/>
              <a:rect l="0" t="0" r="0" b="0"/>
              <a:pathLst>
                <a:path w="210668" h="311881">
                  <a:moveTo>
                    <a:pt x="142248" y="6589"/>
                  </a:moveTo>
                  <a:lnTo>
                    <a:pt x="133446" y="9322"/>
                  </a:lnTo>
                  <a:lnTo>
                    <a:pt x="125099" y="10184"/>
                  </a:lnTo>
                  <a:lnTo>
                    <a:pt x="116396" y="9203"/>
                  </a:lnTo>
                  <a:lnTo>
                    <a:pt x="107102" y="7010"/>
                  </a:lnTo>
                  <a:lnTo>
                    <a:pt x="96959" y="4522"/>
                  </a:lnTo>
                  <a:lnTo>
                    <a:pt x="85919" y="2297"/>
                  </a:lnTo>
                  <a:lnTo>
                    <a:pt x="74252" y="688"/>
                  </a:lnTo>
                  <a:lnTo>
                    <a:pt x="62430" y="0"/>
                  </a:lnTo>
                  <a:lnTo>
                    <a:pt x="50749" y="297"/>
                  </a:lnTo>
                  <a:lnTo>
                    <a:pt x="39638" y="1787"/>
                  </a:lnTo>
                  <a:lnTo>
                    <a:pt x="29709" y="4909"/>
                  </a:lnTo>
                  <a:lnTo>
                    <a:pt x="21188" y="9753"/>
                  </a:lnTo>
                  <a:lnTo>
                    <a:pt x="14129" y="16275"/>
                  </a:lnTo>
                  <a:lnTo>
                    <a:pt x="8596" y="24472"/>
                  </a:lnTo>
                  <a:lnTo>
                    <a:pt x="4469" y="34167"/>
                  </a:lnTo>
                  <a:lnTo>
                    <a:pt x="1660" y="44912"/>
                  </a:lnTo>
                  <a:lnTo>
                    <a:pt x="208" y="56108"/>
                  </a:lnTo>
                  <a:lnTo>
                    <a:pt x="0" y="67379"/>
                  </a:lnTo>
                  <a:lnTo>
                    <a:pt x="654" y="78723"/>
                  </a:lnTo>
                  <a:lnTo>
                    <a:pt x="1622" y="90406"/>
                  </a:lnTo>
                  <a:lnTo>
                    <a:pt x="2574" y="102536"/>
                  </a:lnTo>
                  <a:lnTo>
                    <a:pt x="3723" y="114118"/>
                  </a:lnTo>
                  <a:lnTo>
                    <a:pt x="6344" y="123086"/>
                  </a:lnTo>
                  <a:lnTo>
                    <a:pt x="10968" y="128271"/>
                  </a:lnTo>
                  <a:lnTo>
                    <a:pt x="16447" y="129788"/>
                  </a:lnTo>
                  <a:lnTo>
                    <a:pt x="22334" y="128530"/>
                  </a:lnTo>
                  <a:lnTo>
                    <a:pt x="28842" y="125689"/>
                  </a:lnTo>
                  <a:lnTo>
                    <a:pt x="36532" y="122513"/>
                  </a:lnTo>
                  <a:lnTo>
                    <a:pt x="45612" y="119695"/>
                  </a:lnTo>
                  <a:lnTo>
                    <a:pt x="55969" y="117624"/>
                  </a:lnTo>
                  <a:lnTo>
                    <a:pt x="67366" y="116594"/>
                  </a:lnTo>
                  <a:lnTo>
                    <a:pt x="79544" y="116642"/>
                  </a:lnTo>
                  <a:lnTo>
                    <a:pt x="92127" y="117789"/>
                  </a:lnTo>
                  <a:lnTo>
                    <a:pt x="104639" y="120144"/>
                  </a:lnTo>
                  <a:lnTo>
                    <a:pt x="116822" y="123654"/>
                  </a:lnTo>
                  <a:lnTo>
                    <a:pt x="128459" y="128296"/>
                  </a:lnTo>
                  <a:lnTo>
                    <a:pt x="139281" y="134160"/>
                  </a:lnTo>
                  <a:lnTo>
                    <a:pt x="149228" y="141178"/>
                  </a:lnTo>
                  <a:lnTo>
                    <a:pt x="158400" y="149161"/>
                  </a:lnTo>
                  <a:lnTo>
                    <a:pt x="166955" y="157890"/>
                  </a:lnTo>
                  <a:lnTo>
                    <a:pt x="175043" y="167168"/>
                  </a:lnTo>
                  <a:lnTo>
                    <a:pt x="182630" y="176837"/>
                  </a:lnTo>
                  <a:lnTo>
                    <a:pt x="189507" y="186780"/>
                  </a:lnTo>
                  <a:lnTo>
                    <a:pt x="195612" y="196917"/>
                  </a:lnTo>
                  <a:lnTo>
                    <a:pt x="200864" y="207351"/>
                  </a:lnTo>
                  <a:lnTo>
                    <a:pt x="205095" y="218348"/>
                  </a:lnTo>
                  <a:lnTo>
                    <a:pt x="208300" y="230005"/>
                  </a:lnTo>
                  <a:lnTo>
                    <a:pt x="210300" y="242106"/>
                  </a:lnTo>
                  <a:lnTo>
                    <a:pt x="210667" y="254229"/>
                  </a:lnTo>
                  <a:lnTo>
                    <a:pt x="209312" y="266115"/>
                  </a:lnTo>
                  <a:lnTo>
                    <a:pt x="206114" y="277366"/>
                  </a:lnTo>
                  <a:lnTo>
                    <a:pt x="200770" y="287390"/>
                  </a:lnTo>
                  <a:lnTo>
                    <a:pt x="193320" y="295970"/>
                  </a:lnTo>
                  <a:lnTo>
                    <a:pt x="184081" y="302900"/>
                  </a:lnTo>
                  <a:lnTo>
                    <a:pt x="173446" y="307813"/>
                  </a:lnTo>
                  <a:lnTo>
                    <a:pt x="161782" y="310711"/>
                  </a:lnTo>
                  <a:lnTo>
                    <a:pt x="149548" y="311880"/>
                  </a:lnTo>
                  <a:lnTo>
                    <a:pt x="137269" y="311692"/>
                  </a:lnTo>
                  <a:lnTo>
                    <a:pt x="125237" y="310499"/>
                  </a:lnTo>
                  <a:lnTo>
                    <a:pt x="113533" y="308583"/>
                  </a:lnTo>
                  <a:lnTo>
                    <a:pt x="102133" y="306161"/>
                  </a:lnTo>
                  <a:lnTo>
                    <a:pt x="90985" y="303388"/>
                  </a:lnTo>
                  <a:lnTo>
                    <a:pt x="80096" y="300335"/>
                  </a:lnTo>
                  <a:lnTo>
                    <a:pt x="68268" y="296598"/>
                  </a:lnTo>
                  <a:lnTo>
                    <a:pt x="52224" y="290733"/>
                  </a:lnTo>
                  <a:lnTo>
                    <a:pt x="26434" y="2803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162977" y="1158792"/>
              <a:ext cx="13933" cy="94758"/>
            </a:xfrm>
            <a:custGeom>
              <a:avLst/>
              <a:gdLst/>
              <a:ahLst/>
              <a:cxnLst/>
              <a:rect l="0" t="0" r="0" b="0"/>
              <a:pathLst>
                <a:path w="13933" h="94758">
                  <a:moveTo>
                    <a:pt x="0" y="0"/>
                  </a:moveTo>
                  <a:lnTo>
                    <a:pt x="2934" y="8802"/>
                  </a:lnTo>
                  <a:lnTo>
                    <a:pt x="5716" y="17149"/>
                  </a:lnTo>
                  <a:lnTo>
                    <a:pt x="8607" y="25847"/>
                  </a:lnTo>
                  <a:lnTo>
                    <a:pt x="11302" y="34968"/>
                  </a:lnTo>
                  <a:lnTo>
                    <a:pt x="13170" y="44463"/>
                  </a:lnTo>
                  <a:lnTo>
                    <a:pt x="13932" y="54242"/>
                  </a:lnTo>
                  <a:lnTo>
                    <a:pt x="13786" y="63773"/>
                  </a:lnTo>
                  <a:lnTo>
                    <a:pt x="13221" y="73036"/>
                  </a:lnTo>
                  <a:lnTo>
                    <a:pt x="12181" y="82844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278791" y="1148264"/>
              <a:ext cx="28794" cy="126343"/>
            </a:xfrm>
            <a:custGeom>
              <a:avLst/>
              <a:gdLst/>
              <a:ahLst/>
              <a:cxnLst/>
              <a:rect l="0" t="0" r="0" b="0"/>
              <a:pathLst>
                <a:path w="28794" h="126343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9" y="25847"/>
                  </a:lnTo>
                  <a:lnTo>
                    <a:pt x="11833" y="34968"/>
                  </a:lnTo>
                  <a:lnTo>
                    <a:pt x="15646" y="44463"/>
                  </a:lnTo>
                  <a:lnTo>
                    <a:pt x="20145" y="54250"/>
                  </a:lnTo>
                  <a:lnTo>
                    <a:pt x="24617" y="64091"/>
                  </a:lnTo>
                  <a:lnTo>
                    <a:pt x="27712" y="73617"/>
                  </a:lnTo>
                  <a:lnTo>
                    <a:pt x="28793" y="82645"/>
                  </a:lnTo>
                  <a:lnTo>
                    <a:pt x="28199" y="91068"/>
                  </a:lnTo>
                  <a:lnTo>
                    <a:pt x="26828" y="99688"/>
                  </a:lnTo>
                  <a:lnTo>
                    <a:pt x="24553" y="110380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4947239" y="2748596"/>
            <a:ext cx="310496" cy="336912"/>
            <a:chOff x="4947239" y="2748596"/>
            <a:chExt cx="310496" cy="336912"/>
          </a:xfrm>
        </p:grpSpPr>
        <p:sp>
          <p:nvSpPr>
            <p:cNvPr id="74" name="Freeform 73"/>
            <p:cNvSpPr/>
            <p:nvPr/>
          </p:nvSpPr>
          <p:spPr>
            <a:xfrm>
              <a:off x="4947239" y="2780181"/>
              <a:ext cx="144548" cy="305327"/>
            </a:xfrm>
            <a:custGeom>
              <a:avLst/>
              <a:gdLst/>
              <a:ahLst/>
              <a:cxnLst/>
              <a:rect l="0" t="0" r="0" b="0"/>
              <a:pathLst>
                <a:path w="144548" h="305327">
                  <a:moveTo>
                    <a:pt x="99925" y="0"/>
                  </a:moveTo>
                  <a:lnTo>
                    <a:pt x="93990" y="5800"/>
                  </a:lnTo>
                  <a:lnTo>
                    <a:pt x="87786" y="10725"/>
                  </a:lnTo>
                  <a:lnTo>
                    <a:pt x="80686" y="15223"/>
                  </a:lnTo>
                  <a:lnTo>
                    <a:pt x="72572" y="19271"/>
                  </a:lnTo>
                  <a:lnTo>
                    <a:pt x="63278" y="22636"/>
                  </a:lnTo>
                  <a:lnTo>
                    <a:pt x="52843" y="25258"/>
                  </a:lnTo>
                  <a:lnTo>
                    <a:pt x="41937" y="27703"/>
                  </a:lnTo>
                  <a:lnTo>
                    <a:pt x="31695" y="31027"/>
                  </a:lnTo>
                  <a:lnTo>
                    <a:pt x="22711" y="35758"/>
                  </a:lnTo>
                  <a:lnTo>
                    <a:pt x="15208" y="42074"/>
                  </a:lnTo>
                  <a:lnTo>
                    <a:pt x="9313" y="50068"/>
                  </a:lnTo>
                  <a:lnTo>
                    <a:pt x="4909" y="59599"/>
                  </a:lnTo>
                  <a:lnTo>
                    <a:pt x="1901" y="70389"/>
                  </a:lnTo>
                  <a:lnTo>
                    <a:pt x="307" y="82140"/>
                  </a:lnTo>
                  <a:lnTo>
                    <a:pt x="0" y="94593"/>
                  </a:lnTo>
                  <a:lnTo>
                    <a:pt x="586" y="107545"/>
                  </a:lnTo>
                  <a:lnTo>
                    <a:pt x="1509" y="120844"/>
                  </a:lnTo>
                  <a:lnTo>
                    <a:pt x="2430" y="134354"/>
                  </a:lnTo>
                  <a:lnTo>
                    <a:pt x="3557" y="147015"/>
                  </a:lnTo>
                  <a:lnTo>
                    <a:pt x="6168" y="156817"/>
                  </a:lnTo>
                  <a:lnTo>
                    <a:pt x="10955" y="162802"/>
                  </a:lnTo>
                  <a:lnTo>
                    <a:pt x="17075" y="165391"/>
                  </a:lnTo>
                  <a:lnTo>
                    <a:pt x="24206" y="165653"/>
                  </a:lnTo>
                  <a:lnTo>
                    <a:pt x="32365" y="164635"/>
                  </a:lnTo>
                  <a:lnTo>
                    <a:pt x="41702" y="163214"/>
                  </a:lnTo>
                  <a:lnTo>
                    <a:pt x="52179" y="161874"/>
                  </a:lnTo>
                  <a:lnTo>
                    <a:pt x="63455" y="161112"/>
                  </a:lnTo>
                  <a:lnTo>
                    <a:pt x="75010" y="161568"/>
                  </a:lnTo>
                  <a:lnTo>
                    <a:pt x="86514" y="163461"/>
                  </a:lnTo>
                  <a:lnTo>
                    <a:pt x="97676" y="166678"/>
                  </a:lnTo>
                  <a:lnTo>
                    <a:pt x="108171" y="170970"/>
                  </a:lnTo>
                  <a:lnTo>
                    <a:pt x="117885" y="176083"/>
                  </a:lnTo>
                  <a:lnTo>
                    <a:pt x="126560" y="182124"/>
                  </a:lnTo>
                  <a:lnTo>
                    <a:pt x="133717" y="189534"/>
                  </a:lnTo>
                  <a:lnTo>
                    <a:pt x="139225" y="198440"/>
                  </a:lnTo>
                  <a:lnTo>
                    <a:pt x="142943" y="208521"/>
                  </a:lnTo>
                  <a:lnTo>
                    <a:pt x="144547" y="219205"/>
                  </a:lnTo>
                  <a:lnTo>
                    <a:pt x="144066" y="230090"/>
                  </a:lnTo>
                  <a:lnTo>
                    <a:pt x="141643" y="240821"/>
                  </a:lnTo>
                  <a:lnTo>
                    <a:pt x="137358" y="251020"/>
                  </a:lnTo>
                  <a:lnTo>
                    <a:pt x="131442" y="260537"/>
                  </a:lnTo>
                  <a:lnTo>
                    <a:pt x="124218" y="269248"/>
                  </a:lnTo>
                  <a:lnTo>
                    <a:pt x="116008" y="276961"/>
                  </a:lnTo>
                  <a:lnTo>
                    <a:pt x="107087" y="283665"/>
                  </a:lnTo>
                  <a:lnTo>
                    <a:pt x="97735" y="289356"/>
                  </a:lnTo>
                  <a:lnTo>
                    <a:pt x="87123" y="294498"/>
                  </a:lnTo>
                  <a:lnTo>
                    <a:pt x="72087" y="299545"/>
                  </a:lnTo>
                  <a:lnTo>
                    <a:pt x="47282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173506" y="2790709"/>
              <a:ext cx="12345" cy="84229"/>
            </a:xfrm>
            <a:custGeom>
              <a:avLst/>
              <a:gdLst/>
              <a:ahLst/>
              <a:cxnLst/>
              <a:rect l="0" t="0" r="0" b="0"/>
              <a:pathLst>
                <a:path w="12345" h="84229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02" y="25843"/>
                  </a:lnTo>
                  <a:lnTo>
                    <a:pt x="11124" y="34791"/>
                  </a:lnTo>
                  <a:lnTo>
                    <a:pt x="12344" y="43638"/>
                  </a:lnTo>
                  <a:lnTo>
                    <a:pt x="11836" y="52208"/>
                  </a:lnTo>
                  <a:lnTo>
                    <a:pt x="10003" y="60974"/>
                  </a:lnTo>
                  <a:lnTo>
                    <a:pt x="6323" y="7103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236677" y="2748596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1" y="25851"/>
                  </a:lnTo>
                  <a:lnTo>
                    <a:pt x="11479" y="35144"/>
                  </a:lnTo>
                  <a:lnTo>
                    <a:pt x="13995" y="45288"/>
                  </a:lnTo>
                  <a:lnTo>
                    <a:pt x="16006" y="56315"/>
                  </a:lnTo>
                  <a:lnTo>
                    <a:pt x="17522" y="67507"/>
                  </a:lnTo>
                  <a:lnTo>
                    <a:pt x="18783" y="78598"/>
                  </a:lnTo>
                  <a:lnTo>
                    <a:pt x="19898" y="90560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Freeform 77"/>
          <p:cNvSpPr/>
          <p:nvPr/>
        </p:nvSpPr>
        <p:spPr>
          <a:xfrm>
            <a:off x="7896176" y="1599674"/>
            <a:ext cx="1495047" cy="915979"/>
          </a:xfrm>
          <a:custGeom>
            <a:avLst/>
            <a:gdLst/>
            <a:ahLst/>
            <a:cxnLst/>
            <a:rect l="0" t="0" r="0" b="0"/>
            <a:pathLst>
              <a:path w="1495047" h="915979">
                <a:moveTo>
                  <a:pt x="0" y="915978"/>
                </a:moveTo>
                <a:lnTo>
                  <a:pt x="299009" y="0"/>
                </a:lnTo>
                <a:lnTo>
                  <a:pt x="1196037" y="0"/>
                </a:lnTo>
                <a:lnTo>
                  <a:pt x="1495046" y="915978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3" name="Group 92"/>
          <p:cNvGrpSpPr/>
          <p:nvPr/>
        </p:nvGrpSpPr>
        <p:grpSpPr>
          <a:xfrm>
            <a:off x="221098" y="3855158"/>
            <a:ext cx="2379441" cy="756325"/>
            <a:chOff x="221098" y="3855158"/>
            <a:chExt cx="2379441" cy="756325"/>
          </a:xfrm>
        </p:grpSpPr>
        <p:sp>
          <p:nvSpPr>
            <p:cNvPr id="79" name="Freeform 78"/>
            <p:cNvSpPr/>
            <p:nvPr/>
          </p:nvSpPr>
          <p:spPr>
            <a:xfrm>
              <a:off x="360682" y="3990300"/>
              <a:ext cx="28873" cy="442198"/>
            </a:xfrm>
            <a:custGeom>
              <a:avLst/>
              <a:gdLst/>
              <a:ahLst/>
              <a:cxnLst/>
              <a:rect l="0" t="0" r="0" b="0"/>
              <a:pathLst>
                <a:path w="28873" h="442198">
                  <a:moveTo>
                    <a:pt x="7815" y="0"/>
                  </a:moveTo>
                  <a:lnTo>
                    <a:pt x="4948" y="9003"/>
                  </a:lnTo>
                  <a:lnTo>
                    <a:pt x="2806" y="19270"/>
                  </a:lnTo>
                  <a:lnTo>
                    <a:pt x="1208" y="31845"/>
                  </a:lnTo>
                  <a:lnTo>
                    <a:pt x="200" y="46026"/>
                  </a:lnTo>
                  <a:lnTo>
                    <a:pt x="0" y="60526"/>
                  </a:lnTo>
                  <a:lnTo>
                    <a:pt x="655" y="74576"/>
                  </a:lnTo>
                  <a:lnTo>
                    <a:pt x="2067" y="88576"/>
                  </a:lnTo>
                  <a:lnTo>
                    <a:pt x="4079" y="103774"/>
                  </a:lnTo>
                  <a:lnTo>
                    <a:pt x="6537" y="120798"/>
                  </a:lnTo>
                  <a:lnTo>
                    <a:pt x="9152" y="139163"/>
                  </a:lnTo>
                  <a:lnTo>
                    <a:pt x="11520" y="157661"/>
                  </a:lnTo>
                  <a:lnTo>
                    <a:pt x="13441" y="175562"/>
                  </a:lnTo>
                  <a:lnTo>
                    <a:pt x="14899" y="192972"/>
                  </a:lnTo>
                  <a:lnTo>
                    <a:pt x="15960" y="210555"/>
                  </a:lnTo>
                  <a:lnTo>
                    <a:pt x="16716" y="228713"/>
                  </a:lnTo>
                  <a:lnTo>
                    <a:pt x="17412" y="247535"/>
                  </a:lnTo>
                  <a:lnTo>
                    <a:pt x="18419" y="266949"/>
                  </a:lnTo>
                  <a:lnTo>
                    <a:pt x="19908" y="286825"/>
                  </a:lnTo>
                  <a:lnTo>
                    <a:pt x="21554" y="306718"/>
                  </a:lnTo>
                  <a:lnTo>
                    <a:pt x="22666" y="325914"/>
                  </a:lnTo>
                  <a:lnTo>
                    <a:pt x="22899" y="344074"/>
                  </a:lnTo>
                  <a:lnTo>
                    <a:pt x="22563" y="361047"/>
                  </a:lnTo>
                  <a:lnTo>
                    <a:pt x="22405" y="376686"/>
                  </a:lnTo>
                  <a:lnTo>
                    <a:pt x="22851" y="391046"/>
                  </a:lnTo>
                  <a:lnTo>
                    <a:pt x="23838" y="403884"/>
                  </a:lnTo>
                  <a:lnTo>
                    <a:pt x="25073" y="415835"/>
                  </a:lnTo>
                  <a:lnTo>
                    <a:pt x="26670" y="427951"/>
                  </a:lnTo>
                  <a:lnTo>
                    <a:pt x="28872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21098" y="3855158"/>
              <a:ext cx="322551" cy="335185"/>
            </a:xfrm>
            <a:custGeom>
              <a:avLst/>
              <a:gdLst/>
              <a:ahLst/>
              <a:cxnLst/>
              <a:rect l="0" t="0" r="0" b="0"/>
              <a:pathLst>
                <a:path w="322551" h="335185">
                  <a:moveTo>
                    <a:pt x="0" y="71971"/>
                  </a:moveTo>
                  <a:lnTo>
                    <a:pt x="5935" y="63304"/>
                  </a:lnTo>
                  <a:lnTo>
                    <a:pt x="12139" y="56237"/>
                  </a:lnTo>
                  <a:lnTo>
                    <a:pt x="19235" y="50127"/>
                  </a:lnTo>
                  <a:lnTo>
                    <a:pt x="27175" y="44553"/>
                  </a:lnTo>
                  <a:lnTo>
                    <a:pt x="35822" y="39043"/>
                  </a:lnTo>
                  <a:lnTo>
                    <a:pt x="45016" y="33335"/>
                  </a:lnTo>
                  <a:lnTo>
                    <a:pt x="54616" y="27516"/>
                  </a:lnTo>
                  <a:lnTo>
                    <a:pt x="64506" y="21908"/>
                  </a:lnTo>
                  <a:lnTo>
                    <a:pt x="74603" y="16694"/>
                  </a:lnTo>
                  <a:lnTo>
                    <a:pt x="85009" y="12058"/>
                  </a:lnTo>
                  <a:lnTo>
                    <a:pt x="95987" y="8249"/>
                  </a:lnTo>
                  <a:lnTo>
                    <a:pt x="107635" y="5321"/>
                  </a:lnTo>
                  <a:lnTo>
                    <a:pt x="119899" y="3170"/>
                  </a:lnTo>
                  <a:lnTo>
                    <a:pt x="132664" y="1635"/>
                  </a:lnTo>
                  <a:lnTo>
                    <a:pt x="145804" y="567"/>
                  </a:lnTo>
                  <a:lnTo>
                    <a:pt x="159051" y="0"/>
                  </a:lnTo>
                  <a:lnTo>
                    <a:pt x="172018" y="143"/>
                  </a:lnTo>
                  <a:lnTo>
                    <a:pt x="184510" y="1058"/>
                  </a:lnTo>
                  <a:lnTo>
                    <a:pt x="196356" y="2825"/>
                  </a:lnTo>
                  <a:lnTo>
                    <a:pt x="207318" y="5614"/>
                  </a:lnTo>
                  <a:lnTo>
                    <a:pt x="217364" y="9419"/>
                  </a:lnTo>
                  <a:lnTo>
                    <a:pt x="226772" y="14093"/>
                  </a:lnTo>
                  <a:lnTo>
                    <a:pt x="236018" y="19446"/>
                  </a:lnTo>
                  <a:lnTo>
                    <a:pt x="245388" y="25305"/>
                  </a:lnTo>
                  <a:lnTo>
                    <a:pt x="254819" y="31526"/>
                  </a:lnTo>
                  <a:lnTo>
                    <a:pt x="264005" y="38000"/>
                  </a:lnTo>
                  <a:lnTo>
                    <a:pt x="272774" y="44655"/>
                  </a:lnTo>
                  <a:lnTo>
                    <a:pt x="280951" y="51598"/>
                  </a:lnTo>
                  <a:lnTo>
                    <a:pt x="288289" y="59098"/>
                  </a:lnTo>
                  <a:lnTo>
                    <a:pt x="294740" y="67258"/>
                  </a:lnTo>
                  <a:lnTo>
                    <a:pt x="300411" y="76027"/>
                  </a:lnTo>
                  <a:lnTo>
                    <a:pt x="305461" y="85292"/>
                  </a:lnTo>
                  <a:lnTo>
                    <a:pt x="310042" y="94943"/>
                  </a:lnTo>
                  <a:lnTo>
                    <a:pt x="314121" y="105203"/>
                  </a:lnTo>
                  <a:lnTo>
                    <a:pt x="317490" y="116608"/>
                  </a:lnTo>
                  <a:lnTo>
                    <a:pt x="320085" y="129349"/>
                  </a:lnTo>
                  <a:lnTo>
                    <a:pt x="321829" y="142990"/>
                  </a:lnTo>
                  <a:lnTo>
                    <a:pt x="322550" y="156685"/>
                  </a:lnTo>
                  <a:lnTo>
                    <a:pt x="322255" y="169936"/>
                  </a:lnTo>
                  <a:lnTo>
                    <a:pt x="321090" y="182765"/>
                  </a:lnTo>
                  <a:lnTo>
                    <a:pt x="319246" y="195518"/>
                  </a:lnTo>
                  <a:lnTo>
                    <a:pt x="316897" y="208426"/>
                  </a:lnTo>
                  <a:lnTo>
                    <a:pt x="314186" y="221399"/>
                  </a:lnTo>
                  <a:lnTo>
                    <a:pt x="311221" y="234123"/>
                  </a:lnTo>
                  <a:lnTo>
                    <a:pt x="308071" y="246424"/>
                  </a:lnTo>
                  <a:lnTo>
                    <a:pt x="304465" y="258127"/>
                  </a:lnTo>
                  <a:lnTo>
                    <a:pt x="299826" y="268987"/>
                  </a:lnTo>
                  <a:lnTo>
                    <a:pt x="293923" y="278952"/>
                  </a:lnTo>
                  <a:lnTo>
                    <a:pt x="286837" y="287964"/>
                  </a:lnTo>
                  <a:lnTo>
                    <a:pt x="278785" y="295880"/>
                  </a:lnTo>
                  <a:lnTo>
                    <a:pt x="269997" y="302725"/>
                  </a:lnTo>
                  <a:lnTo>
                    <a:pt x="260674" y="308663"/>
                  </a:lnTo>
                  <a:lnTo>
                    <a:pt x="250970" y="313893"/>
                  </a:lnTo>
                  <a:lnTo>
                    <a:pt x="241007" y="318596"/>
                  </a:lnTo>
                  <a:lnTo>
                    <a:pt x="230937" y="322771"/>
                  </a:lnTo>
                  <a:lnTo>
                    <a:pt x="219756" y="326648"/>
                  </a:lnTo>
                  <a:lnTo>
                    <a:pt x="204249" y="330572"/>
                  </a:lnTo>
                  <a:lnTo>
                    <a:pt x="178984" y="3351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44933" y="4234638"/>
              <a:ext cx="202591" cy="172236"/>
            </a:xfrm>
            <a:custGeom>
              <a:avLst/>
              <a:gdLst/>
              <a:ahLst/>
              <a:cxnLst/>
              <a:rect l="0" t="0" r="0" b="0"/>
              <a:pathLst>
                <a:path w="202591" h="172236">
                  <a:moveTo>
                    <a:pt x="118362" y="60988"/>
                  </a:moveTo>
                  <a:lnTo>
                    <a:pt x="112561" y="55054"/>
                  </a:lnTo>
                  <a:lnTo>
                    <a:pt x="107637" y="48849"/>
                  </a:lnTo>
                  <a:lnTo>
                    <a:pt x="103125" y="41758"/>
                  </a:lnTo>
                  <a:lnTo>
                    <a:pt x="98559" y="33991"/>
                  </a:lnTo>
                  <a:lnTo>
                    <a:pt x="93249" y="25993"/>
                  </a:lnTo>
                  <a:lnTo>
                    <a:pt x="86881" y="18065"/>
                  </a:lnTo>
                  <a:lnTo>
                    <a:pt x="79477" y="10809"/>
                  </a:lnTo>
                  <a:lnTo>
                    <a:pt x="71209" y="5161"/>
                  </a:lnTo>
                  <a:lnTo>
                    <a:pt x="62284" y="1493"/>
                  </a:lnTo>
                  <a:lnTo>
                    <a:pt x="53207" y="0"/>
                  </a:lnTo>
                  <a:lnTo>
                    <a:pt x="44734" y="961"/>
                  </a:lnTo>
                  <a:lnTo>
                    <a:pt x="37228" y="4275"/>
                  </a:lnTo>
                  <a:lnTo>
                    <a:pt x="30700" y="9566"/>
                  </a:lnTo>
                  <a:lnTo>
                    <a:pt x="25000" y="16388"/>
                  </a:lnTo>
                  <a:lnTo>
                    <a:pt x="19942" y="24340"/>
                  </a:lnTo>
                  <a:lnTo>
                    <a:pt x="15357" y="33098"/>
                  </a:lnTo>
                  <a:lnTo>
                    <a:pt x="11108" y="42419"/>
                  </a:lnTo>
                  <a:lnTo>
                    <a:pt x="7104" y="52130"/>
                  </a:lnTo>
                  <a:lnTo>
                    <a:pt x="3600" y="62108"/>
                  </a:lnTo>
                  <a:lnTo>
                    <a:pt x="1157" y="72267"/>
                  </a:lnTo>
                  <a:lnTo>
                    <a:pt x="0" y="82547"/>
                  </a:lnTo>
                  <a:lnTo>
                    <a:pt x="38" y="92909"/>
                  </a:lnTo>
                  <a:lnTo>
                    <a:pt x="1052" y="103327"/>
                  </a:lnTo>
                  <a:lnTo>
                    <a:pt x="2813" y="113781"/>
                  </a:lnTo>
                  <a:lnTo>
                    <a:pt x="5282" y="124259"/>
                  </a:lnTo>
                  <a:lnTo>
                    <a:pt x="8609" y="134754"/>
                  </a:lnTo>
                  <a:lnTo>
                    <a:pt x="12811" y="145242"/>
                  </a:lnTo>
                  <a:lnTo>
                    <a:pt x="17938" y="155064"/>
                  </a:lnTo>
                  <a:lnTo>
                    <a:pt x="24135" y="162990"/>
                  </a:lnTo>
                  <a:lnTo>
                    <a:pt x="31381" y="168494"/>
                  </a:lnTo>
                  <a:lnTo>
                    <a:pt x="39518" y="171544"/>
                  </a:lnTo>
                  <a:lnTo>
                    <a:pt x="48352" y="172235"/>
                  </a:lnTo>
                  <a:lnTo>
                    <a:pt x="57690" y="170880"/>
                  </a:lnTo>
                  <a:lnTo>
                    <a:pt x="67061" y="167736"/>
                  </a:lnTo>
                  <a:lnTo>
                    <a:pt x="75739" y="162901"/>
                  </a:lnTo>
                  <a:lnTo>
                    <a:pt x="83386" y="156583"/>
                  </a:lnTo>
                  <a:lnTo>
                    <a:pt x="90011" y="149074"/>
                  </a:lnTo>
                  <a:lnTo>
                    <a:pt x="95776" y="140665"/>
                  </a:lnTo>
                  <a:lnTo>
                    <a:pt x="100874" y="131598"/>
                  </a:lnTo>
                  <a:lnTo>
                    <a:pt x="105316" y="121900"/>
                  </a:lnTo>
                  <a:lnTo>
                    <a:pt x="108936" y="111404"/>
                  </a:lnTo>
                  <a:lnTo>
                    <a:pt x="111723" y="100116"/>
                  </a:lnTo>
                  <a:lnTo>
                    <a:pt x="114295" y="89339"/>
                  </a:lnTo>
                  <a:lnTo>
                    <a:pt x="117645" y="82642"/>
                  </a:lnTo>
                  <a:lnTo>
                    <a:pt x="121632" y="81869"/>
                  </a:lnTo>
                  <a:lnTo>
                    <a:pt x="125509" y="85186"/>
                  </a:lnTo>
                  <a:lnTo>
                    <a:pt x="129331" y="91046"/>
                  </a:lnTo>
                  <a:lnTo>
                    <a:pt x="133499" y="98522"/>
                  </a:lnTo>
                  <a:lnTo>
                    <a:pt x="138231" y="107024"/>
                  </a:lnTo>
                  <a:lnTo>
                    <a:pt x="143859" y="115536"/>
                  </a:lnTo>
                  <a:lnTo>
                    <a:pt x="150914" y="122594"/>
                  </a:lnTo>
                  <a:lnTo>
                    <a:pt x="159530" y="127532"/>
                  </a:lnTo>
                  <a:lnTo>
                    <a:pt x="168929" y="130546"/>
                  </a:lnTo>
                  <a:lnTo>
                    <a:pt x="178538" y="132615"/>
                  </a:lnTo>
                  <a:lnTo>
                    <a:pt x="189203" y="133910"/>
                  </a:lnTo>
                  <a:lnTo>
                    <a:pt x="202590" y="1346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79108" y="4148228"/>
              <a:ext cx="105286" cy="198467"/>
            </a:xfrm>
            <a:custGeom>
              <a:avLst/>
              <a:gdLst/>
              <a:ahLst/>
              <a:cxnLst/>
              <a:rect l="0" t="0" r="0" b="0"/>
              <a:pathLst>
                <a:path w="105286" h="198467">
                  <a:moveTo>
                    <a:pt x="0" y="94756"/>
                  </a:moveTo>
                  <a:lnTo>
                    <a:pt x="67" y="106424"/>
                  </a:lnTo>
                  <a:lnTo>
                    <a:pt x="708" y="116913"/>
                  </a:lnTo>
                  <a:lnTo>
                    <a:pt x="2004" y="127215"/>
                  </a:lnTo>
                  <a:lnTo>
                    <a:pt x="3864" y="137516"/>
                  </a:lnTo>
                  <a:lnTo>
                    <a:pt x="6180" y="147860"/>
                  </a:lnTo>
                  <a:lnTo>
                    <a:pt x="8847" y="158249"/>
                  </a:lnTo>
                  <a:lnTo>
                    <a:pt x="11770" y="168678"/>
                  </a:lnTo>
                  <a:lnTo>
                    <a:pt x="14878" y="179136"/>
                  </a:lnTo>
                  <a:lnTo>
                    <a:pt x="18088" y="189537"/>
                  </a:lnTo>
                  <a:lnTo>
                    <a:pt x="20489" y="197124"/>
                  </a:lnTo>
                  <a:lnTo>
                    <a:pt x="21014" y="198466"/>
                  </a:lnTo>
                  <a:lnTo>
                    <a:pt x="20065" y="194613"/>
                  </a:lnTo>
                  <a:lnTo>
                    <a:pt x="18338" y="187065"/>
                  </a:lnTo>
                  <a:lnTo>
                    <a:pt x="16497" y="176738"/>
                  </a:lnTo>
                  <a:lnTo>
                    <a:pt x="14898" y="164316"/>
                  </a:lnTo>
                  <a:lnTo>
                    <a:pt x="13808" y="150681"/>
                  </a:lnTo>
                  <a:lnTo>
                    <a:pt x="13518" y="136887"/>
                  </a:lnTo>
                  <a:lnTo>
                    <a:pt x="14097" y="123523"/>
                  </a:lnTo>
                  <a:lnTo>
                    <a:pt x="15449" y="110763"/>
                  </a:lnTo>
                  <a:lnTo>
                    <a:pt x="17418" y="98577"/>
                  </a:lnTo>
                  <a:lnTo>
                    <a:pt x="19860" y="86862"/>
                  </a:lnTo>
                  <a:lnTo>
                    <a:pt x="22971" y="75671"/>
                  </a:lnTo>
                  <a:lnTo>
                    <a:pt x="27270" y="65212"/>
                  </a:lnTo>
                  <a:lnTo>
                    <a:pt x="32941" y="55546"/>
                  </a:lnTo>
                  <a:lnTo>
                    <a:pt x="39869" y="46747"/>
                  </a:lnTo>
                  <a:lnTo>
                    <a:pt x="47815" y="38982"/>
                  </a:lnTo>
                  <a:lnTo>
                    <a:pt x="56522" y="32240"/>
                  </a:lnTo>
                  <a:lnTo>
                    <a:pt x="65515" y="26328"/>
                  </a:lnTo>
                  <a:lnTo>
                    <a:pt x="75096" y="20269"/>
                  </a:lnTo>
                  <a:lnTo>
                    <a:pt x="87220" y="1241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09604" y="4197148"/>
              <a:ext cx="174832" cy="150944"/>
            </a:xfrm>
            <a:custGeom>
              <a:avLst/>
              <a:gdLst/>
              <a:ahLst/>
              <a:cxnLst/>
              <a:rect l="0" t="0" r="0" b="0"/>
              <a:pathLst>
                <a:path w="174832" h="150944">
                  <a:moveTo>
                    <a:pt x="101131" y="77422"/>
                  </a:moveTo>
                  <a:lnTo>
                    <a:pt x="101064" y="65753"/>
                  </a:lnTo>
                  <a:lnTo>
                    <a:pt x="100424" y="55265"/>
                  </a:lnTo>
                  <a:lnTo>
                    <a:pt x="99118" y="44972"/>
                  </a:lnTo>
                  <a:lnTo>
                    <a:pt x="96913" y="35017"/>
                  </a:lnTo>
                  <a:lnTo>
                    <a:pt x="93300" y="25970"/>
                  </a:lnTo>
                  <a:lnTo>
                    <a:pt x="88122" y="18091"/>
                  </a:lnTo>
                  <a:lnTo>
                    <a:pt x="81375" y="11487"/>
                  </a:lnTo>
                  <a:lnTo>
                    <a:pt x="73026" y="6270"/>
                  </a:lnTo>
                  <a:lnTo>
                    <a:pt x="63239" y="2370"/>
                  </a:lnTo>
                  <a:lnTo>
                    <a:pt x="52772" y="55"/>
                  </a:lnTo>
                  <a:lnTo>
                    <a:pt x="42827" y="0"/>
                  </a:lnTo>
                  <a:lnTo>
                    <a:pt x="34037" y="2370"/>
                  </a:lnTo>
                  <a:lnTo>
                    <a:pt x="26496" y="6893"/>
                  </a:lnTo>
                  <a:lnTo>
                    <a:pt x="20041" y="13134"/>
                  </a:lnTo>
                  <a:lnTo>
                    <a:pt x="14445" y="20667"/>
                  </a:lnTo>
                  <a:lnTo>
                    <a:pt x="9651" y="29299"/>
                  </a:lnTo>
                  <a:lnTo>
                    <a:pt x="5787" y="39062"/>
                  </a:lnTo>
                  <a:lnTo>
                    <a:pt x="2852" y="49879"/>
                  </a:lnTo>
                  <a:lnTo>
                    <a:pt x="877" y="61412"/>
                  </a:lnTo>
                  <a:lnTo>
                    <a:pt x="0" y="73153"/>
                  </a:lnTo>
                  <a:lnTo>
                    <a:pt x="194" y="84791"/>
                  </a:lnTo>
                  <a:lnTo>
                    <a:pt x="1460" y="96216"/>
                  </a:lnTo>
                  <a:lnTo>
                    <a:pt x="3905" y="107421"/>
                  </a:lnTo>
                  <a:lnTo>
                    <a:pt x="7485" y="118427"/>
                  </a:lnTo>
                  <a:lnTo>
                    <a:pt x="12346" y="128783"/>
                  </a:lnTo>
                  <a:lnTo>
                    <a:pt x="18890" y="137607"/>
                  </a:lnTo>
                  <a:lnTo>
                    <a:pt x="27170" y="144527"/>
                  </a:lnTo>
                  <a:lnTo>
                    <a:pt x="36475" y="149173"/>
                  </a:lnTo>
                  <a:lnTo>
                    <a:pt x="45565" y="150943"/>
                  </a:lnTo>
                  <a:lnTo>
                    <a:pt x="53746" y="149795"/>
                  </a:lnTo>
                  <a:lnTo>
                    <a:pt x="60862" y="146126"/>
                  </a:lnTo>
                  <a:lnTo>
                    <a:pt x="67023" y="140475"/>
                  </a:lnTo>
                  <a:lnTo>
                    <a:pt x="72423" y="133348"/>
                  </a:lnTo>
                  <a:lnTo>
                    <a:pt x="77254" y="125162"/>
                  </a:lnTo>
                  <a:lnTo>
                    <a:pt x="81675" y="116232"/>
                  </a:lnTo>
                  <a:lnTo>
                    <a:pt x="85806" y="106787"/>
                  </a:lnTo>
                  <a:lnTo>
                    <a:pt x="89738" y="96990"/>
                  </a:lnTo>
                  <a:lnTo>
                    <a:pt x="93532" y="86954"/>
                  </a:lnTo>
                  <a:lnTo>
                    <a:pt x="97223" y="76825"/>
                  </a:lnTo>
                  <a:lnTo>
                    <a:pt x="100476" y="69091"/>
                  </a:lnTo>
                  <a:lnTo>
                    <a:pt x="103195" y="66599"/>
                  </a:lnTo>
                  <a:lnTo>
                    <a:pt x="106155" y="68039"/>
                  </a:lnTo>
                  <a:lnTo>
                    <a:pt x="109649" y="71989"/>
                  </a:lnTo>
                  <a:lnTo>
                    <a:pt x="113452" y="77753"/>
                  </a:lnTo>
                  <a:lnTo>
                    <a:pt x="117348" y="84880"/>
                  </a:lnTo>
                  <a:lnTo>
                    <a:pt x="121552" y="92688"/>
                  </a:lnTo>
                  <a:lnTo>
                    <a:pt x="126640" y="100279"/>
                  </a:lnTo>
                  <a:lnTo>
                    <a:pt x="132859" y="107169"/>
                  </a:lnTo>
                  <a:lnTo>
                    <a:pt x="139886" y="112928"/>
                  </a:lnTo>
                  <a:lnTo>
                    <a:pt x="147792" y="117448"/>
                  </a:lnTo>
                  <a:lnTo>
                    <a:pt x="158391" y="120002"/>
                  </a:lnTo>
                  <a:lnTo>
                    <a:pt x="174831" y="1195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105492" y="3958715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70"/>
                  </a:lnTo>
                  <a:lnTo>
                    <a:pt x="177" y="50664"/>
                  </a:lnTo>
                  <a:lnTo>
                    <a:pt x="826" y="66289"/>
                  </a:lnTo>
                  <a:lnTo>
                    <a:pt x="2074" y="83264"/>
                  </a:lnTo>
                  <a:lnTo>
                    <a:pt x="3727" y="101365"/>
                  </a:lnTo>
                  <a:lnTo>
                    <a:pt x="5375" y="120334"/>
                  </a:lnTo>
                  <a:lnTo>
                    <a:pt x="6778" y="139941"/>
                  </a:lnTo>
                  <a:lnTo>
                    <a:pt x="7871" y="160002"/>
                  </a:lnTo>
                  <a:lnTo>
                    <a:pt x="8678" y="180381"/>
                  </a:lnTo>
                  <a:lnTo>
                    <a:pt x="9261" y="200970"/>
                  </a:lnTo>
                  <a:lnTo>
                    <a:pt x="9839" y="221372"/>
                  </a:lnTo>
                  <a:lnTo>
                    <a:pt x="10767" y="240924"/>
                  </a:lnTo>
                  <a:lnTo>
                    <a:pt x="12211" y="259336"/>
                  </a:lnTo>
                  <a:lnTo>
                    <a:pt x="14166" y="276648"/>
                  </a:lnTo>
                  <a:lnTo>
                    <a:pt x="16551" y="293050"/>
                  </a:lnTo>
                  <a:lnTo>
                    <a:pt x="19261" y="308744"/>
                  </a:lnTo>
                  <a:lnTo>
                    <a:pt x="22057" y="323699"/>
                  </a:lnTo>
                  <a:lnTo>
                    <a:pt x="24843" y="339320"/>
                  </a:lnTo>
                  <a:lnTo>
                    <a:pt x="27861" y="359220"/>
                  </a:lnTo>
                  <a:lnTo>
                    <a:pt x="31585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216693" y="3916601"/>
              <a:ext cx="36199" cy="400084"/>
            </a:xfrm>
            <a:custGeom>
              <a:avLst/>
              <a:gdLst/>
              <a:ahLst/>
              <a:cxnLst/>
              <a:rect l="0" t="0" r="0" b="0"/>
              <a:pathLst>
                <a:path w="36199" h="400084">
                  <a:moveTo>
                    <a:pt x="4612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70"/>
                  </a:lnTo>
                  <a:lnTo>
                    <a:pt x="506" y="50664"/>
                  </a:lnTo>
                  <a:lnTo>
                    <a:pt x="1325" y="66289"/>
                  </a:lnTo>
                  <a:lnTo>
                    <a:pt x="2146" y="83251"/>
                  </a:lnTo>
                  <a:lnTo>
                    <a:pt x="3003" y="100834"/>
                  </a:lnTo>
                  <a:lnTo>
                    <a:pt x="4177" y="117858"/>
                  </a:lnTo>
                  <a:lnTo>
                    <a:pt x="5812" y="133718"/>
                  </a:lnTo>
                  <a:lnTo>
                    <a:pt x="7739" y="148821"/>
                  </a:lnTo>
                  <a:lnTo>
                    <a:pt x="9579" y="164256"/>
                  </a:lnTo>
                  <a:lnTo>
                    <a:pt x="11119" y="180641"/>
                  </a:lnTo>
                  <a:lnTo>
                    <a:pt x="12474" y="197937"/>
                  </a:lnTo>
                  <a:lnTo>
                    <a:pt x="13992" y="215714"/>
                  </a:lnTo>
                  <a:lnTo>
                    <a:pt x="15860" y="233644"/>
                  </a:lnTo>
                  <a:lnTo>
                    <a:pt x="17945" y="251567"/>
                  </a:lnTo>
                  <a:lnTo>
                    <a:pt x="19891" y="269427"/>
                  </a:lnTo>
                  <a:lnTo>
                    <a:pt x="21502" y="287208"/>
                  </a:lnTo>
                  <a:lnTo>
                    <a:pt x="22906" y="304757"/>
                  </a:lnTo>
                  <a:lnTo>
                    <a:pt x="24456" y="321779"/>
                  </a:lnTo>
                  <a:lnTo>
                    <a:pt x="26345" y="338141"/>
                  </a:lnTo>
                  <a:lnTo>
                    <a:pt x="28454" y="353284"/>
                  </a:lnTo>
                  <a:lnTo>
                    <a:pt x="30638" y="367628"/>
                  </a:lnTo>
                  <a:lnTo>
                    <a:pt x="33091" y="382434"/>
                  </a:lnTo>
                  <a:lnTo>
                    <a:pt x="3619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295005" y="4147627"/>
              <a:ext cx="126343" cy="177574"/>
            </a:xfrm>
            <a:custGeom>
              <a:avLst/>
              <a:gdLst/>
              <a:ahLst/>
              <a:cxnLst/>
              <a:rect l="0" t="0" r="0" b="0"/>
              <a:pathLst>
                <a:path w="126343" h="177574">
                  <a:moveTo>
                    <a:pt x="0" y="53243"/>
                  </a:moveTo>
                  <a:lnTo>
                    <a:pt x="11668" y="53310"/>
                  </a:lnTo>
                  <a:lnTo>
                    <a:pt x="22157" y="53951"/>
                  </a:lnTo>
                  <a:lnTo>
                    <a:pt x="32458" y="55238"/>
                  </a:lnTo>
                  <a:lnTo>
                    <a:pt x="42760" y="56752"/>
                  </a:lnTo>
                  <a:lnTo>
                    <a:pt x="53103" y="57772"/>
                  </a:lnTo>
                  <a:lnTo>
                    <a:pt x="63488" y="57927"/>
                  </a:lnTo>
                  <a:lnTo>
                    <a:pt x="73744" y="57027"/>
                  </a:lnTo>
                  <a:lnTo>
                    <a:pt x="83554" y="54892"/>
                  </a:lnTo>
                  <a:lnTo>
                    <a:pt x="92766" y="51558"/>
                  </a:lnTo>
                  <a:lnTo>
                    <a:pt x="100917" y="47047"/>
                  </a:lnTo>
                  <a:lnTo>
                    <a:pt x="107182" y="41278"/>
                  </a:lnTo>
                  <a:lnTo>
                    <a:pt x="111270" y="34335"/>
                  </a:lnTo>
                  <a:lnTo>
                    <a:pt x="113048" y="26743"/>
                  </a:lnTo>
                  <a:lnTo>
                    <a:pt x="112279" y="19342"/>
                  </a:lnTo>
                  <a:lnTo>
                    <a:pt x="109094" y="12602"/>
                  </a:lnTo>
                  <a:lnTo>
                    <a:pt x="103890" y="6944"/>
                  </a:lnTo>
                  <a:lnTo>
                    <a:pt x="97126" y="2900"/>
                  </a:lnTo>
                  <a:lnTo>
                    <a:pt x="89218" y="597"/>
                  </a:lnTo>
                  <a:lnTo>
                    <a:pt x="80659" y="0"/>
                  </a:lnTo>
                  <a:lnTo>
                    <a:pt x="72002" y="1105"/>
                  </a:lnTo>
                  <a:lnTo>
                    <a:pt x="63560" y="3736"/>
                  </a:lnTo>
                  <a:lnTo>
                    <a:pt x="55589" y="7771"/>
                  </a:lnTo>
                  <a:lnTo>
                    <a:pt x="48380" y="13219"/>
                  </a:lnTo>
                  <a:lnTo>
                    <a:pt x="42013" y="19956"/>
                  </a:lnTo>
                  <a:lnTo>
                    <a:pt x="36397" y="27748"/>
                  </a:lnTo>
                  <a:lnTo>
                    <a:pt x="31382" y="36349"/>
                  </a:lnTo>
                  <a:lnTo>
                    <a:pt x="26829" y="45540"/>
                  </a:lnTo>
                  <a:lnTo>
                    <a:pt x="22938" y="55151"/>
                  </a:lnTo>
                  <a:lnTo>
                    <a:pt x="20228" y="65056"/>
                  </a:lnTo>
                  <a:lnTo>
                    <a:pt x="18888" y="75167"/>
                  </a:lnTo>
                  <a:lnTo>
                    <a:pt x="18801" y="85584"/>
                  </a:lnTo>
                  <a:lnTo>
                    <a:pt x="19731" y="96569"/>
                  </a:lnTo>
                  <a:lnTo>
                    <a:pt x="21436" y="108214"/>
                  </a:lnTo>
                  <a:lnTo>
                    <a:pt x="23867" y="120136"/>
                  </a:lnTo>
                  <a:lnTo>
                    <a:pt x="27168" y="131607"/>
                  </a:lnTo>
                  <a:lnTo>
                    <a:pt x="31354" y="142242"/>
                  </a:lnTo>
                  <a:lnTo>
                    <a:pt x="36469" y="151840"/>
                  </a:lnTo>
                  <a:lnTo>
                    <a:pt x="42658" y="160214"/>
                  </a:lnTo>
                  <a:lnTo>
                    <a:pt x="49895" y="167386"/>
                  </a:lnTo>
                  <a:lnTo>
                    <a:pt x="57856" y="173050"/>
                  </a:lnTo>
                  <a:lnTo>
                    <a:pt x="66039" y="176507"/>
                  </a:lnTo>
                  <a:lnTo>
                    <a:pt x="74132" y="177573"/>
                  </a:lnTo>
                  <a:lnTo>
                    <a:pt x="82022" y="176512"/>
                  </a:lnTo>
                  <a:lnTo>
                    <a:pt x="89700" y="173748"/>
                  </a:lnTo>
                  <a:lnTo>
                    <a:pt x="97225" y="169686"/>
                  </a:lnTo>
                  <a:lnTo>
                    <a:pt x="105045" y="164638"/>
                  </a:lnTo>
                  <a:lnTo>
                    <a:pt x="114183" y="157838"/>
                  </a:lnTo>
                  <a:lnTo>
                    <a:pt x="126342" y="1479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424060" y="3874487"/>
              <a:ext cx="81516" cy="442198"/>
            </a:xfrm>
            <a:custGeom>
              <a:avLst/>
              <a:gdLst/>
              <a:ahLst/>
              <a:cxnLst/>
              <a:rect l="0" t="0" r="0" b="0"/>
              <a:pathLst>
                <a:path w="81516" h="442198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6" y="67789"/>
                  </a:lnTo>
                  <a:lnTo>
                    <a:pt x="2067" y="80000"/>
                  </a:lnTo>
                  <a:lnTo>
                    <a:pt x="4079" y="91795"/>
                  </a:lnTo>
                  <a:lnTo>
                    <a:pt x="6542" y="103244"/>
                  </a:lnTo>
                  <a:lnTo>
                    <a:pt x="9329" y="114593"/>
                  </a:lnTo>
                  <a:lnTo>
                    <a:pt x="12346" y="126218"/>
                  </a:lnTo>
                  <a:lnTo>
                    <a:pt x="15521" y="138304"/>
                  </a:lnTo>
                  <a:lnTo>
                    <a:pt x="18804" y="150695"/>
                  </a:lnTo>
                  <a:lnTo>
                    <a:pt x="22161" y="163013"/>
                  </a:lnTo>
                  <a:lnTo>
                    <a:pt x="25569" y="175058"/>
                  </a:lnTo>
                  <a:lnTo>
                    <a:pt x="29010" y="187435"/>
                  </a:lnTo>
                  <a:lnTo>
                    <a:pt x="32474" y="201407"/>
                  </a:lnTo>
                  <a:lnTo>
                    <a:pt x="35953" y="217538"/>
                  </a:lnTo>
                  <a:lnTo>
                    <a:pt x="39442" y="235102"/>
                  </a:lnTo>
                  <a:lnTo>
                    <a:pt x="42937" y="252515"/>
                  </a:lnTo>
                  <a:lnTo>
                    <a:pt x="46438" y="268863"/>
                  </a:lnTo>
                  <a:lnTo>
                    <a:pt x="49941" y="284244"/>
                  </a:lnTo>
                  <a:lnTo>
                    <a:pt x="53447" y="299393"/>
                  </a:lnTo>
                  <a:lnTo>
                    <a:pt x="56954" y="314797"/>
                  </a:lnTo>
                  <a:lnTo>
                    <a:pt x="60461" y="330465"/>
                  </a:lnTo>
                  <a:lnTo>
                    <a:pt x="63970" y="346084"/>
                  </a:lnTo>
                  <a:lnTo>
                    <a:pt x="67474" y="361445"/>
                  </a:lnTo>
                  <a:lnTo>
                    <a:pt x="70822" y="376280"/>
                  </a:lnTo>
                  <a:lnTo>
                    <a:pt x="74046" y="391857"/>
                  </a:lnTo>
                  <a:lnTo>
                    <a:pt x="77430" y="411780"/>
                  </a:lnTo>
                  <a:lnTo>
                    <a:pt x="81515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556787" y="4095585"/>
              <a:ext cx="150966" cy="211396"/>
            </a:xfrm>
            <a:custGeom>
              <a:avLst/>
              <a:gdLst/>
              <a:ahLst/>
              <a:cxnLst/>
              <a:rect l="0" t="0" r="0" b="0"/>
              <a:pathLst>
                <a:path w="150966" h="211396">
                  <a:moveTo>
                    <a:pt x="54073" y="0"/>
                  </a:moveTo>
                  <a:lnTo>
                    <a:pt x="45338" y="3001"/>
                  </a:lnTo>
                  <a:lnTo>
                    <a:pt x="37632" y="6423"/>
                  </a:lnTo>
                  <a:lnTo>
                    <a:pt x="30234" y="10633"/>
                  </a:lnTo>
                  <a:lnTo>
                    <a:pt x="23146" y="16052"/>
                  </a:lnTo>
                  <a:lnTo>
                    <a:pt x="16616" y="23478"/>
                  </a:lnTo>
                  <a:lnTo>
                    <a:pt x="10752" y="33159"/>
                  </a:lnTo>
                  <a:lnTo>
                    <a:pt x="5833" y="44552"/>
                  </a:lnTo>
                  <a:lnTo>
                    <a:pt x="2360" y="56643"/>
                  </a:lnTo>
                  <a:lnTo>
                    <a:pt x="471" y="68773"/>
                  </a:lnTo>
                  <a:lnTo>
                    <a:pt x="0" y="80829"/>
                  </a:lnTo>
                  <a:lnTo>
                    <a:pt x="665" y="93055"/>
                  </a:lnTo>
                  <a:lnTo>
                    <a:pt x="2187" y="105604"/>
                  </a:lnTo>
                  <a:lnTo>
                    <a:pt x="4494" y="118335"/>
                  </a:lnTo>
                  <a:lnTo>
                    <a:pt x="7712" y="130897"/>
                  </a:lnTo>
                  <a:lnTo>
                    <a:pt x="11837" y="143088"/>
                  </a:lnTo>
                  <a:lnTo>
                    <a:pt x="16741" y="154718"/>
                  </a:lnTo>
                  <a:lnTo>
                    <a:pt x="22257" y="165529"/>
                  </a:lnTo>
                  <a:lnTo>
                    <a:pt x="28233" y="175460"/>
                  </a:lnTo>
                  <a:lnTo>
                    <a:pt x="34703" y="184452"/>
                  </a:lnTo>
                  <a:lnTo>
                    <a:pt x="41878" y="192352"/>
                  </a:lnTo>
                  <a:lnTo>
                    <a:pt x="49816" y="199178"/>
                  </a:lnTo>
                  <a:lnTo>
                    <a:pt x="58436" y="204764"/>
                  </a:lnTo>
                  <a:lnTo>
                    <a:pt x="67599" y="208694"/>
                  </a:lnTo>
                  <a:lnTo>
                    <a:pt x="77168" y="210888"/>
                  </a:lnTo>
                  <a:lnTo>
                    <a:pt x="86865" y="211395"/>
                  </a:lnTo>
                  <a:lnTo>
                    <a:pt x="96294" y="210224"/>
                  </a:lnTo>
                  <a:lnTo>
                    <a:pt x="105259" y="207543"/>
                  </a:lnTo>
                  <a:lnTo>
                    <a:pt x="113583" y="203474"/>
                  </a:lnTo>
                  <a:lnTo>
                    <a:pt x="121027" y="198002"/>
                  </a:lnTo>
                  <a:lnTo>
                    <a:pt x="127553" y="191249"/>
                  </a:lnTo>
                  <a:lnTo>
                    <a:pt x="133275" y="183446"/>
                  </a:lnTo>
                  <a:lnTo>
                    <a:pt x="138361" y="174838"/>
                  </a:lnTo>
                  <a:lnTo>
                    <a:pt x="142962" y="165632"/>
                  </a:lnTo>
                  <a:lnTo>
                    <a:pt x="146885" y="155672"/>
                  </a:lnTo>
                  <a:lnTo>
                    <a:pt x="149616" y="144468"/>
                  </a:lnTo>
                  <a:lnTo>
                    <a:pt x="150965" y="131863"/>
                  </a:lnTo>
                  <a:lnTo>
                    <a:pt x="150888" y="118312"/>
                  </a:lnTo>
                  <a:lnTo>
                    <a:pt x="149316" y="104678"/>
                  </a:lnTo>
                  <a:lnTo>
                    <a:pt x="146367" y="91471"/>
                  </a:lnTo>
                  <a:lnTo>
                    <a:pt x="142286" y="78843"/>
                  </a:lnTo>
                  <a:lnTo>
                    <a:pt x="137338" y="66756"/>
                  </a:lnTo>
                  <a:lnTo>
                    <a:pt x="131751" y="55127"/>
                  </a:lnTo>
                  <a:lnTo>
                    <a:pt x="125545" y="44506"/>
                  </a:lnTo>
                  <a:lnTo>
                    <a:pt x="118548" y="36029"/>
                  </a:lnTo>
                  <a:lnTo>
                    <a:pt x="110694" y="30134"/>
                  </a:lnTo>
                  <a:lnTo>
                    <a:pt x="101836" y="25829"/>
                  </a:lnTo>
                  <a:lnTo>
                    <a:pt x="90688" y="22934"/>
                  </a:lnTo>
                  <a:lnTo>
                    <a:pt x="7513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737202" y="4119417"/>
              <a:ext cx="198447" cy="492066"/>
            </a:xfrm>
            <a:custGeom>
              <a:avLst/>
              <a:gdLst/>
              <a:ahLst/>
              <a:cxnLst/>
              <a:rect l="0" t="0" r="0" b="0"/>
              <a:pathLst>
                <a:path w="198447" h="492066">
                  <a:moveTo>
                    <a:pt x="115813" y="113038"/>
                  </a:moveTo>
                  <a:lnTo>
                    <a:pt x="118747" y="104170"/>
                  </a:lnTo>
                  <a:lnTo>
                    <a:pt x="121529" y="95183"/>
                  </a:lnTo>
                  <a:lnTo>
                    <a:pt x="124415" y="85193"/>
                  </a:lnTo>
                  <a:lnTo>
                    <a:pt x="126937" y="74385"/>
                  </a:lnTo>
                  <a:lnTo>
                    <a:pt x="128157" y="63221"/>
                  </a:lnTo>
                  <a:lnTo>
                    <a:pt x="127661" y="52021"/>
                  </a:lnTo>
                  <a:lnTo>
                    <a:pt x="125523" y="41082"/>
                  </a:lnTo>
                  <a:lnTo>
                    <a:pt x="122024" y="30746"/>
                  </a:lnTo>
                  <a:lnTo>
                    <a:pt x="117480" y="21147"/>
                  </a:lnTo>
                  <a:lnTo>
                    <a:pt x="112007" y="12721"/>
                  </a:lnTo>
                  <a:lnTo>
                    <a:pt x="105518" y="6265"/>
                  </a:lnTo>
                  <a:lnTo>
                    <a:pt x="98052" y="2041"/>
                  </a:lnTo>
                  <a:lnTo>
                    <a:pt x="89922" y="0"/>
                  </a:lnTo>
                  <a:lnTo>
                    <a:pt x="81620" y="59"/>
                  </a:lnTo>
                  <a:lnTo>
                    <a:pt x="73448" y="1954"/>
                  </a:lnTo>
                  <a:lnTo>
                    <a:pt x="65674" y="5478"/>
                  </a:lnTo>
                  <a:lnTo>
                    <a:pt x="58605" y="10575"/>
                  </a:lnTo>
                  <a:lnTo>
                    <a:pt x="52335" y="17072"/>
                  </a:lnTo>
                  <a:lnTo>
                    <a:pt x="46786" y="24703"/>
                  </a:lnTo>
                  <a:lnTo>
                    <a:pt x="41817" y="33194"/>
                  </a:lnTo>
                  <a:lnTo>
                    <a:pt x="37298" y="42312"/>
                  </a:lnTo>
                  <a:lnTo>
                    <a:pt x="33601" y="51875"/>
                  </a:lnTo>
                  <a:lnTo>
                    <a:pt x="31553" y="61747"/>
                  </a:lnTo>
                  <a:lnTo>
                    <a:pt x="31476" y="71826"/>
                  </a:lnTo>
                  <a:lnTo>
                    <a:pt x="33222" y="81883"/>
                  </a:lnTo>
                  <a:lnTo>
                    <a:pt x="36453" y="91562"/>
                  </a:lnTo>
                  <a:lnTo>
                    <a:pt x="40816" y="100689"/>
                  </a:lnTo>
                  <a:lnTo>
                    <a:pt x="46167" y="108784"/>
                  </a:lnTo>
                  <a:lnTo>
                    <a:pt x="52574" y="115010"/>
                  </a:lnTo>
                  <a:lnTo>
                    <a:pt x="59985" y="119078"/>
                  </a:lnTo>
                  <a:lnTo>
                    <a:pt x="68078" y="121012"/>
                  </a:lnTo>
                  <a:lnTo>
                    <a:pt x="76356" y="120881"/>
                  </a:lnTo>
                  <a:lnTo>
                    <a:pt x="84516" y="118942"/>
                  </a:lnTo>
                  <a:lnTo>
                    <a:pt x="92452" y="115558"/>
                  </a:lnTo>
                  <a:lnTo>
                    <a:pt x="100162" y="111087"/>
                  </a:lnTo>
                  <a:lnTo>
                    <a:pt x="107675" y="105824"/>
                  </a:lnTo>
                  <a:lnTo>
                    <a:pt x="114874" y="99837"/>
                  </a:lnTo>
                  <a:lnTo>
                    <a:pt x="121489" y="92987"/>
                  </a:lnTo>
                  <a:lnTo>
                    <a:pt x="127438" y="85313"/>
                  </a:lnTo>
                  <a:lnTo>
                    <a:pt x="133310" y="78581"/>
                  </a:lnTo>
                  <a:lnTo>
                    <a:pt x="139323" y="75688"/>
                  </a:lnTo>
                  <a:lnTo>
                    <a:pt x="144483" y="77260"/>
                  </a:lnTo>
                  <a:lnTo>
                    <a:pt x="148464" y="82531"/>
                  </a:lnTo>
                  <a:lnTo>
                    <a:pt x="151380" y="90531"/>
                  </a:lnTo>
                  <a:lnTo>
                    <a:pt x="153617" y="100454"/>
                  </a:lnTo>
                  <a:lnTo>
                    <a:pt x="155703" y="111708"/>
                  </a:lnTo>
                  <a:lnTo>
                    <a:pt x="157944" y="123864"/>
                  </a:lnTo>
                  <a:lnTo>
                    <a:pt x="160443" y="136468"/>
                  </a:lnTo>
                  <a:lnTo>
                    <a:pt x="163195" y="149012"/>
                  </a:lnTo>
                  <a:lnTo>
                    <a:pt x="166159" y="161236"/>
                  </a:lnTo>
                  <a:lnTo>
                    <a:pt x="169284" y="173243"/>
                  </a:lnTo>
                  <a:lnTo>
                    <a:pt x="172527" y="185379"/>
                  </a:lnTo>
                  <a:lnTo>
                    <a:pt x="175854" y="197841"/>
                  </a:lnTo>
                  <a:lnTo>
                    <a:pt x="179240" y="210501"/>
                  </a:lnTo>
                  <a:lnTo>
                    <a:pt x="182665" y="223008"/>
                  </a:lnTo>
                  <a:lnTo>
                    <a:pt x="186113" y="235169"/>
                  </a:lnTo>
                  <a:lnTo>
                    <a:pt x="189412" y="247116"/>
                  </a:lnTo>
                  <a:lnTo>
                    <a:pt x="192248" y="259203"/>
                  </a:lnTo>
                  <a:lnTo>
                    <a:pt x="194487" y="271632"/>
                  </a:lnTo>
                  <a:lnTo>
                    <a:pt x="196159" y="284438"/>
                  </a:lnTo>
                  <a:lnTo>
                    <a:pt x="197365" y="297574"/>
                  </a:lnTo>
                  <a:lnTo>
                    <a:pt x="198204" y="310961"/>
                  </a:lnTo>
                  <a:lnTo>
                    <a:pt x="198446" y="324206"/>
                  </a:lnTo>
                  <a:lnTo>
                    <a:pt x="197552" y="336640"/>
                  </a:lnTo>
                  <a:lnTo>
                    <a:pt x="195310" y="347956"/>
                  </a:lnTo>
                  <a:lnTo>
                    <a:pt x="191499" y="358028"/>
                  </a:lnTo>
                  <a:lnTo>
                    <a:pt x="185734" y="366729"/>
                  </a:lnTo>
                  <a:lnTo>
                    <a:pt x="178004" y="374137"/>
                  </a:lnTo>
                  <a:lnTo>
                    <a:pt x="168746" y="380469"/>
                  </a:lnTo>
                  <a:lnTo>
                    <a:pt x="158629" y="385973"/>
                  </a:lnTo>
                  <a:lnTo>
                    <a:pt x="148123" y="390866"/>
                  </a:lnTo>
                  <a:lnTo>
                    <a:pt x="137309" y="395327"/>
                  </a:lnTo>
                  <a:lnTo>
                    <a:pt x="125992" y="399483"/>
                  </a:lnTo>
                  <a:lnTo>
                    <a:pt x="114088" y="403436"/>
                  </a:lnTo>
                  <a:lnTo>
                    <a:pt x="101806" y="407413"/>
                  </a:lnTo>
                  <a:lnTo>
                    <a:pt x="89554" y="411770"/>
                  </a:lnTo>
                  <a:lnTo>
                    <a:pt x="77574" y="416666"/>
                  </a:lnTo>
                  <a:lnTo>
                    <a:pt x="66087" y="422090"/>
                  </a:lnTo>
                  <a:lnTo>
                    <a:pt x="55373" y="427956"/>
                  </a:lnTo>
                  <a:lnTo>
                    <a:pt x="45506" y="434166"/>
                  </a:lnTo>
                  <a:lnTo>
                    <a:pt x="36559" y="440793"/>
                  </a:lnTo>
                  <a:lnTo>
                    <a:pt x="28687" y="448073"/>
                  </a:lnTo>
                  <a:lnTo>
                    <a:pt x="21876" y="456068"/>
                  </a:lnTo>
                  <a:lnTo>
                    <a:pt x="16114" y="464248"/>
                  </a:lnTo>
                  <a:lnTo>
                    <a:pt x="10916" y="472385"/>
                  </a:lnTo>
                  <a:lnTo>
                    <a:pt x="5824" y="481194"/>
                  </a:lnTo>
                  <a:lnTo>
                    <a:pt x="0" y="492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970445" y="4042943"/>
              <a:ext cx="103670" cy="183256"/>
            </a:xfrm>
            <a:custGeom>
              <a:avLst/>
              <a:gdLst/>
              <a:ahLst/>
              <a:cxnLst/>
              <a:rect l="0" t="0" r="0" b="0"/>
              <a:pathLst>
                <a:path w="103670" h="183256">
                  <a:moveTo>
                    <a:pt x="8912" y="105285"/>
                  </a:moveTo>
                  <a:lnTo>
                    <a:pt x="11846" y="116953"/>
                  </a:lnTo>
                  <a:lnTo>
                    <a:pt x="14628" y="127441"/>
                  </a:lnTo>
                  <a:lnTo>
                    <a:pt x="17528" y="137743"/>
                  </a:lnTo>
                  <a:lnTo>
                    <a:pt x="20568" y="148044"/>
                  </a:lnTo>
                  <a:lnTo>
                    <a:pt x="23733" y="158388"/>
                  </a:lnTo>
                  <a:lnTo>
                    <a:pt x="26959" y="168751"/>
                  </a:lnTo>
                  <a:lnTo>
                    <a:pt x="28868" y="178115"/>
                  </a:lnTo>
                  <a:lnTo>
                    <a:pt x="27636" y="183255"/>
                  </a:lnTo>
                  <a:lnTo>
                    <a:pt x="24215" y="182543"/>
                  </a:lnTo>
                  <a:lnTo>
                    <a:pt x="20318" y="178104"/>
                  </a:lnTo>
                  <a:lnTo>
                    <a:pt x="16482" y="171477"/>
                  </a:lnTo>
                  <a:lnTo>
                    <a:pt x="12764" y="163489"/>
                  </a:lnTo>
                  <a:lnTo>
                    <a:pt x="9298" y="154461"/>
                  </a:lnTo>
                  <a:lnTo>
                    <a:pt x="6358" y="144389"/>
                  </a:lnTo>
                  <a:lnTo>
                    <a:pt x="4054" y="133340"/>
                  </a:lnTo>
                  <a:lnTo>
                    <a:pt x="2340" y="121472"/>
                  </a:lnTo>
                  <a:lnTo>
                    <a:pt x="1109" y="108970"/>
                  </a:lnTo>
                  <a:lnTo>
                    <a:pt x="253" y="96009"/>
                  </a:lnTo>
                  <a:lnTo>
                    <a:pt x="0" y="83051"/>
                  </a:lnTo>
                  <a:lnTo>
                    <a:pt x="886" y="70809"/>
                  </a:lnTo>
                  <a:lnTo>
                    <a:pt x="3119" y="59621"/>
                  </a:lnTo>
                  <a:lnTo>
                    <a:pt x="6754" y="49636"/>
                  </a:lnTo>
                  <a:lnTo>
                    <a:pt x="11869" y="40992"/>
                  </a:lnTo>
                  <a:lnTo>
                    <a:pt x="18349" y="33623"/>
                  </a:lnTo>
                  <a:lnTo>
                    <a:pt x="25954" y="27316"/>
                  </a:lnTo>
                  <a:lnTo>
                    <a:pt x="34421" y="21829"/>
                  </a:lnTo>
                  <a:lnTo>
                    <a:pt x="43515" y="16951"/>
                  </a:lnTo>
                  <a:lnTo>
                    <a:pt x="52983" y="12657"/>
                  </a:lnTo>
                  <a:lnTo>
                    <a:pt x="63685" y="8687"/>
                  </a:lnTo>
                  <a:lnTo>
                    <a:pt x="78794" y="4685"/>
                  </a:lnTo>
                  <a:lnTo>
                    <a:pt x="1036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108427" y="4061895"/>
              <a:ext cx="197315" cy="160747"/>
            </a:xfrm>
            <a:custGeom>
              <a:avLst/>
              <a:gdLst/>
              <a:ahLst/>
              <a:cxnLst/>
              <a:rect l="0" t="0" r="0" b="0"/>
              <a:pathLst>
                <a:path w="197315" h="160747">
                  <a:moveTo>
                    <a:pt x="102557" y="23162"/>
                  </a:moveTo>
                  <a:lnTo>
                    <a:pt x="96622" y="17361"/>
                  </a:lnTo>
                  <a:lnTo>
                    <a:pt x="90418" y="12437"/>
                  </a:lnTo>
                  <a:lnTo>
                    <a:pt x="83322" y="7944"/>
                  </a:lnTo>
                  <a:lnTo>
                    <a:pt x="75382" y="4069"/>
                  </a:lnTo>
                  <a:lnTo>
                    <a:pt x="66735" y="1351"/>
                  </a:lnTo>
                  <a:lnTo>
                    <a:pt x="57546" y="0"/>
                  </a:lnTo>
                  <a:lnTo>
                    <a:pt x="48119" y="72"/>
                  </a:lnTo>
                  <a:lnTo>
                    <a:pt x="38877" y="1638"/>
                  </a:lnTo>
                  <a:lnTo>
                    <a:pt x="30047" y="4590"/>
                  </a:lnTo>
                  <a:lnTo>
                    <a:pt x="21984" y="9013"/>
                  </a:lnTo>
                  <a:lnTo>
                    <a:pt x="15248" y="15254"/>
                  </a:lnTo>
                  <a:lnTo>
                    <a:pt x="10016" y="23341"/>
                  </a:lnTo>
                  <a:lnTo>
                    <a:pt x="6147" y="33024"/>
                  </a:lnTo>
                  <a:lnTo>
                    <a:pt x="3376" y="43965"/>
                  </a:lnTo>
                  <a:lnTo>
                    <a:pt x="1438" y="55837"/>
                  </a:lnTo>
                  <a:lnTo>
                    <a:pt x="269" y="68214"/>
                  </a:lnTo>
                  <a:lnTo>
                    <a:pt x="0" y="80588"/>
                  </a:lnTo>
                  <a:lnTo>
                    <a:pt x="635" y="92683"/>
                  </a:lnTo>
                  <a:lnTo>
                    <a:pt x="2212" y="104431"/>
                  </a:lnTo>
                  <a:lnTo>
                    <a:pt x="4873" y="115860"/>
                  </a:lnTo>
                  <a:lnTo>
                    <a:pt x="8602" y="127019"/>
                  </a:lnTo>
                  <a:lnTo>
                    <a:pt x="13564" y="137479"/>
                  </a:lnTo>
                  <a:lnTo>
                    <a:pt x="20176" y="146373"/>
                  </a:lnTo>
                  <a:lnTo>
                    <a:pt x="28506" y="153345"/>
                  </a:lnTo>
                  <a:lnTo>
                    <a:pt x="38015" y="158196"/>
                  </a:lnTo>
                  <a:lnTo>
                    <a:pt x="47775" y="160636"/>
                  </a:lnTo>
                  <a:lnTo>
                    <a:pt x="57218" y="160746"/>
                  </a:lnTo>
                  <a:lnTo>
                    <a:pt x="65996" y="158567"/>
                  </a:lnTo>
                  <a:lnTo>
                    <a:pt x="73811" y="153922"/>
                  </a:lnTo>
                  <a:lnTo>
                    <a:pt x="80619" y="146954"/>
                  </a:lnTo>
                  <a:lnTo>
                    <a:pt x="86545" y="138211"/>
                  </a:lnTo>
                  <a:lnTo>
                    <a:pt x="91776" y="128443"/>
                  </a:lnTo>
                  <a:lnTo>
                    <a:pt x="96477" y="118170"/>
                  </a:lnTo>
                  <a:lnTo>
                    <a:pt x="100469" y="107513"/>
                  </a:lnTo>
                  <a:lnTo>
                    <a:pt x="103247" y="96300"/>
                  </a:lnTo>
                  <a:lnTo>
                    <a:pt x="104633" y="84552"/>
                  </a:lnTo>
                  <a:lnTo>
                    <a:pt x="104793" y="75476"/>
                  </a:lnTo>
                  <a:lnTo>
                    <a:pt x="104451" y="73044"/>
                  </a:lnTo>
                  <a:lnTo>
                    <a:pt x="104560" y="75940"/>
                  </a:lnTo>
                  <a:lnTo>
                    <a:pt x="105421" y="82090"/>
                  </a:lnTo>
                  <a:lnTo>
                    <a:pt x="107153" y="89931"/>
                  </a:lnTo>
                  <a:lnTo>
                    <a:pt x="109922" y="98344"/>
                  </a:lnTo>
                  <a:lnTo>
                    <a:pt x="113721" y="106742"/>
                  </a:lnTo>
                  <a:lnTo>
                    <a:pt x="118562" y="114742"/>
                  </a:lnTo>
                  <a:lnTo>
                    <a:pt x="124561" y="121999"/>
                  </a:lnTo>
                  <a:lnTo>
                    <a:pt x="131672" y="128408"/>
                  </a:lnTo>
                  <a:lnTo>
                    <a:pt x="139836" y="133906"/>
                  </a:lnTo>
                  <a:lnTo>
                    <a:pt x="150184" y="138901"/>
                  </a:lnTo>
                  <a:lnTo>
                    <a:pt x="166977" y="143831"/>
                  </a:lnTo>
                  <a:lnTo>
                    <a:pt x="197314" y="1495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337326" y="4035653"/>
              <a:ext cx="263213" cy="196803"/>
            </a:xfrm>
            <a:custGeom>
              <a:avLst/>
              <a:gdLst/>
              <a:ahLst/>
              <a:cxnLst/>
              <a:rect l="0" t="0" r="0" b="0"/>
              <a:pathLst>
                <a:path w="263213" h="196803">
                  <a:moveTo>
                    <a:pt x="0" y="102046"/>
                  </a:moveTo>
                  <a:lnTo>
                    <a:pt x="2934" y="113848"/>
                  </a:lnTo>
                  <a:lnTo>
                    <a:pt x="5716" y="125617"/>
                  </a:lnTo>
                  <a:lnTo>
                    <a:pt x="8616" y="138503"/>
                  </a:lnTo>
                  <a:lnTo>
                    <a:pt x="11656" y="152178"/>
                  </a:lnTo>
                  <a:lnTo>
                    <a:pt x="14821" y="165859"/>
                  </a:lnTo>
                  <a:lnTo>
                    <a:pt x="18064" y="179001"/>
                  </a:lnTo>
                  <a:lnTo>
                    <a:pt x="20652" y="188905"/>
                  </a:lnTo>
                  <a:lnTo>
                    <a:pt x="21833" y="192171"/>
                  </a:lnTo>
                  <a:lnTo>
                    <a:pt x="22136" y="189591"/>
                  </a:lnTo>
                  <a:lnTo>
                    <a:pt x="22063" y="182794"/>
                  </a:lnTo>
                  <a:lnTo>
                    <a:pt x="21871" y="172895"/>
                  </a:lnTo>
                  <a:lnTo>
                    <a:pt x="21671" y="160713"/>
                  </a:lnTo>
                  <a:lnTo>
                    <a:pt x="21501" y="147047"/>
                  </a:lnTo>
                  <a:lnTo>
                    <a:pt x="21370" y="132688"/>
                  </a:lnTo>
                  <a:lnTo>
                    <a:pt x="21293" y="118144"/>
                  </a:lnTo>
                  <a:lnTo>
                    <a:pt x="21916" y="104454"/>
                  </a:lnTo>
                  <a:lnTo>
                    <a:pt x="24461" y="93231"/>
                  </a:lnTo>
                  <a:lnTo>
                    <a:pt x="29432" y="85139"/>
                  </a:lnTo>
                  <a:lnTo>
                    <a:pt x="36366" y="80164"/>
                  </a:lnTo>
                  <a:lnTo>
                    <a:pt x="44240" y="78090"/>
                  </a:lnTo>
                  <a:lnTo>
                    <a:pt x="52343" y="78473"/>
                  </a:lnTo>
                  <a:lnTo>
                    <a:pt x="60186" y="80945"/>
                  </a:lnTo>
                  <a:lnTo>
                    <a:pt x="67358" y="85319"/>
                  </a:lnTo>
                  <a:lnTo>
                    <a:pt x="73735" y="91248"/>
                  </a:lnTo>
                  <a:lnTo>
                    <a:pt x="79693" y="95733"/>
                  </a:lnTo>
                  <a:lnTo>
                    <a:pt x="85180" y="95339"/>
                  </a:lnTo>
                  <a:lnTo>
                    <a:pt x="89545" y="91136"/>
                  </a:lnTo>
                  <a:lnTo>
                    <a:pt x="93120" y="84542"/>
                  </a:lnTo>
                  <a:lnTo>
                    <a:pt x="96355" y="76315"/>
                  </a:lnTo>
                  <a:lnTo>
                    <a:pt x="99508" y="66713"/>
                  </a:lnTo>
                  <a:lnTo>
                    <a:pt x="102696" y="55951"/>
                  </a:lnTo>
                  <a:lnTo>
                    <a:pt x="106117" y="44599"/>
                  </a:lnTo>
                  <a:lnTo>
                    <a:pt x="110078" y="33498"/>
                  </a:lnTo>
                  <a:lnTo>
                    <a:pt x="114704" y="23114"/>
                  </a:lnTo>
                  <a:lnTo>
                    <a:pt x="120111" y="14021"/>
                  </a:lnTo>
                  <a:lnTo>
                    <a:pt x="126496" y="7049"/>
                  </a:lnTo>
                  <a:lnTo>
                    <a:pt x="133863" y="2443"/>
                  </a:lnTo>
                  <a:lnTo>
                    <a:pt x="141911" y="131"/>
                  </a:lnTo>
                  <a:lnTo>
                    <a:pt x="150151" y="0"/>
                  </a:lnTo>
                  <a:lnTo>
                    <a:pt x="158283" y="1764"/>
                  </a:lnTo>
                  <a:lnTo>
                    <a:pt x="166199" y="5198"/>
                  </a:lnTo>
                  <a:lnTo>
                    <a:pt x="173893" y="10235"/>
                  </a:lnTo>
                  <a:lnTo>
                    <a:pt x="181402" y="16696"/>
                  </a:lnTo>
                  <a:lnTo>
                    <a:pt x="188766" y="24472"/>
                  </a:lnTo>
                  <a:lnTo>
                    <a:pt x="196025" y="33593"/>
                  </a:lnTo>
                  <a:lnTo>
                    <a:pt x="203204" y="43948"/>
                  </a:lnTo>
                  <a:lnTo>
                    <a:pt x="210162" y="55154"/>
                  </a:lnTo>
                  <a:lnTo>
                    <a:pt x="216609" y="66669"/>
                  </a:lnTo>
                  <a:lnTo>
                    <a:pt x="222425" y="78157"/>
                  </a:lnTo>
                  <a:lnTo>
                    <a:pt x="227653" y="89650"/>
                  </a:lnTo>
                  <a:lnTo>
                    <a:pt x="232399" y="101432"/>
                  </a:lnTo>
                  <a:lnTo>
                    <a:pt x="236777" y="113651"/>
                  </a:lnTo>
                  <a:lnTo>
                    <a:pt x="240888" y="126147"/>
                  </a:lnTo>
                  <a:lnTo>
                    <a:pt x="244809" y="138542"/>
                  </a:lnTo>
                  <a:lnTo>
                    <a:pt x="248594" y="150610"/>
                  </a:lnTo>
                  <a:lnTo>
                    <a:pt x="252132" y="161855"/>
                  </a:lnTo>
                  <a:lnTo>
                    <a:pt x="255506" y="172538"/>
                  </a:lnTo>
                  <a:lnTo>
                    <a:pt x="259011" y="183596"/>
                  </a:lnTo>
                  <a:lnTo>
                    <a:pt x="263212" y="1968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4" name="Straight Connector 93"/>
          <p:cNvCxnSpPr/>
          <p:nvPr/>
        </p:nvCxnSpPr>
        <p:spPr>
          <a:xfrm>
            <a:off x="3453384" y="684402"/>
            <a:ext cx="0" cy="5537963"/>
          </a:xfrm>
          <a:prstGeom prst="line">
            <a:avLst/>
          </a:prstGeom>
          <a:ln w="38100" cap="flat" cmpd="sng" algn="ctr">
            <a:solidFill>
              <a:srgbClr val="32CD32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6990968" y="779144"/>
            <a:ext cx="0" cy="5569585"/>
          </a:xfrm>
          <a:prstGeom prst="line">
            <a:avLst/>
          </a:prstGeom>
          <a:ln w="38100" cap="flat" cmpd="sng" algn="ctr">
            <a:solidFill>
              <a:srgbClr val="32CD32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" name="Group 101"/>
          <p:cNvGrpSpPr/>
          <p:nvPr/>
        </p:nvGrpSpPr>
        <p:grpSpPr>
          <a:xfrm>
            <a:off x="4000181" y="3990300"/>
            <a:ext cx="1411467" cy="840646"/>
            <a:chOff x="4000181" y="3990300"/>
            <a:chExt cx="1411467" cy="840646"/>
          </a:xfrm>
        </p:grpSpPr>
        <p:sp>
          <p:nvSpPr>
            <p:cNvPr id="96" name="Freeform 95"/>
            <p:cNvSpPr/>
            <p:nvPr/>
          </p:nvSpPr>
          <p:spPr>
            <a:xfrm>
              <a:off x="4000181" y="3990300"/>
              <a:ext cx="416591" cy="545512"/>
            </a:xfrm>
            <a:custGeom>
              <a:avLst/>
              <a:gdLst/>
              <a:ahLst/>
              <a:cxnLst/>
              <a:rect l="0" t="0" r="0" b="0"/>
              <a:pathLst>
                <a:path w="416591" h="545512">
                  <a:moveTo>
                    <a:pt x="253332" y="0"/>
                  </a:moveTo>
                  <a:lnTo>
                    <a:pt x="244397" y="2934"/>
                  </a:lnTo>
                  <a:lnTo>
                    <a:pt x="234769" y="5716"/>
                  </a:lnTo>
                  <a:lnTo>
                    <a:pt x="223482" y="8620"/>
                  </a:lnTo>
                  <a:lnTo>
                    <a:pt x="210814" y="11834"/>
                  </a:lnTo>
                  <a:lnTo>
                    <a:pt x="197335" y="15647"/>
                  </a:lnTo>
                  <a:lnTo>
                    <a:pt x="183467" y="20164"/>
                  </a:lnTo>
                  <a:lnTo>
                    <a:pt x="169605" y="25328"/>
                  </a:lnTo>
                  <a:lnTo>
                    <a:pt x="156162" y="31016"/>
                  </a:lnTo>
                  <a:lnTo>
                    <a:pt x="143309" y="37105"/>
                  </a:lnTo>
                  <a:lnTo>
                    <a:pt x="130868" y="43651"/>
                  </a:lnTo>
                  <a:lnTo>
                    <a:pt x="118434" y="50876"/>
                  </a:lnTo>
                  <a:lnTo>
                    <a:pt x="105771" y="58843"/>
                  </a:lnTo>
                  <a:lnTo>
                    <a:pt x="92975" y="67312"/>
                  </a:lnTo>
                  <a:lnTo>
                    <a:pt x="80377" y="75843"/>
                  </a:lnTo>
                  <a:lnTo>
                    <a:pt x="68164" y="84177"/>
                  </a:lnTo>
                  <a:lnTo>
                    <a:pt x="56521" y="92401"/>
                  </a:lnTo>
                  <a:lnTo>
                    <a:pt x="45703" y="100834"/>
                  </a:lnTo>
                  <a:lnTo>
                    <a:pt x="35766" y="109657"/>
                  </a:lnTo>
                  <a:lnTo>
                    <a:pt x="26772" y="118888"/>
                  </a:lnTo>
                  <a:lnTo>
                    <a:pt x="18869" y="128471"/>
                  </a:lnTo>
                  <a:lnTo>
                    <a:pt x="12041" y="138329"/>
                  </a:lnTo>
                  <a:lnTo>
                    <a:pt x="6455" y="148390"/>
                  </a:lnTo>
                  <a:lnTo>
                    <a:pt x="2525" y="158598"/>
                  </a:lnTo>
                  <a:lnTo>
                    <a:pt x="335" y="168899"/>
                  </a:lnTo>
                  <a:lnTo>
                    <a:pt x="0" y="178933"/>
                  </a:lnTo>
                  <a:lnTo>
                    <a:pt x="1820" y="188065"/>
                  </a:lnTo>
                  <a:lnTo>
                    <a:pt x="5753" y="196015"/>
                  </a:lnTo>
                  <a:lnTo>
                    <a:pt x="11648" y="202675"/>
                  </a:lnTo>
                  <a:lnTo>
                    <a:pt x="19417" y="207932"/>
                  </a:lnTo>
                  <a:lnTo>
                    <a:pt x="28825" y="211875"/>
                  </a:lnTo>
                  <a:lnTo>
                    <a:pt x="39548" y="214728"/>
                  </a:lnTo>
                  <a:lnTo>
                    <a:pt x="51260" y="216742"/>
                  </a:lnTo>
                  <a:lnTo>
                    <a:pt x="63695" y="218140"/>
                  </a:lnTo>
                  <a:lnTo>
                    <a:pt x="76806" y="219100"/>
                  </a:lnTo>
                  <a:lnTo>
                    <a:pt x="90746" y="219753"/>
                  </a:lnTo>
                  <a:lnTo>
                    <a:pt x="105523" y="220199"/>
                  </a:lnTo>
                  <a:lnTo>
                    <a:pt x="120700" y="220670"/>
                  </a:lnTo>
                  <a:lnTo>
                    <a:pt x="135510" y="221519"/>
                  </a:lnTo>
                  <a:lnTo>
                    <a:pt x="149549" y="222907"/>
                  </a:lnTo>
                  <a:lnTo>
                    <a:pt x="162924" y="224822"/>
                  </a:lnTo>
                  <a:lnTo>
                    <a:pt x="176054" y="227179"/>
                  </a:lnTo>
                  <a:lnTo>
                    <a:pt x="189222" y="229879"/>
                  </a:lnTo>
                  <a:lnTo>
                    <a:pt x="202541" y="232998"/>
                  </a:lnTo>
                  <a:lnTo>
                    <a:pt x="216031" y="236768"/>
                  </a:lnTo>
                  <a:lnTo>
                    <a:pt x="229668" y="241268"/>
                  </a:lnTo>
                  <a:lnTo>
                    <a:pt x="243421" y="246425"/>
                  </a:lnTo>
                  <a:lnTo>
                    <a:pt x="257262" y="252110"/>
                  </a:lnTo>
                  <a:lnTo>
                    <a:pt x="271154" y="258195"/>
                  </a:lnTo>
                  <a:lnTo>
                    <a:pt x="284754" y="264568"/>
                  </a:lnTo>
                  <a:lnTo>
                    <a:pt x="297433" y="271146"/>
                  </a:lnTo>
                  <a:lnTo>
                    <a:pt x="308922" y="277865"/>
                  </a:lnTo>
                  <a:lnTo>
                    <a:pt x="319280" y="284682"/>
                  </a:lnTo>
                  <a:lnTo>
                    <a:pt x="328706" y="291565"/>
                  </a:lnTo>
                  <a:lnTo>
                    <a:pt x="337419" y="298502"/>
                  </a:lnTo>
                  <a:lnTo>
                    <a:pt x="345612" y="305805"/>
                  </a:lnTo>
                  <a:lnTo>
                    <a:pt x="353435" y="314080"/>
                  </a:lnTo>
                  <a:lnTo>
                    <a:pt x="361001" y="323568"/>
                  </a:lnTo>
                  <a:lnTo>
                    <a:pt x="368390" y="333874"/>
                  </a:lnTo>
                  <a:lnTo>
                    <a:pt x="375658" y="344177"/>
                  </a:lnTo>
                  <a:lnTo>
                    <a:pt x="382840" y="354003"/>
                  </a:lnTo>
                  <a:lnTo>
                    <a:pt x="389799" y="363548"/>
                  </a:lnTo>
                  <a:lnTo>
                    <a:pt x="396244" y="373476"/>
                  </a:lnTo>
                  <a:lnTo>
                    <a:pt x="402056" y="384160"/>
                  </a:lnTo>
                  <a:lnTo>
                    <a:pt x="407110" y="395810"/>
                  </a:lnTo>
                  <a:lnTo>
                    <a:pt x="411207" y="408629"/>
                  </a:lnTo>
                  <a:lnTo>
                    <a:pt x="414322" y="422586"/>
                  </a:lnTo>
                  <a:lnTo>
                    <a:pt x="416262" y="437181"/>
                  </a:lnTo>
                  <a:lnTo>
                    <a:pt x="416590" y="451583"/>
                  </a:lnTo>
                  <a:lnTo>
                    <a:pt x="415212" y="465333"/>
                  </a:lnTo>
                  <a:lnTo>
                    <a:pt x="412169" y="478172"/>
                  </a:lnTo>
                  <a:lnTo>
                    <a:pt x="407460" y="489875"/>
                  </a:lnTo>
                  <a:lnTo>
                    <a:pt x="401251" y="500444"/>
                  </a:lnTo>
                  <a:lnTo>
                    <a:pt x="393660" y="509881"/>
                  </a:lnTo>
                  <a:lnTo>
                    <a:pt x="384669" y="518089"/>
                  </a:lnTo>
                  <a:lnTo>
                    <a:pt x="374398" y="525131"/>
                  </a:lnTo>
                  <a:lnTo>
                    <a:pt x="362908" y="531032"/>
                  </a:lnTo>
                  <a:lnTo>
                    <a:pt x="350140" y="535706"/>
                  </a:lnTo>
                  <a:lnTo>
                    <a:pt x="336179" y="539222"/>
                  </a:lnTo>
                  <a:lnTo>
                    <a:pt x="321228" y="541772"/>
                  </a:lnTo>
                  <a:lnTo>
                    <a:pt x="305514" y="543575"/>
                  </a:lnTo>
                  <a:lnTo>
                    <a:pt x="289240" y="544823"/>
                  </a:lnTo>
                  <a:lnTo>
                    <a:pt x="272567" y="545511"/>
                  </a:lnTo>
                  <a:lnTo>
                    <a:pt x="255615" y="545448"/>
                  </a:lnTo>
                  <a:lnTo>
                    <a:pt x="238474" y="544587"/>
                  </a:lnTo>
                  <a:lnTo>
                    <a:pt x="221371" y="542857"/>
                  </a:lnTo>
                  <a:lnTo>
                    <a:pt x="204654" y="540091"/>
                  </a:lnTo>
                  <a:lnTo>
                    <a:pt x="188483" y="536312"/>
                  </a:lnTo>
                  <a:lnTo>
                    <a:pt x="172843" y="531994"/>
                  </a:lnTo>
                  <a:lnTo>
                    <a:pt x="157647" y="527944"/>
                  </a:lnTo>
                  <a:lnTo>
                    <a:pt x="142797" y="524592"/>
                  </a:lnTo>
                  <a:lnTo>
                    <a:pt x="128365" y="521852"/>
                  </a:lnTo>
                  <a:lnTo>
                    <a:pt x="114586" y="519325"/>
                  </a:lnTo>
                  <a:lnTo>
                    <a:pt x="101546" y="516740"/>
                  </a:lnTo>
                  <a:lnTo>
                    <a:pt x="89431" y="514144"/>
                  </a:lnTo>
                  <a:lnTo>
                    <a:pt x="77317" y="511573"/>
                  </a:lnTo>
                  <a:lnTo>
                    <a:pt x="63020" y="508795"/>
                  </a:lnTo>
                  <a:lnTo>
                    <a:pt x="42762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426718" y="4379914"/>
              <a:ext cx="290050" cy="451032"/>
            </a:xfrm>
            <a:custGeom>
              <a:avLst/>
              <a:gdLst/>
              <a:ahLst/>
              <a:cxnLst/>
              <a:rect l="0" t="0" r="0" b="0"/>
              <a:pathLst>
                <a:path w="290050" h="451032">
                  <a:moveTo>
                    <a:pt x="121593" y="73640"/>
                  </a:moveTo>
                  <a:lnTo>
                    <a:pt x="121459" y="61972"/>
                  </a:lnTo>
                  <a:lnTo>
                    <a:pt x="120178" y="51483"/>
                  </a:lnTo>
                  <a:lnTo>
                    <a:pt x="117580" y="41191"/>
                  </a:lnTo>
                  <a:lnTo>
                    <a:pt x="113688" y="31235"/>
                  </a:lnTo>
                  <a:lnTo>
                    <a:pt x="108407" y="22188"/>
                  </a:lnTo>
                  <a:lnTo>
                    <a:pt x="101816" y="14314"/>
                  </a:lnTo>
                  <a:lnTo>
                    <a:pt x="93970" y="7882"/>
                  </a:lnTo>
                  <a:lnTo>
                    <a:pt x="84812" y="3314"/>
                  </a:lnTo>
                  <a:lnTo>
                    <a:pt x="74441" y="662"/>
                  </a:lnTo>
                  <a:lnTo>
                    <a:pt x="63395" y="0"/>
                  </a:lnTo>
                  <a:lnTo>
                    <a:pt x="52522" y="1593"/>
                  </a:lnTo>
                  <a:lnTo>
                    <a:pt x="42292" y="5366"/>
                  </a:lnTo>
                  <a:lnTo>
                    <a:pt x="32968" y="10983"/>
                  </a:lnTo>
                  <a:lnTo>
                    <a:pt x="24777" y="18031"/>
                  </a:lnTo>
                  <a:lnTo>
                    <a:pt x="17719" y="26147"/>
                  </a:lnTo>
                  <a:lnTo>
                    <a:pt x="11793" y="35356"/>
                  </a:lnTo>
                  <a:lnTo>
                    <a:pt x="7094" y="46047"/>
                  </a:lnTo>
                  <a:lnTo>
                    <a:pt x="3563" y="58305"/>
                  </a:lnTo>
                  <a:lnTo>
                    <a:pt x="1172" y="71620"/>
                  </a:lnTo>
                  <a:lnTo>
                    <a:pt x="7" y="85097"/>
                  </a:lnTo>
                  <a:lnTo>
                    <a:pt x="0" y="98197"/>
                  </a:lnTo>
                  <a:lnTo>
                    <a:pt x="960" y="110754"/>
                  </a:lnTo>
                  <a:lnTo>
                    <a:pt x="2667" y="122794"/>
                  </a:lnTo>
                  <a:lnTo>
                    <a:pt x="4933" y="134390"/>
                  </a:lnTo>
                  <a:lnTo>
                    <a:pt x="7928" y="144991"/>
                  </a:lnTo>
                  <a:lnTo>
                    <a:pt x="12149" y="153454"/>
                  </a:lnTo>
                  <a:lnTo>
                    <a:pt x="17763" y="159326"/>
                  </a:lnTo>
                  <a:lnTo>
                    <a:pt x="24483" y="162625"/>
                  </a:lnTo>
                  <a:lnTo>
                    <a:pt x="31757" y="163485"/>
                  </a:lnTo>
                  <a:lnTo>
                    <a:pt x="39205" y="162249"/>
                  </a:lnTo>
                  <a:lnTo>
                    <a:pt x="46645" y="159353"/>
                  </a:lnTo>
                  <a:lnTo>
                    <a:pt x="54013" y="155217"/>
                  </a:lnTo>
                  <a:lnTo>
                    <a:pt x="61294" y="150183"/>
                  </a:lnTo>
                  <a:lnTo>
                    <a:pt x="68334" y="144349"/>
                  </a:lnTo>
                  <a:lnTo>
                    <a:pt x="74843" y="137604"/>
                  </a:lnTo>
                  <a:lnTo>
                    <a:pt x="80705" y="129954"/>
                  </a:lnTo>
                  <a:lnTo>
                    <a:pt x="85964" y="121529"/>
                  </a:lnTo>
                  <a:lnTo>
                    <a:pt x="90732" y="112495"/>
                  </a:lnTo>
                  <a:lnTo>
                    <a:pt x="95140" y="103041"/>
                  </a:lnTo>
                  <a:lnTo>
                    <a:pt x="99785" y="94496"/>
                  </a:lnTo>
                  <a:lnTo>
                    <a:pt x="105173" y="90290"/>
                  </a:lnTo>
                  <a:lnTo>
                    <a:pt x="110305" y="92032"/>
                  </a:lnTo>
                  <a:lnTo>
                    <a:pt x="114128" y="97855"/>
                  </a:lnTo>
                  <a:lnTo>
                    <a:pt x="116703" y="106491"/>
                  </a:lnTo>
                  <a:lnTo>
                    <a:pt x="118389" y="117389"/>
                  </a:lnTo>
                  <a:lnTo>
                    <a:pt x="119492" y="130104"/>
                  </a:lnTo>
                  <a:lnTo>
                    <a:pt x="120382" y="143890"/>
                  </a:lnTo>
                  <a:lnTo>
                    <a:pt x="121501" y="157762"/>
                  </a:lnTo>
                  <a:lnTo>
                    <a:pt x="123059" y="171185"/>
                  </a:lnTo>
                  <a:lnTo>
                    <a:pt x="124916" y="184657"/>
                  </a:lnTo>
                  <a:lnTo>
                    <a:pt x="126700" y="199449"/>
                  </a:lnTo>
                  <a:lnTo>
                    <a:pt x="128198" y="216169"/>
                  </a:lnTo>
                  <a:lnTo>
                    <a:pt x="129523" y="234148"/>
                  </a:lnTo>
                  <a:lnTo>
                    <a:pt x="131018" y="251849"/>
                  </a:lnTo>
                  <a:lnTo>
                    <a:pt x="132867" y="268385"/>
                  </a:lnTo>
                  <a:lnTo>
                    <a:pt x="134770" y="283555"/>
                  </a:lnTo>
                  <a:lnTo>
                    <a:pt x="136060" y="297497"/>
                  </a:lnTo>
                  <a:lnTo>
                    <a:pt x="136413" y="310466"/>
                  </a:lnTo>
                  <a:lnTo>
                    <a:pt x="135988" y="322869"/>
                  </a:lnTo>
                  <a:lnTo>
                    <a:pt x="135239" y="335219"/>
                  </a:lnTo>
                  <a:lnTo>
                    <a:pt x="134476" y="347806"/>
                  </a:lnTo>
                  <a:lnTo>
                    <a:pt x="133829" y="360877"/>
                  </a:lnTo>
                  <a:lnTo>
                    <a:pt x="133328" y="374717"/>
                  </a:lnTo>
                  <a:lnTo>
                    <a:pt x="132960" y="389397"/>
                  </a:lnTo>
                  <a:lnTo>
                    <a:pt x="132697" y="404662"/>
                  </a:lnTo>
                  <a:lnTo>
                    <a:pt x="132513" y="420055"/>
                  </a:lnTo>
                  <a:lnTo>
                    <a:pt x="132419" y="435203"/>
                  </a:lnTo>
                  <a:lnTo>
                    <a:pt x="133526" y="446813"/>
                  </a:lnTo>
                  <a:lnTo>
                    <a:pt x="136510" y="451031"/>
                  </a:lnTo>
                  <a:lnTo>
                    <a:pt x="139950" y="449431"/>
                  </a:lnTo>
                  <a:lnTo>
                    <a:pt x="143536" y="444217"/>
                  </a:lnTo>
                  <a:lnTo>
                    <a:pt x="147557" y="436874"/>
                  </a:lnTo>
                  <a:lnTo>
                    <a:pt x="152186" y="428285"/>
                  </a:lnTo>
                  <a:lnTo>
                    <a:pt x="157575" y="418956"/>
                  </a:lnTo>
                  <a:lnTo>
                    <a:pt x="163938" y="409181"/>
                  </a:lnTo>
                  <a:lnTo>
                    <a:pt x="171289" y="399141"/>
                  </a:lnTo>
                  <a:lnTo>
                    <a:pt x="179493" y="389266"/>
                  </a:lnTo>
                  <a:lnTo>
                    <a:pt x="188370" y="380234"/>
                  </a:lnTo>
                  <a:lnTo>
                    <a:pt x="197746" y="372338"/>
                  </a:lnTo>
                  <a:lnTo>
                    <a:pt x="207481" y="365373"/>
                  </a:lnTo>
                  <a:lnTo>
                    <a:pt x="217468" y="358846"/>
                  </a:lnTo>
                  <a:lnTo>
                    <a:pt x="227625" y="352419"/>
                  </a:lnTo>
                  <a:lnTo>
                    <a:pt x="237827" y="346047"/>
                  </a:lnTo>
                  <a:lnTo>
                    <a:pt x="249111" y="339173"/>
                  </a:lnTo>
                  <a:lnTo>
                    <a:pt x="264703" y="330068"/>
                  </a:lnTo>
                  <a:lnTo>
                    <a:pt x="290049" y="3157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653998" y="4316684"/>
              <a:ext cx="128532" cy="236750"/>
            </a:xfrm>
            <a:custGeom>
              <a:avLst/>
              <a:gdLst/>
              <a:ahLst/>
              <a:cxnLst/>
              <a:rect l="0" t="0" r="0" b="0"/>
              <a:pathLst>
                <a:path w="128532" h="236750">
                  <a:moveTo>
                    <a:pt x="10126" y="10528"/>
                  </a:moveTo>
                  <a:lnTo>
                    <a:pt x="7260" y="22263"/>
                  </a:lnTo>
                  <a:lnTo>
                    <a:pt x="5117" y="33392"/>
                  </a:lnTo>
                  <a:lnTo>
                    <a:pt x="3514" y="44991"/>
                  </a:lnTo>
                  <a:lnTo>
                    <a:pt x="2334" y="57152"/>
                  </a:lnTo>
                  <a:lnTo>
                    <a:pt x="1485" y="69812"/>
                  </a:lnTo>
                  <a:lnTo>
                    <a:pt x="888" y="82867"/>
                  </a:lnTo>
                  <a:lnTo>
                    <a:pt x="473" y="96219"/>
                  </a:lnTo>
                  <a:lnTo>
                    <a:pt x="189" y="109785"/>
                  </a:lnTo>
                  <a:lnTo>
                    <a:pt x="0" y="123500"/>
                  </a:lnTo>
                  <a:lnTo>
                    <a:pt x="42" y="137319"/>
                  </a:lnTo>
                  <a:lnTo>
                    <a:pt x="602" y="151209"/>
                  </a:lnTo>
                  <a:lnTo>
                    <a:pt x="1801" y="165143"/>
                  </a:lnTo>
                  <a:lnTo>
                    <a:pt x="3759" y="178941"/>
                  </a:lnTo>
                  <a:lnTo>
                    <a:pt x="6678" y="192286"/>
                  </a:lnTo>
                  <a:lnTo>
                    <a:pt x="10574" y="205023"/>
                  </a:lnTo>
                  <a:lnTo>
                    <a:pt x="15479" y="216524"/>
                  </a:lnTo>
                  <a:lnTo>
                    <a:pt x="21520" y="225659"/>
                  </a:lnTo>
                  <a:lnTo>
                    <a:pt x="28654" y="232015"/>
                  </a:lnTo>
                  <a:lnTo>
                    <a:pt x="36544" y="235654"/>
                  </a:lnTo>
                  <a:lnTo>
                    <a:pt x="44678" y="236749"/>
                  </a:lnTo>
                  <a:lnTo>
                    <a:pt x="52735" y="235664"/>
                  </a:lnTo>
                  <a:lnTo>
                    <a:pt x="60429" y="232532"/>
                  </a:lnTo>
                  <a:lnTo>
                    <a:pt x="67444" y="227174"/>
                  </a:lnTo>
                  <a:lnTo>
                    <a:pt x="73683" y="219691"/>
                  </a:lnTo>
                  <a:lnTo>
                    <a:pt x="79380" y="210586"/>
                  </a:lnTo>
                  <a:lnTo>
                    <a:pt x="84981" y="200567"/>
                  </a:lnTo>
                  <a:lnTo>
                    <a:pt x="90751" y="190122"/>
                  </a:lnTo>
                  <a:lnTo>
                    <a:pt x="96612" y="179348"/>
                  </a:lnTo>
                  <a:lnTo>
                    <a:pt x="102248" y="168056"/>
                  </a:lnTo>
                  <a:lnTo>
                    <a:pt x="107485" y="156169"/>
                  </a:lnTo>
                  <a:lnTo>
                    <a:pt x="112306" y="143898"/>
                  </a:lnTo>
                  <a:lnTo>
                    <a:pt x="116771" y="131654"/>
                  </a:lnTo>
                  <a:lnTo>
                    <a:pt x="120949" y="119673"/>
                  </a:lnTo>
                  <a:lnTo>
                    <a:pt x="124584" y="108018"/>
                  </a:lnTo>
                  <a:lnTo>
                    <a:pt x="127121" y="96657"/>
                  </a:lnTo>
                  <a:lnTo>
                    <a:pt x="128349" y="85529"/>
                  </a:lnTo>
                  <a:lnTo>
                    <a:pt x="128531" y="74412"/>
                  </a:lnTo>
                  <a:lnTo>
                    <a:pt x="128196" y="62948"/>
                  </a:lnTo>
                  <a:lnTo>
                    <a:pt x="127714" y="50988"/>
                  </a:lnTo>
                  <a:lnTo>
                    <a:pt x="127257" y="39147"/>
                  </a:lnTo>
                  <a:lnTo>
                    <a:pt x="126834" y="27541"/>
                  </a:lnTo>
                  <a:lnTo>
                    <a:pt x="126416" y="15148"/>
                  </a:lnTo>
                  <a:lnTo>
                    <a:pt x="1259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802754" y="4361882"/>
              <a:ext cx="198283" cy="178775"/>
            </a:xfrm>
            <a:custGeom>
              <a:avLst/>
              <a:gdLst/>
              <a:ahLst/>
              <a:cxnLst/>
              <a:rect l="0" t="0" r="0" b="0"/>
              <a:pathLst>
                <a:path w="198283" h="178775">
                  <a:moveTo>
                    <a:pt x="124582" y="81144"/>
                  </a:moveTo>
                  <a:lnTo>
                    <a:pt x="121649" y="72275"/>
                  </a:lnTo>
                  <a:lnTo>
                    <a:pt x="118866" y="63288"/>
                  </a:lnTo>
                  <a:lnTo>
                    <a:pt x="115963" y="53302"/>
                  </a:lnTo>
                  <a:lnTo>
                    <a:pt x="112750" y="42668"/>
                  </a:lnTo>
                  <a:lnTo>
                    <a:pt x="108936" y="32153"/>
                  </a:lnTo>
                  <a:lnTo>
                    <a:pt x="104410" y="22214"/>
                  </a:lnTo>
                  <a:lnTo>
                    <a:pt x="98900" y="13446"/>
                  </a:lnTo>
                  <a:lnTo>
                    <a:pt x="91916" y="6703"/>
                  </a:lnTo>
                  <a:lnTo>
                    <a:pt x="83334" y="2257"/>
                  </a:lnTo>
                  <a:lnTo>
                    <a:pt x="73656" y="56"/>
                  </a:lnTo>
                  <a:lnTo>
                    <a:pt x="63782" y="0"/>
                  </a:lnTo>
                  <a:lnTo>
                    <a:pt x="54262" y="1819"/>
                  </a:lnTo>
                  <a:lnTo>
                    <a:pt x="45433" y="5461"/>
                  </a:lnTo>
                  <a:lnTo>
                    <a:pt x="37583" y="11169"/>
                  </a:lnTo>
                  <a:lnTo>
                    <a:pt x="30753" y="18889"/>
                  </a:lnTo>
                  <a:lnTo>
                    <a:pt x="24812" y="28156"/>
                  </a:lnTo>
                  <a:lnTo>
                    <a:pt x="19571" y="38283"/>
                  </a:lnTo>
                  <a:lnTo>
                    <a:pt x="14858" y="48801"/>
                  </a:lnTo>
                  <a:lnTo>
                    <a:pt x="10689" y="59624"/>
                  </a:lnTo>
                  <a:lnTo>
                    <a:pt x="7260" y="70949"/>
                  </a:lnTo>
                  <a:lnTo>
                    <a:pt x="4618" y="82862"/>
                  </a:lnTo>
                  <a:lnTo>
                    <a:pt x="2674" y="95321"/>
                  </a:lnTo>
                  <a:lnTo>
                    <a:pt x="1286" y="108223"/>
                  </a:lnTo>
                  <a:lnTo>
                    <a:pt x="324" y="121454"/>
                  </a:lnTo>
                  <a:lnTo>
                    <a:pt x="0" y="134595"/>
                  </a:lnTo>
                  <a:lnTo>
                    <a:pt x="839" y="146958"/>
                  </a:lnTo>
                  <a:lnTo>
                    <a:pt x="3040" y="158214"/>
                  </a:lnTo>
                  <a:lnTo>
                    <a:pt x="6654" y="167736"/>
                  </a:lnTo>
                  <a:lnTo>
                    <a:pt x="11754" y="174471"/>
                  </a:lnTo>
                  <a:lnTo>
                    <a:pt x="18220" y="178100"/>
                  </a:lnTo>
                  <a:lnTo>
                    <a:pt x="25646" y="178774"/>
                  </a:lnTo>
                  <a:lnTo>
                    <a:pt x="33461" y="176733"/>
                  </a:lnTo>
                  <a:lnTo>
                    <a:pt x="41299" y="172402"/>
                  </a:lnTo>
                  <a:lnTo>
                    <a:pt x="48846" y="166279"/>
                  </a:lnTo>
                  <a:lnTo>
                    <a:pt x="55762" y="158825"/>
                  </a:lnTo>
                  <a:lnTo>
                    <a:pt x="61933" y="150413"/>
                  </a:lnTo>
                  <a:lnTo>
                    <a:pt x="67585" y="141329"/>
                  </a:lnTo>
                  <a:lnTo>
                    <a:pt x="73156" y="131779"/>
                  </a:lnTo>
                  <a:lnTo>
                    <a:pt x="78906" y="121912"/>
                  </a:lnTo>
                  <a:lnTo>
                    <a:pt x="84754" y="111828"/>
                  </a:lnTo>
                  <a:lnTo>
                    <a:pt x="90381" y="101598"/>
                  </a:lnTo>
                  <a:lnTo>
                    <a:pt x="95626" y="91301"/>
                  </a:lnTo>
                  <a:lnTo>
                    <a:pt x="101011" y="82150"/>
                  </a:lnTo>
                  <a:lnTo>
                    <a:pt x="107353" y="77327"/>
                  </a:lnTo>
                  <a:lnTo>
                    <a:pt x="114224" y="78117"/>
                  </a:lnTo>
                  <a:lnTo>
                    <a:pt x="120836" y="82491"/>
                  </a:lnTo>
                  <a:lnTo>
                    <a:pt x="127232" y="88846"/>
                  </a:lnTo>
                  <a:lnTo>
                    <a:pt x="133614" y="96085"/>
                  </a:lnTo>
                  <a:lnTo>
                    <a:pt x="140091" y="103596"/>
                  </a:lnTo>
                  <a:lnTo>
                    <a:pt x="146856" y="110615"/>
                  </a:lnTo>
                  <a:lnTo>
                    <a:pt x="154208" y="116127"/>
                  </a:lnTo>
                  <a:lnTo>
                    <a:pt x="162289" y="119727"/>
                  </a:lnTo>
                  <a:lnTo>
                    <a:pt x="171319" y="122091"/>
                  </a:lnTo>
                  <a:lnTo>
                    <a:pt x="182601" y="123236"/>
                  </a:lnTo>
                  <a:lnTo>
                    <a:pt x="198282" y="1232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014946" y="4295626"/>
              <a:ext cx="91376" cy="197723"/>
            </a:xfrm>
            <a:custGeom>
              <a:avLst/>
              <a:gdLst/>
              <a:ahLst/>
              <a:cxnLst/>
              <a:rect l="0" t="0" r="0" b="0"/>
              <a:pathLst>
                <a:path w="91376" h="197723">
                  <a:moveTo>
                    <a:pt x="7147" y="84229"/>
                  </a:moveTo>
                  <a:lnTo>
                    <a:pt x="7214" y="95897"/>
                  </a:lnTo>
                  <a:lnTo>
                    <a:pt x="7854" y="106385"/>
                  </a:lnTo>
                  <a:lnTo>
                    <a:pt x="9146" y="116692"/>
                  </a:lnTo>
                  <a:lnTo>
                    <a:pt x="10833" y="127166"/>
                  </a:lnTo>
                  <a:lnTo>
                    <a:pt x="12501" y="138158"/>
                  </a:lnTo>
                  <a:lnTo>
                    <a:pt x="13919" y="149796"/>
                  </a:lnTo>
                  <a:lnTo>
                    <a:pt x="15189" y="161877"/>
                  </a:lnTo>
                  <a:lnTo>
                    <a:pt x="16649" y="173983"/>
                  </a:lnTo>
                  <a:lnTo>
                    <a:pt x="18454" y="185795"/>
                  </a:lnTo>
                  <a:lnTo>
                    <a:pt x="19666" y="194744"/>
                  </a:lnTo>
                  <a:lnTo>
                    <a:pt x="19202" y="197722"/>
                  </a:lnTo>
                  <a:lnTo>
                    <a:pt x="17595" y="195776"/>
                  </a:lnTo>
                  <a:lnTo>
                    <a:pt x="15309" y="190440"/>
                  </a:lnTo>
                  <a:lnTo>
                    <a:pt x="12599" y="182629"/>
                  </a:lnTo>
                  <a:lnTo>
                    <a:pt x="9622" y="172980"/>
                  </a:lnTo>
                  <a:lnTo>
                    <a:pt x="6634" y="161990"/>
                  </a:lnTo>
                  <a:lnTo>
                    <a:pt x="4004" y="150047"/>
                  </a:lnTo>
                  <a:lnTo>
                    <a:pt x="1906" y="137441"/>
                  </a:lnTo>
                  <a:lnTo>
                    <a:pt x="497" y="124542"/>
                  </a:lnTo>
                  <a:lnTo>
                    <a:pt x="0" y="111804"/>
                  </a:lnTo>
                  <a:lnTo>
                    <a:pt x="450" y="99463"/>
                  </a:lnTo>
                  <a:lnTo>
                    <a:pt x="1887" y="87717"/>
                  </a:lnTo>
                  <a:lnTo>
                    <a:pt x="4447" y="76821"/>
                  </a:lnTo>
                  <a:lnTo>
                    <a:pt x="8094" y="66824"/>
                  </a:lnTo>
                  <a:lnTo>
                    <a:pt x="12660" y="57618"/>
                  </a:lnTo>
                  <a:lnTo>
                    <a:pt x="17942" y="49040"/>
                  </a:lnTo>
                  <a:lnTo>
                    <a:pt x="23756" y="40936"/>
                  </a:lnTo>
                  <a:lnTo>
                    <a:pt x="30117" y="33338"/>
                  </a:lnTo>
                  <a:lnTo>
                    <a:pt x="37218" y="26455"/>
                  </a:lnTo>
                  <a:lnTo>
                    <a:pt x="45097" y="20345"/>
                  </a:lnTo>
                  <a:lnTo>
                    <a:pt x="53398" y="15074"/>
                  </a:lnTo>
                  <a:lnTo>
                    <a:pt x="62374" y="10266"/>
                  </a:lnTo>
                  <a:lnTo>
                    <a:pt x="73930" y="5502"/>
                  </a:lnTo>
                  <a:lnTo>
                    <a:pt x="913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127378" y="4324856"/>
              <a:ext cx="284270" cy="211058"/>
            </a:xfrm>
            <a:custGeom>
              <a:avLst/>
              <a:gdLst/>
              <a:ahLst/>
              <a:cxnLst/>
              <a:rect l="0" t="0" r="0" b="0"/>
              <a:pathLst>
                <a:path w="284270" h="211058">
                  <a:moveTo>
                    <a:pt x="0" y="86584"/>
                  </a:moveTo>
                  <a:lnTo>
                    <a:pt x="8868" y="89518"/>
                  </a:lnTo>
                  <a:lnTo>
                    <a:pt x="17855" y="92300"/>
                  </a:lnTo>
                  <a:lnTo>
                    <a:pt x="27846" y="95190"/>
                  </a:lnTo>
                  <a:lnTo>
                    <a:pt x="38653" y="97885"/>
                  </a:lnTo>
                  <a:lnTo>
                    <a:pt x="49817" y="99754"/>
                  </a:lnTo>
                  <a:lnTo>
                    <a:pt x="61022" y="100506"/>
                  </a:lnTo>
                  <a:lnTo>
                    <a:pt x="72134" y="100021"/>
                  </a:lnTo>
                  <a:lnTo>
                    <a:pt x="83119" y="98170"/>
                  </a:lnTo>
                  <a:lnTo>
                    <a:pt x="93980" y="95035"/>
                  </a:lnTo>
                  <a:lnTo>
                    <a:pt x="104577" y="90827"/>
                  </a:lnTo>
                  <a:lnTo>
                    <a:pt x="114626" y="85794"/>
                  </a:lnTo>
                  <a:lnTo>
                    <a:pt x="124004" y="80145"/>
                  </a:lnTo>
                  <a:lnTo>
                    <a:pt x="132269" y="73727"/>
                  </a:lnTo>
                  <a:lnTo>
                    <a:pt x="138610" y="66056"/>
                  </a:lnTo>
                  <a:lnTo>
                    <a:pt x="142754" y="56976"/>
                  </a:lnTo>
                  <a:lnTo>
                    <a:pt x="144740" y="46946"/>
                  </a:lnTo>
                  <a:lnTo>
                    <a:pt x="144642" y="36829"/>
                  </a:lnTo>
                  <a:lnTo>
                    <a:pt x="142717" y="27146"/>
                  </a:lnTo>
                  <a:lnTo>
                    <a:pt x="139004" y="18376"/>
                  </a:lnTo>
                  <a:lnTo>
                    <a:pt x="133247" y="11097"/>
                  </a:lnTo>
                  <a:lnTo>
                    <a:pt x="125493" y="5478"/>
                  </a:lnTo>
                  <a:lnTo>
                    <a:pt x="116205" y="1672"/>
                  </a:lnTo>
                  <a:lnTo>
                    <a:pt x="106061" y="0"/>
                  </a:lnTo>
                  <a:lnTo>
                    <a:pt x="95538" y="434"/>
                  </a:lnTo>
                  <a:lnTo>
                    <a:pt x="84881" y="2824"/>
                  </a:lnTo>
                  <a:lnTo>
                    <a:pt x="74201" y="7086"/>
                  </a:lnTo>
                  <a:lnTo>
                    <a:pt x="63543" y="12986"/>
                  </a:lnTo>
                  <a:lnTo>
                    <a:pt x="53080" y="20198"/>
                  </a:lnTo>
                  <a:lnTo>
                    <a:pt x="43121" y="28401"/>
                  </a:lnTo>
                  <a:lnTo>
                    <a:pt x="33798" y="37327"/>
                  </a:lnTo>
                  <a:lnTo>
                    <a:pt x="25401" y="46929"/>
                  </a:lnTo>
                  <a:lnTo>
                    <a:pt x="18438" y="57359"/>
                  </a:lnTo>
                  <a:lnTo>
                    <a:pt x="13053" y="68636"/>
                  </a:lnTo>
                  <a:lnTo>
                    <a:pt x="9082" y="80650"/>
                  </a:lnTo>
                  <a:lnTo>
                    <a:pt x="6243" y="93246"/>
                  </a:lnTo>
                  <a:lnTo>
                    <a:pt x="4264" y="106268"/>
                  </a:lnTo>
                  <a:lnTo>
                    <a:pt x="3237" y="119268"/>
                  </a:lnTo>
                  <a:lnTo>
                    <a:pt x="3595" y="131536"/>
                  </a:lnTo>
                  <a:lnTo>
                    <a:pt x="5469" y="142746"/>
                  </a:lnTo>
                  <a:lnTo>
                    <a:pt x="8863" y="152916"/>
                  </a:lnTo>
                  <a:lnTo>
                    <a:pt x="13815" y="162215"/>
                  </a:lnTo>
                  <a:lnTo>
                    <a:pt x="20186" y="170839"/>
                  </a:lnTo>
                  <a:lnTo>
                    <a:pt x="27718" y="178802"/>
                  </a:lnTo>
                  <a:lnTo>
                    <a:pt x="36136" y="185938"/>
                  </a:lnTo>
                  <a:lnTo>
                    <a:pt x="45206" y="192221"/>
                  </a:lnTo>
                  <a:lnTo>
                    <a:pt x="54904" y="197595"/>
                  </a:lnTo>
                  <a:lnTo>
                    <a:pt x="65400" y="201907"/>
                  </a:lnTo>
                  <a:lnTo>
                    <a:pt x="76721" y="205176"/>
                  </a:lnTo>
                  <a:lnTo>
                    <a:pt x="88764" y="207559"/>
                  </a:lnTo>
                  <a:lnTo>
                    <a:pt x="101380" y="209249"/>
                  </a:lnTo>
                  <a:lnTo>
                    <a:pt x="114425" y="210421"/>
                  </a:lnTo>
                  <a:lnTo>
                    <a:pt x="127777" y="211057"/>
                  </a:lnTo>
                  <a:lnTo>
                    <a:pt x="141348" y="210961"/>
                  </a:lnTo>
                  <a:lnTo>
                    <a:pt x="155068" y="210082"/>
                  </a:lnTo>
                  <a:lnTo>
                    <a:pt x="168892" y="208509"/>
                  </a:lnTo>
                  <a:lnTo>
                    <a:pt x="182786" y="206382"/>
                  </a:lnTo>
                  <a:lnTo>
                    <a:pt x="196722" y="203844"/>
                  </a:lnTo>
                  <a:lnTo>
                    <a:pt x="210659" y="201164"/>
                  </a:lnTo>
                  <a:lnTo>
                    <a:pt x="226212" y="198468"/>
                  </a:lnTo>
                  <a:lnTo>
                    <a:pt x="248103" y="195524"/>
                  </a:lnTo>
                  <a:lnTo>
                    <a:pt x="284269" y="1918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7275192" y="3530865"/>
            <a:ext cx="1947773" cy="731460"/>
            <a:chOff x="7275192" y="3530865"/>
            <a:chExt cx="1947773" cy="731460"/>
          </a:xfrm>
        </p:grpSpPr>
        <p:sp>
          <p:nvSpPr>
            <p:cNvPr id="103" name="Freeform 102"/>
            <p:cNvSpPr/>
            <p:nvPr/>
          </p:nvSpPr>
          <p:spPr>
            <a:xfrm>
              <a:off x="7506819" y="3632331"/>
              <a:ext cx="21058" cy="515898"/>
            </a:xfrm>
            <a:custGeom>
              <a:avLst/>
              <a:gdLst/>
              <a:ahLst/>
              <a:cxnLst/>
              <a:rect l="0" t="0" r="0" b="0"/>
              <a:pathLst>
                <a:path w="21058" h="515898">
                  <a:moveTo>
                    <a:pt x="0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5" y="36471"/>
                  </a:lnTo>
                  <a:lnTo>
                    <a:pt x="177" y="50665"/>
                  </a:lnTo>
                  <a:lnTo>
                    <a:pt x="825" y="66289"/>
                  </a:lnTo>
                  <a:lnTo>
                    <a:pt x="2074" y="83256"/>
                  </a:lnTo>
                  <a:lnTo>
                    <a:pt x="3727" y="101012"/>
                  </a:lnTo>
                  <a:lnTo>
                    <a:pt x="5375" y="118684"/>
                  </a:lnTo>
                  <a:lnTo>
                    <a:pt x="6778" y="135784"/>
                  </a:lnTo>
                  <a:lnTo>
                    <a:pt x="7869" y="152194"/>
                  </a:lnTo>
                  <a:lnTo>
                    <a:pt x="8678" y="167980"/>
                  </a:lnTo>
                  <a:lnTo>
                    <a:pt x="9260" y="183261"/>
                  </a:lnTo>
                  <a:lnTo>
                    <a:pt x="9839" y="197999"/>
                  </a:lnTo>
                  <a:lnTo>
                    <a:pt x="10766" y="211991"/>
                  </a:lnTo>
                  <a:lnTo>
                    <a:pt x="12201" y="225192"/>
                  </a:lnTo>
                  <a:lnTo>
                    <a:pt x="13811" y="237856"/>
                  </a:lnTo>
                  <a:lnTo>
                    <a:pt x="14899" y="250435"/>
                  </a:lnTo>
                  <a:lnTo>
                    <a:pt x="15116" y="263192"/>
                  </a:lnTo>
                  <a:lnTo>
                    <a:pt x="14769" y="276049"/>
                  </a:lnTo>
                  <a:lnTo>
                    <a:pt x="14604" y="288688"/>
                  </a:lnTo>
                  <a:lnTo>
                    <a:pt x="15045" y="300938"/>
                  </a:lnTo>
                  <a:lnTo>
                    <a:pt x="16022" y="312944"/>
                  </a:lnTo>
                  <a:lnTo>
                    <a:pt x="17151" y="325072"/>
                  </a:lnTo>
                  <a:lnTo>
                    <a:pt x="18172" y="337536"/>
                  </a:lnTo>
                  <a:lnTo>
                    <a:pt x="18992" y="350704"/>
                  </a:lnTo>
                  <a:lnTo>
                    <a:pt x="19610" y="365148"/>
                  </a:lnTo>
                  <a:lnTo>
                    <a:pt x="20058" y="381050"/>
                  </a:lnTo>
                  <a:lnTo>
                    <a:pt x="20374" y="397951"/>
                  </a:lnTo>
                  <a:lnTo>
                    <a:pt x="20593" y="414981"/>
                  </a:lnTo>
                  <a:lnTo>
                    <a:pt x="20744" y="431607"/>
                  </a:lnTo>
                  <a:lnTo>
                    <a:pt x="20847" y="447456"/>
                  </a:lnTo>
                  <a:lnTo>
                    <a:pt x="20926" y="463904"/>
                  </a:lnTo>
                  <a:lnTo>
                    <a:pt x="20993" y="484624"/>
                  </a:lnTo>
                  <a:lnTo>
                    <a:pt x="21057" y="5158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275192" y="3537575"/>
              <a:ext cx="536954" cy="105286"/>
            </a:xfrm>
            <a:custGeom>
              <a:avLst/>
              <a:gdLst/>
              <a:ahLst/>
              <a:cxnLst/>
              <a:rect l="0" t="0" r="0" b="0"/>
              <a:pathLst>
                <a:path w="536954" h="105286">
                  <a:moveTo>
                    <a:pt x="536953" y="0"/>
                  </a:moveTo>
                  <a:lnTo>
                    <a:pt x="525285" y="2934"/>
                  </a:lnTo>
                  <a:lnTo>
                    <a:pt x="514796" y="5716"/>
                  </a:lnTo>
                  <a:lnTo>
                    <a:pt x="504485" y="8615"/>
                  </a:lnTo>
                  <a:lnTo>
                    <a:pt x="493838" y="11656"/>
                  </a:lnTo>
                  <a:lnTo>
                    <a:pt x="482198" y="14821"/>
                  </a:lnTo>
                  <a:lnTo>
                    <a:pt x="469302" y="18080"/>
                  </a:lnTo>
                  <a:lnTo>
                    <a:pt x="455223" y="21246"/>
                  </a:lnTo>
                  <a:lnTo>
                    <a:pt x="440172" y="23988"/>
                  </a:lnTo>
                  <a:lnTo>
                    <a:pt x="424389" y="26169"/>
                  </a:lnTo>
                  <a:lnTo>
                    <a:pt x="408403" y="27970"/>
                  </a:lnTo>
                  <a:lnTo>
                    <a:pt x="392984" y="29795"/>
                  </a:lnTo>
                  <a:lnTo>
                    <a:pt x="378501" y="31876"/>
                  </a:lnTo>
                  <a:lnTo>
                    <a:pt x="364642" y="34277"/>
                  </a:lnTo>
                  <a:lnTo>
                    <a:pt x="350648" y="36968"/>
                  </a:lnTo>
                  <a:lnTo>
                    <a:pt x="336075" y="39891"/>
                  </a:lnTo>
                  <a:lnTo>
                    <a:pt x="320656" y="42990"/>
                  </a:lnTo>
                  <a:lnTo>
                    <a:pt x="304155" y="46217"/>
                  </a:lnTo>
                  <a:lnTo>
                    <a:pt x="286575" y="49533"/>
                  </a:lnTo>
                  <a:lnTo>
                    <a:pt x="268566" y="52912"/>
                  </a:lnTo>
                  <a:lnTo>
                    <a:pt x="251248" y="56333"/>
                  </a:lnTo>
                  <a:lnTo>
                    <a:pt x="235194" y="59782"/>
                  </a:lnTo>
                  <a:lnTo>
                    <a:pt x="220128" y="63252"/>
                  </a:lnTo>
                  <a:lnTo>
                    <a:pt x="205252" y="66734"/>
                  </a:lnTo>
                  <a:lnTo>
                    <a:pt x="190055" y="70221"/>
                  </a:lnTo>
                  <a:lnTo>
                    <a:pt x="174370" y="73546"/>
                  </a:lnTo>
                  <a:lnTo>
                    <a:pt x="158214" y="76399"/>
                  </a:lnTo>
                  <a:lnTo>
                    <a:pt x="141669" y="78655"/>
                  </a:lnTo>
                  <a:lnTo>
                    <a:pt x="124826" y="80508"/>
                  </a:lnTo>
                  <a:lnTo>
                    <a:pt x="107765" y="82367"/>
                  </a:lnTo>
                  <a:lnTo>
                    <a:pt x="90566" y="84472"/>
                  </a:lnTo>
                  <a:lnTo>
                    <a:pt x="73645" y="86926"/>
                  </a:lnTo>
                  <a:lnTo>
                    <a:pt x="55896" y="90124"/>
                  </a:lnTo>
                  <a:lnTo>
                    <a:pt x="33525" y="9546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613420" y="3825818"/>
              <a:ext cx="167140" cy="262173"/>
            </a:xfrm>
            <a:custGeom>
              <a:avLst/>
              <a:gdLst/>
              <a:ahLst/>
              <a:cxnLst/>
              <a:rect l="0" t="0" r="0" b="0"/>
              <a:pathLst>
                <a:path w="167140" h="262173">
                  <a:moveTo>
                    <a:pt x="9212" y="111840"/>
                  </a:moveTo>
                  <a:lnTo>
                    <a:pt x="6412" y="120641"/>
                  </a:lnTo>
                  <a:lnTo>
                    <a:pt x="4911" y="128988"/>
                  </a:lnTo>
                  <a:lnTo>
                    <a:pt x="4599" y="137696"/>
                  </a:lnTo>
                  <a:lnTo>
                    <a:pt x="5104" y="147162"/>
                  </a:lnTo>
                  <a:lnTo>
                    <a:pt x="5925" y="157954"/>
                  </a:lnTo>
                  <a:lnTo>
                    <a:pt x="6745" y="170248"/>
                  </a:lnTo>
                  <a:lnTo>
                    <a:pt x="7602" y="183740"/>
                  </a:lnTo>
                  <a:lnTo>
                    <a:pt x="8777" y="197858"/>
                  </a:lnTo>
                  <a:lnTo>
                    <a:pt x="10416" y="212199"/>
                  </a:lnTo>
                  <a:lnTo>
                    <a:pt x="12516" y="226402"/>
                  </a:lnTo>
                  <a:lnTo>
                    <a:pt x="15005" y="240083"/>
                  </a:lnTo>
                  <a:lnTo>
                    <a:pt x="17767" y="252993"/>
                  </a:lnTo>
                  <a:lnTo>
                    <a:pt x="19831" y="261592"/>
                  </a:lnTo>
                  <a:lnTo>
                    <a:pt x="20095" y="262172"/>
                  </a:lnTo>
                  <a:lnTo>
                    <a:pt x="18978" y="257164"/>
                  </a:lnTo>
                  <a:lnTo>
                    <a:pt x="17152" y="248634"/>
                  </a:lnTo>
                  <a:lnTo>
                    <a:pt x="15256" y="237573"/>
                  </a:lnTo>
                  <a:lnTo>
                    <a:pt x="13617" y="224632"/>
                  </a:lnTo>
                  <a:lnTo>
                    <a:pt x="12163" y="210637"/>
                  </a:lnTo>
                  <a:lnTo>
                    <a:pt x="10566" y="196596"/>
                  </a:lnTo>
                  <a:lnTo>
                    <a:pt x="8637" y="183059"/>
                  </a:lnTo>
                  <a:lnTo>
                    <a:pt x="6507" y="170014"/>
                  </a:lnTo>
                  <a:lnTo>
                    <a:pt x="4529" y="157103"/>
                  </a:lnTo>
                  <a:lnTo>
                    <a:pt x="2901" y="144074"/>
                  </a:lnTo>
                  <a:lnTo>
                    <a:pt x="1656" y="130678"/>
                  </a:lnTo>
                  <a:lnTo>
                    <a:pt x="744" y="116603"/>
                  </a:lnTo>
                  <a:lnTo>
                    <a:pt x="105" y="101769"/>
                  </a:lnTo>
                  <a:lnTo>
                    <a:pt x="0" y="86736"/>
                  </a:lnTo>
                  <a:lnTo>
                    <a:pt x="985" y="72563"/>
                  </a:lnTo>
                  <a:lnTo>
                    <a:pt x="3284" y="59782"/>
                  </a:lnTo>
                  <a:lnTo>
                    <a:pt x="6965" y="48576"/>
                  </a:lnTo>
                  <a:lnTo>
                    <a:pt x="12109" y="39040"/>
                  </a:lnTo>
                  <a:lnTo>
                    <a:pt x="18609" y="31036"/>
                  </a:lnTo>
                  <a:lnTo>
                    <a:pt x="26226" y="24286"/>
                  </a:lnTo>
                  <a:lnTo>
                    <a:pt x="34703" y="18494"/>
                  </a:lnTo>
                  <a:lnTo>
                    <a:pt x="43813" y="13408"/>
                  </a:lnTo>
                  <a:lnTo>
                    <a:pt x="53537" y="8987"/>
                  </a:lnTo>
                  <a:lnTo>
                    <a:pt x="64048" y="5389"/>
                  </a:lnTo>
                  <a:lnTo>
                    <a:pt x="75375" y="2638"/>
                  </a:lnTo>
                  <a:lnTo>
                    <a:pt x="87254" y="791"/>
                  </a:lnTo>
                  <a:lnTo>
                    <a:pt x="99228" y="0"/>
                  </a:lnTo>
                  <a:lnTo>
                    <a:pt x="111013" y="248"/>
                  </a:lnTo>
                  <a:lnTo>
                    <a:pt x="122265" y="1418"/>
                  </a:lnTo>
                  <a:lnTo>
                    <a:pt x="133698" y="3597"/>
                  </a:lnTo>
                  <a:lnTo>
                    <a:pt x="147430" y="8094"/>
                  </a:lnTo>
                  <a:lnTo>
                    <a:pt x="167139" y="17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752866" y="3883762"/>
              <a:ext cx="206679" cy="208657"/>
            </a:xfrm>
            <a:custGeom>
              <a:avLst/>
              <a:gdLst/>
              <a:ahLst/>
              <a:cxnLst/>
              <a:rect l="0" t="0" r="0" b="0"/>
              <a:pathLst>
                <a:path w="206679" h="208657">
                  <a:moveTo>
                    <a:pt x="143507" y="53896"/>
                  </a:moveTo>
                  <a:lnTo>
                    <a:pt x="140506" y="45161"/>
                  </a:lnTo>
                  <a:lnTo>
                    <a:pt x="137084" y="37455"/>
                  </a:lnTo>
                  <a:lnTo>
                    <a:pt x="132883" y="30057"/>
                  </a:lnTo>
                  <a:lnTo>
                    <a:pt x="127811" y="22969"/>
                  </a:lnTo>
                  <a:lnTo>
                    <a:pt x="121681" y="16438"/>
                  </a:lnTo>
                  <a:lnTo>
                    <a:pt x="114492" y="10575"/>
                  </a:lnTo>
                  <a:lnTo>
                    <a:pt x="106232" y="5656"/>
                  </a:lnTo>
                  <a:lnTo>
                    <a:pt x="96789" y="2182"/>
                  </a:lnTo>
                  <a:lnTo>
                    <a:pt x="86225" y="298"/>
                  </a:lnTo>
                  <a:lnTo>
                    <a:pt x="75048" y="0"/>
                  </a:lnTo>
                  <a:lnTo>
                    <a:pt x="64087" y="1313"/>
                  </a:lnTo>
                  <a:lnTo>
                    <a:pt x="53797" y="4089"/>
                  </a:lnTo>
                  <a:lnTo>
                    <a:pt x="44434" y="8221"/>
                  </a:lnTo>
                  <a:lnTo>
                    <a:pt x="36216" y="13736"/>
                  </a:lnTo>
                  <a:lnTo>
                    <a:pt x="29136" y="20522"/>
                  </a:lnTo>
                  <a:lnTo>
                    <a:pt x="23025" y="28517"/>
                  </a:lnTo>
                  <a:lnTo>
                    <a:pt x="17670" y="37785"/>
                  </a:lnTo>
                  <a:lnTo>
                    <a:pt x="12880" y="48249"/>
                  </a:lnTo>
                  <a:lnTo>
                    <a:pt x="8660" y="59867"/>
                  </a:lnTo>
                  <a:lnTo>
                    <a:pt x="5196" y="72723"/>
                  </a:lnTo>
                  <a:lnTo>
                    <a:pt x="2535" y="86734"/>
                  </a:lnTo>
                  <a:lnTo>
                    <a:pt x="749" y="101378"/>
                  </a:lnTo>
                  <a:lnTo>
                    <a:pt x="0" y="115822"/>
                  </a:lnTo>
                  <a:lnTo>
                    <a:pt x="280" y="129608"/>
                  </a:lnTo>
                  <a:lnTo>
                    <a:pt x="1603" y="142641"/>
                  </a:lnTo>
                  <a:lnTo>
                    <a:pt x="4088" y="155008"/>
                  </a:lnTo>
                  <a:lnTo>
                    <a:pt x="7689" y="166837"/>
                  </a:lnTo>
                  <a:lnTo>
                    <a:pt x="12394" y="177934"/>
                  </a:lnTo>
                  <a:lnTo>
                    <a:pt x="18302" y="187796"/>
                  </a:lnTo>
                  <a:lnTo>
                    <a:pt x="25346" y="196234"/>
                  </a:lnTo>
                  <a:lnTo>
                    <a:pt x="33176" y="202885"/>
                  </a:lnTo>
                  <a:lnTo>
                    <a:pt x="41271" y="207072"/>
                  </a:lnTo>
                  <a:lnTo>
                    <a:pt x="49299" y="208656"/>
                  </a:lnTo>
                  <a:lnTo>
                    <a:pt x="56976" y="207788"/>
                  </a:lnTo>
                  <a:lnTo>
                    <a:pt x="63980" y="204629"/>
                  </a:lnTo>
                  <a:lnTo>
                    <a:pt x="70209" y="199508"/>
                  </a:lnTo>
                  <a:lnTo>
                    <a:pt x="75902" y="192836"/>
                  </a:lnTo>
                  <a:lnTo>
                    <a:pt x="81500" y="185004"/>
                  </a:lnTo>
                  <a:lnTo>
                    <a:pt x="87267" y="176332"/>
                  </a:lnTo>
                  <a:lnTo>
                    <a:pt x="93126" y="166901"/>
                  </a:lnTo>
                  <a:lnTo>
                    <a:pt x="98760" y="156587"/>
                  </a:lnTo>
                  <a:lnTo>
                    <a:pt x="103997" y="145392"/>
                  </a:lnTo>
                  <a:lnTo>
                    <a:pt x="108818" y="133602"/>
                  </a:lnTo>
                  <a:lnTo>
                    <a:pt x="113283" y="121688"/>
                  </a:lnTo>
                  <a:lnTo>
                    <a:pt x="117484" y="109964"/>
                  </a:lnTo>
                  <a:lnTo>
                    <a:pt x="121989" y="99666"/>
                  </a:lnTo>
                  <a:lnTo>
                    <a:pt x="127444" y="94264"/>
                  </a:lnTo>
                  <a:lnTo>
                    <a:pt x="133153" y="95691"/>
                  </a:lnTo>
                  <a:lnTo>
                    <a:pt x="138190" y="102151"/>
                  </a:lnTo>
                  <a:lnTo>
                    <a:pt x="142737" y="111733"/>
                  </a:lnTo>
                  <a:lnTo>
                    <a:pt x="147354" y="122769"/>
                  </a:lnTo>
                  <a:lnTo>
                    <a:pt x="152356" y="134256"/>
                  </a:lnTo>
                  <a:lnTo>
                    <a:pt x="157985" y="145578"/>
                  </a:lnTo>
                  <a:lnTo>
                    <a:pt x="164502" y="156264"/>
                  </a:lnTo>
                  <a:lnTo>
                    <a:pt x="171939" y="166148"/>
                  </a:lnTo>
                  <a:lnTo>
                    <a:pt x="179723" y="174987"/>
                  </a:lnTo>
                  <a:lnTo>
                    <a:pt x="187540" y="183206"/>
                  </a:lnTo>
                  <a:lnTo>
                    <a:pt x="196078" y="191526"/>
                  </a:lnTo>
                  <a:lnTo>
                    <a:pt x="206678" y="2012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992262" y="3799685"/>
              <a:ext cx="172315" cy="462640"/>
            </a:xfrm>
            <a:custGeom>
              <a:avLst/>
              <a:gdLst/>
              <a:ahLst/>
              <a:cxnLst/>
              <a:rect l="0" t="0" r="0" b="0"/>
              <a:pathLst>
                <a:path w="172315" h="462640">
                  <a:moveTo>
                    <a:pt x="19924" y="180087"/>
                  </a:moveTo>
                  <a:lnTo>
                    <a:pt x="19991" y="191889"/>
                  </a:lnTo>
                  <a:lnTo>
                    <a:pt x="20632" y="203658"/>
                  </a:lnTo>
                  <a:lnTo>
                    <a:pt x="21924" y="216548"/>
                  </a:lnTo>
                  <a:lnTo>
                    <a:pt x="23610" y="230396"/>
                  </a:lnTo>
                  <a:lnTo>
                    <a:pt x="25278" y="244725"/>
                  </a:lnTo>
                  <a:lnTo>
                    <a:pt x="26693" y="259199"/>
                  </a:lnTo>
                  <a:lnTo>
                    <a:pt x="27791" y="273821"/>
                  </a:lnTo>
                  <a:lnTo>
                    <a:pt x="28601" y="288845"/>
                  </a:lnTo>
                  <a:lnTo>
                    <a:pt x="29185" y="304393"/>
                  </a:lnTo>
                  <a:lnTo>
                    <a:pt x="29763" y="320443"/>
                  </a:lnTo>
                  <a:lnTo>
                    <a:pt x="30691" y="336910"/>
                  </a:lnTo>
                  <a:lnTo>
                    <a:pt x="32131" y="353691"/>
                  </a:lnTo>
                  <a:lnTo>
                    <a:pt x="33914" y="370537"/>
                  </a:lnTo>
                  <a:lnTo>
                    <a:pt x="35651" y="387074"/>
                  </a:lnTo>
                  <a:lnTo>
                    <a:pt x="37112" y="403123"/>
                  </a:lnTo>
                  <a:lnTo>
                    <a:pt x="38243" y="418678"/>
                  </a:lnTo>
                  <a:lnTo>
                    <a:pt x="39078" y="433817"/>
                  </a:lnTo>
                  <a:lnTo>
                    <a:pt x="39643" y="448536"/>
                  </a:lnTo>
                  <a:lnTo>
                    <a:pt x="38888" y="459508"/>
                  </a:lnTo>
                  <a:lnTo>
                    <a:pt x="36178" y="462639"/>
                  </a:lnTo>
                  <a:lnTo>
                    <a:pt x="32921" y="459478"/>
                  </a:lnTo>
                  <a:lnTo>
                    <a:pt x="29784" y="452083"/>
                  </a:lnTo>
                  <a:lnTo>
                    <a:pt x="27117" y="441691"/>
                  </a:lnTo>
                  <a:lnTo>
                    <a:pt x="25028" y="429132"/>
                  </a:lnTo>
                  <a:lnTo>
                    <a:pt x="23307" y="415023"/>
                  </a:lnTo>
                  <a:lnTo>
                    <a:pt x="21549" y="399826"/>
                  </a:lnTo>
                  <a:lnTo>
                    <a:pt x="19521" y="383869"/>
                  </a:lnTo>
                  <a:lnTo>
                    <a:pt x="17330" y="367226"/>
                  </a:lnTo>
                  <a:lnTo>
                    <a:pt x="15315" y="349755"/>
                  </a:lnTo>
                  <a:lnTo>
                    <a:pt x="13657" y="331455"/>
                  </a:lnTo>
                  <a:lnTo>
                    <a:pt x="12221" y="312927"/>
                  </a:lnTo>
                  <a:lnTo>
                    <a:pt x="10651" y="295247"/>
                  </a:lnTo>
                  <a:lnTo>
                    <a:pt x="8748" y="278940"/>
                  </a:lnTo>
                  <a:lnTo>
                    <a:pt x="6638" y="263702"/>
                  </a:lnTo>
                  <a:lnTo>
                    <a:pt x="4677" y="248708"/>
                  </a:lnTo>
                  <a:lnTo>
                    <a:pt x="3060" y="233427"/>
                  </a:lnTo>
                  <a:lnTo>
                    <a:pt x="1822" y="217517"/>
                  </a:lnTo>
                  <a:lnTo>
                    <a:pt x="916" y="200677"/>
                  </a:lnTo>
                  <a:lnTo>
                    <a:pt x="278" y="182863"/>
                  </a:lnTo>
                  <a:lnTo>
                    <a:pt x="0" y="164524"/>
                  </a:lnTo>
                  <a:lnTo>
                    <a:pt x="340" y="146454"/>
                  </a:lnTo>
                  <a:lnTo>
                    <a:pt x="1382" y="129080"/>
                  </a:lnTo>
                  <a:lnTo>
                    <a:pt x="3064" y="112314"/>
                  </a:lnTo>
                  <a:lnTo>
                    <a:pt x="5264" y="95757"/>
                  </a:lnTo>
                  <a:lnTo>
                    <a:pt x="7861" y="79150"/>
                  </a:lnTo>
                  <a:lnTo>
                    <a:pt x="10909" y="62877"/>
                  </a:lnTo>
                  <a:lnTo>
                    <a:pt x="14632" y="47848"/>
                  </a:lnTo>
                  <a:lnTo>
                    <a:pt x="19110" y="34487"/>
                  </a:lnTo>
                  <a:lnTo>
                    <a:pt x="24591" y="23058"/>
                  </a:lnTo>
                  <a:lnTo>
                    <a:pt x="31559" y="13902"/>
                  </a:lnTo>
                  <a:lnTo>
                    <a:pt x="40136" y="6979"/>
                  </a:lnTo>
                  <a:lnTo>
                    <a:pt x="49981" y="2279"/>
                  </a:lnTo>
                  <a:lnTo>
                    <a:pt x="60500" y="0"/>
                  </a:lnTo>
                  <a:lnTo>
                    <a:pt x="71275" y="17"/>
                  </a:lnTo>
                  <a:lnTo>
                    <a:pt x="82100" y="1957"/>
                  </a:lnTo>
                  <a:lnTo>
                    <a:pt x="92894" y="5384"/>
                  </a:lnTo>
                  <a:lnTo>
                    <a:pt x="103625" y="9909"/>
                  </a:lnTo>
                  <a:lnTo>
                    <a:pt x="113964" y="15386"/>
                  </a:lnTo>
                  <a:lnTo>
                    <a:pt x="123307" y="21885"/>
                  </a:lnTo>
                  <a:lnTo>
                    <a:pt x="131414" y="29366"/>
                  </a:lnTo>
                  <a:lnTo>
                    <a:pt x="138520" y="37676"/>
                  </a:lnTo>
                  <a:lnTo>
                    <a:pt x="145141" y="46634"/>
                  </a:lnTo>
                  <a:lnTo>
                    <a:pt x="151627" y="56073"/>
                  </a:lnTo>
                  <a:lnTo>
                    <a:pt x="157816" y="66022"/>
                  </a:lnTo>
                  <a:lnTo>
                    <a:pt x="163147" y="76686"/>
                  </a:lnTo>
                  <a:lnTo>
                    <a:pt x="167360" y="88124"/>
                  </a:lnTo>
                  <a:lnTo>
                    <a:pt x="170342" y="100417"/>
                  </a:lnTo>
                  <a:lnTo>
                    <a:pt x="171969" y="113733"/>
                  </a:lnTo>
                  <a:lnTo>
                    <a:pt x="172314" y="128051"/>
                  </a:lnTo>
                  <a:lnTo>
                    <a:pt x="171425" y="142734"/>
                  </a:lnTo>
                  <a:lnTo>
                    <a:pt x="169241" y="156671"/>
                  </a:lnTo>
                  <a:lnTo>
                    <a:pt x="165850" y="169299"/>
                  </a:lnTo>
                  <a:lnTo>
                    <a:pt x="161458" y="180571"/>
                  </a:lnTo>
                  <a:lnTo>
                    <a:pt x="156292" y="190684"/>
                  </a:lnTo>
                  <a:lnTo>
                    <a:pt x="150555" y="199890"/>
                  </a:lnTo>
                  <a:lnTo>
                    <a:pt x="144247" y="208261"/>
                  </a:lnTo>
                  <a:lnTo>
                    <a:pt x="137181" y="215679"/>
                  </a:lnTo>
                  <a:lnTo>
                    <a:pt x="129312" y="222163"/>
                  </a:lnTo>
                  <a:lnTo>
                    <a:pt x="120569" y="228013"/>
                  </a:lnTo>
                  <a:lnTo>
                    <a:pt x="110791" y="233710"/>
                  </a:lnTo>
                  <a:lnTo>
                    <a:pt x="99995" y="239532"/>
                  </a:lnTo>
                  <a:lnTo>
                    <a:pt x="88558" y="245080"/>
                  </a:lnTo>
                  <a:lnTo>
                    <a:pt x="75788" y="249815"/>
                  </a:lnTo>
                  <a:lnTo>
                    <a:pt x="58329" y="253039"/>
                  </a:lnTo>
                  <a:lnTo>
                    <a:pt x="30453" y="2537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201700" y="3863231"/>
              <a:ext cx="178985" cy="193028"/>
            </a:xfrm>
            <a:custGeom>
              <a:avLst/>
              <a:gdLst/>
              <a:ahLst/>
              <a:cxnLst/>
              <a:rect l="0" t="0" r="0" b="0"/>
              <a:pathLst>
                <a:path w="178985" h="193028">
                  <a:moveTo>
                    <a:pt x="0" y="95484"/>
                  </a:moveTo>
                  <a:lnTo>
                    <a:pt x="8935" y="98351"/>
                  </a:lnTo>
                  <a:lnTo>
                    <a:pt x="18561" y="100492"/>
                  </a:lnTo>
                  <a:lnTo>
                    <a:pt x="29848" y="102095"/>
                  </a:lnTo>
                  <a:lnTo>
                    <a:pt x="42516" y="103276"/>
                  </a:lnTo>
                  <a:lnTo>
                    <a:pt x="55995" y="104125"/>
                  </a:lnTo>
                  <a:lnTo>
                    <a:pt x="69862" y="104717"/>
                  </a:lnTo>
                  <a:lnTo>
                    <a:pt x="83726" y="104959"/>
                  </a:lnTo>
                  <a:lnTo>
                    <a:pt x="97168" y="104595"/>
                  </a:lnTo>
                  <a:lnTo>
                    <a:pt x="110008" y="103526"/>
                  </a:lnTo>
                  <a:lnTo>
                    <a:pt x="121930" y="101486"/>
                  </a:lnTo>
                  <a:lnTo>
                    <a:pt x="132419" y="97981"/>
                  </a:lnTo>
                  <a:lnTo>
                    <a:pt x="141319" y="92873"/>
                  </a:lnTo>
                  <a:lnTo>
                    <a:pt x="148464" y="86171"/>
                  </a:lnTo>
                  <a:lnTo>
                    <a:pt x="153524" y="77851"/>
                  </a:lnTo>
                  <a:lnTo>
                    <a:pt x="156516" y="68079"/>
                  </a:lnTo>
                  <a:lnTo>
                    <a:pt x="157578" y="57451"/>
                  </a:lnTo>
                  <a:lnTo>
                    <a:pt x="156787" y="46866"/>
                  </a:lnTo>
                  <a:lnTo>
                    <a:pt x="154365" y="36833"/>
                  </a:lnTo>
                  <a:lnTo>
                    <a:pt x="150472" y="27642"/>
                  </a:lnTo>
                  <a:lnTo>
                    <a:pt x="145118" y="19542"/>
                  </a:lnTo>
                  <a:lnTo>
                    <a:pt x="138444" y="12549"/>
                  </a:lnTo>
                  <a:lnTo>
                    <a:pt x="130694" y="6836"/>
                  </a:lnTo>
                  <a:lnTo>
                    <a:pt x="122122" y="2814"/>
                  </a:lnTo>
                  <a:lnTo>
                    <a:pt x="112955" y="554"/>
                  </a:lnTo>
                  <a:lnTo>
                    <a:pt x="103528" y="0"/>
                  </a:lnTo>
                  <a:lnTo>
                    <a:pt x="94281" y="1140"/>
                  </a:lnTo>
                  <a:lnTo>
                    <a:pt x="85433" y="3798"/>
                  </a:lnTo>
                  <a:lnTo>
                    <a:pt x="77018" y="7854"/>
                  </a:lnTo>
                  <a:lnTo>
                    <a:pt x="68980" y="13316"/>
                  </a:lnTo>
                  <a:lnTo>
                    <a:pt x="61242" y="20066"/>
                  </a:lnTo>
                  <a:lnTo>
                    <a:pt x="53892" y="28038"/>
                  </a:lnTo>
                  <a:lnTo>
                    <a:pt x="47174" y="37291"/>
                  </a:lnTo>
                  <a:lnTo>
                    <a:pt x="41176" y="47739"/>
                  </a:lnTo>
                  <a:lnTo>
                    <a:pt x="35994" y="59178"/>
                  </a:lnTo>
                  <a:lnTo>
                    <a:pt x="31812" y="71380"/>
                  </a:lnTo>
                  <a:lnTo>
                    <a:pt x="28634" y="84139"/>
                  </a:lnTo>
                  <a:lnTo>
                    <a:pt x="26483" y="97129"/>
                  </a:lnTo>
                  <a:lnTo>
                    <a:pt x="25482" y="109923"/>
                  </a:lnTo>
                  <a:lnTo>
                    <a:pt x="25584" y="122305"/>
                  </a:lnTo>
                  <a:lnTo>
                    <a:pt x="26617" y="134245"/>
                  </a:lnTo>
                  <a:lnTo>
                    <a:pt x="28374" y="145804"/>
                  </a:lnTo>
                  <a:lnTo>
                    <a:pt x="30678" y="157050"/>
                  </a:lnTo>
                  <a:lnTo>
                    <a:pt x="33867" y="167569"/>
                  </a:lnTo>
                  <a:lnTo>
                    <a:pt x="38749" y="176503"/>
                  </a:lnTo>
                  <a:lnTo>
                    <a:pt x="45627" y="183506"/>
                  </a:lnTo>
                  <a:lnTo>
                    <a:pt x="54179" y="188547"/>
                  </a:lnTo>
                  <a:lnTo>
                    <a:pt x="63755" y="191647"/>
                  </a:lnTo>
                  <a:lnTo>
                    <a:pt x="73862" y="193027"/>
                  </a:lnTo>
                  <a:lnTo>
                    <a:pt x="84222" y="193024"/>
                  </a:lnTo>
                  <a:lnTo>
                    <a:pt x="94695" y="191976"/>
                  </a:lnTo>
                  <a:lnTo>
                    <a:pt x="105216" y="190163"/>
                  </a:lnTo>
                  <a:lnTo>
                    <a:pt x="115753" y="187645"/>
                  </a:lnTo>
                  <a:lnTo>
                    <a:pt x="126294" y="184279"/>
                  </a:lnTo>
                  <a:lnTo>
                    <a:pt x="136822" y="180061"/>
                  </a:lnTo>
                  <a:lnTo>
                    <a:pt x="146878" y="175412"/>
                  </a:lnTo>
                  <a:lnTo>
                    <a:pt x="156561" y="170641"/>
                  </a:lnTo>
                  <a:lnTo>
                    <a:pt x="166722" y="165332"/>
                  </a:lnTo>
                  <a:lnTo>
                    <a:pt x="178984" y="1586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445034" y="3874487"/>
              <a:ext cx="167278" cy="198201"/>
            </a:xfrm>
            <a:custGeom>
              <a:avLst/>
              <a:gdLst/>
              <a:ahLst/>
              <a:cxnLst/>
              <a:rect l="0" t="0" r="0" b="0"/>
              <a:pathLst>
                <a:path w="167278" h="198201">
                  <a:moveTo>
                    <a:pt x="9349" y="0"/>
                  </a:moveTo>
                  <a:lnTo>
                    <a:pt x="21084" y="0"/>
                  </a:lnTo>
                  <a:lnTo>
                    <a:pt x="32213" y="0"/>
                  </a:lnTo>
                  <a:lnTo>
                    <a:pt x="43812" y="0"/>
                  </a:lnTo>
                  <a:lnTo>
                    <a:pt x="55973" y="0"/>
                  </a:lnTo>
                  <a:lnTo>
                    <a:pt x="68633" y="0"/>
                  </a:lnTo>
                  <a:lnTo>
                    <a:pt x="81685" y="4"/>
                  </a:lnTo>
                  <a:lnTo>
                    <a:pt x="94863" y="177"/>
                  </a:lnTo>
                  <a:lnTo>
                    <a:pt x="107780" y="825"/>
                  </a:lnTo>
                  <a:lnTo>
                    <a:pt x="120219" y="2092"/>
                  </a:lnTo>
                  <a:lnTo>
                    <a:pt x="131349" y="4436"/>
                  </a:lnTo>
                  <a:lnTo>
                    <a:pt x="139700" y="8678"/>
                  </a:lnTo>
                  <a:lnTo>
                    <a:pt x="144713" y="15084"/>
                  </a:lnTo>
                  <a:lnTo>
                    <a:pt x="146464" y="23134"/>
                  </a:lnTo>
                  <a:lnTo>
                    <a:pt x="145223" y="31831"/>
                  </a:lnTo>
                  <a:lnTo>
                    <a:pt x="141467" y="40527"/>
                  </a:lnTo>
                  <a:lnTo>
                    <a:pt x="135918" y="48954"/>
                  </a:lnTo>
                  <a:lnTo>
                    <a:pt x="129388" y="57058"/>
                  </a:lnTo>
                  <a:lnTo>
                    <a:pt x="122414" y="64879"/>
                  </a:lnTo>
                  <a:lnTo>
                    <a:pt x="115112" y="72637"/>
                  </a:lnTo>
                  <a:lnTo>
                    <a:pt x="107298" y="80701"/>
                  </a:lnTo>
                  <a:lnTo>
                    <a:pt x="98891" y="89241"/>
                  </a:lnTo>
                  <a:lnTo>
                    <a:pt x="89939" y="98098"/>
                  </a:lnTo>
                  <a:lnTo>
                    <a:pt x="80544" y="106892"/>
                  </a:lnTo>
                  <a:lnTo>
                    <a:pt x="70811" y="115399"/>
                  </a:lnTo>
                  <a:lnTo>
                    <a:pt x="60832" y="123568"/>
                  </a:lnTo>
                  <a:lnTo>
                    <a:pt x="50681" y="131434"/>
                  </a:lnTo>
                  <a:lnTo>
                    <a:pt x="40413" y="139057"/>
                  </a:lnTo>
                  <a:lnTo>
                    <a:pt x="30230" y="146498"/>
                  </a:lnTo>
                  <a:lnTo>
                    <a:pt x="20467" y="153808"/>
                  </a:lnTo>
                  <a:lnTo>
                    <a:pt x="11302" y="161041"/>
                  </a:lnTo>
                  <a:lnTo>
                    <a:pt x="3847" y="168740"/>
                  </a:lnTo>
                  <a:lnTo>
                    <a:pt x="0" y="176704"/>
                  </a:lnTo>
                  <a:lnTo>
                    <a:pt x="269" y="183398"/>
                  </a:lnTo>
                  <a:lnTo>
                    <a:pt x="4202" y="188447"/>
                  </a:lnTo>
                  <a:lnTo>
                    <a:pt x="11044" y="192075"/>
                  </a:lnTo>
                  <a:lnTo>
                    <a:pt x="20057" y="194616"/>
                  </a:lnTo>
                  <a:lnTo>
                    <a:pt x="30634" y="196368"/>
                  </a:lnTo>
                  <a:lnTo>
                    <a:pt x="42310" y="197560"/>
                  </a:lnTo>
                  <a:lnTo>
                    <a:pt x="54746" y="198200"/>
                  </a:lnTo>
                  <a:lnTo>
                    <a:pt x="67702" y="198100"/>
                  </a:lnTo>
                  <a:lnTo>
                    <a:pt x="81008" y="197215"/>
                  </a:lnTo>
                  <a:lnTo>
                    <a:pt x="94385" y="195637"/>
                  </a:lnTo>
                  <a:lnTo>
                    <a:pt x="107448" y="193506"/>
                  </a:lnTo>
                  <a:lnTo>
                    <a:pt x="120000" y="190966"/>
                  </a:lnTo>
                  <a:lnTo>
                    <a:pt x="131589" y="188284"/>
                  </a:lnTo>
                  <a:lnTo>
                    <a:pt x="142547" y="185586"/>
                  </a:lnTo>
                  <a:lnTo>
                    <a:pt x="153838" y="182640"/>
                  </a:lnTo>
                  <a:lnTo>
                    <a:pt x="167277" y="1789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638576" y="3883688"/>
              <a:ext cx="195750" cy="191858"/>
            </a:xfrm>
            <a:custGeom>
              <a:avLst/>
              <a:gdLst/>
              <a:ahLst/>
              <a:cxnLst/>
              <a:rect l="0" t="0" r="0" b="0"/>
              <a:pathLst>
                <a:path w="195750" h="191858">
                  <a:moveTo>
                    <a:pt x="121134" y="32913"/>
                  </a:moveTo>
                  <a:lnTo>
                    <a:pt x="118000" y="21445"/>
                  </a:lnTo>
                  <a:lnTo>
                    <a:pt x="113296" y="12877"/>
                  </a:lnTo>
                  <a:lnTo>
                    <a:pt x="106517" y="6474"/>
                  </a:lnTo>
                  <a:lnTo>
                    <a:pt x="98242" y="2098"/>
                  </a:lnTo>
                  <a:lnTo>
                    <a:pt x="89425" y="0"/>
                  </a:lnTo>
                  <a:lnTo>
                    <a:pt x="80668" y="117"/>
                  </a:lnTo>
                  <a:lnTo>
                    <a:pt x="72210" y="2111"/>
                  </a:lnTo>
                  <a:lnTo>
                    <a:pt x="64090" y="5567"/>
                  </a:lnTo>
                  <a:lnTo>
                    <a:pt x="56266" y="10110"/>
                  </a:lnTo>
                  <a:lnTo>
                    <a:pt x="48677" y="15596"/>
                  </a:lnTo>
                  <a:lnTo>
                    <a:pt x="41260" y="22101"/>
                  </a:lnTo>
                  <a:lnTo>
                    <a:pt x="33973" y="29585"/>
                  </a:lnTo>
                  <a:lnTo>
                    <a:pt x="26940" y="37898"/>
                  </a:lnTo>
                  <a:lnTo>
                    <a:pt x="20442" y="46856"/>
                  </a:lnTo>
                  <a:lnTo>
                    <a:pt x="14595" y="56296"/>
                  </a:lnTo>
                  <a:lnTo>
                    <a:pt x="9518" y="66246"/>
                  </a:lnTo>
                  <a:lnTo>
                    <a:pt x="5406" y="76910"/>
                  </a:lnTo>
                  <a:lnTo>
                    <a:pt x="2280" y="88340"/>
                  </a:lnTo>
                  <a:lnTo>
                    <a:pt x="333" y="100287"/>
                  </a:lnTo>
                  <a:lnTo>
                    <a:pt x="0" y="112306"/>
                  </a:lnTo>
                  <a:lnTo>
                    <a:pt x="1374" y="124127"/>
                  </a:lnTo>
                  <a:lnTo>
                    <a:pt x="4416" y="135505"/>
                  </a:lnTo>
                  <a:lnTo>
                    <a:pt x="9124" y="146146"/>
                  </a:lnTo>
                  <a:lnTo>
                    <a:pt x="15327" y="155963"/>
                  </a:lnTo>
                  <a:lnTo>
                    <a:pt x="22744" y="164877"/>
                  </a:lnTo>
                  <a:lnTo>
                    <a:pt x="31086" y="172726"/>
                  </a:lnTo>
                  <a:lnTo>
                    <a:pt x="40100" y="179518"/>
                  </a:lnTo>
                  <a:lnTo>
                    <a:pt x="49591" y="185081"/>
                  </a:lnTo>
                  <a:lnTo>
                    <a:pt x="59414" y="188995"/>
                  </a:lnTo>
                  <a:lnTo>
                    <a:pt x="69465" y="191183"/>
                  </a:lnTo>
                  <a:lnTo>
                    <a:pt x="79672" y="191857"/>
                  </a:lnTo>
                  <a:lnTo>
                    <a:pt x="89985" y="191329"/>
                  </a:lnTo>
                  <a:lnTo>
                    <a:pt x="100369" y="189899"/>
                  </a:lnTo>
                  <a:lnTo>
                    <a:pt x="110800" y="187653"/>
                  </a:lnTo>
                  <a:lnTo>
                    <a:pt x="121265" y="184476"/>
                  </a:lnTo>
                  <a:lnTo>
                    <a:pt x="131746" y="180379"/>
                  </a:lnTo>
                  <a:lnTo>
                    <a:pt x="142072" y="175492"/>
                  </a:lnTo>
                  <a:lnTo>
                    <a:pt x="151933" y="169989"/>
                  </a:lnTo>
                  <a:lnTo>
                    <a:pt x="161191" y="164017"/>
                  </a:lnTo>
                  <a:lnTo>
                    <a:pt x="169712" y="157379"/>
                  </a:lnTo>
                  <a:lnTo>
                    <a:pt x="177290" y="149560"/>
                  </a:lnTo>
                  <a:lnTo>
                    <a:pt x="183896" y="140375"/>
                  </a:lnTo>
                  <a:lnTo>
                    <a:pt x="189332" y="130104"/>
                  </a:lnTo>
                  <a:lnTo>
                    <a:pt x="193161" y="119294"/>
                  </a:lnTo>
                  <a:lnTo>
                    <a:pt x="195287" y="108318"/>
                  </a:lnTo>
                  <a:lnTo>
                    <a:pt x="195749" y="97356"/>
                  </a:lnTo>
                  <a:lnTo>
                    <a:pt x="194548" y="86471"/>
                  </a:lnTo>
                  <a:lnTo>
                    <a:pt x="191847" y="75675"/>
                  </a:lnTo>
                  <a:lnTo>
                    <a:pt x="187764" y="65121"/>
                  </a:lnTo>
                  <a:lnTo>
                    <a:pt x="182283" y="55101"/>
                  </a:lnTo>
                  <a:lnTo>
                    <a:pt x="175524" y="45737"/>
                  </a:lnTo>
                  <a:lnTo>
                    <a:pt x="167598" y="37284"/>
                  </a:lnTo>
                  <a:lnTo>
                    <a:pt x="157437" y="29383"/>
                  </a:lnTo>
                  <a:lnTo>
                    <a:pt x="140795" y="21340"/>
                  </a:lnTo>
                  <a:lnTo>
                    <a:pt x="110605" y="118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928165" y="3969243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2934" y="8935"/>
                  </a:lnTo>
                  <a:lnTo>
                    <a:pt x="5716" y="18563"/>
                  </a:lnTo>
                  <a:lnTo>
                    <a:pt x="8616" y="29854"/>
                  </a:lnTo>
                  <a:lnTo>
                    <a:pt x="11656" y="42695"/>
                  </a:lnTo>
                  <a:lnTo>
                    <a:pt x="14822" y="56823"/>
                  </a:lnTo>
                  <a:lnTo>
                    <a:pt x="18082" y="71933"/>
                  </a:lnTo>
                  <a:lnTo>
                    <a:pt x="21259" y="87392"/>
                  </a:lnTo>
                  <a:lnTo>
                    <a:pt x="24345" y="103975"/>
                  </a:lnTo>
                  <a:lnTo>
                    <a:pt x="27615" y="125369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938694" y="38639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059194" y="3530865"/>
              <a:ext cx="163771" cy="659478"/>
            </a:xfrm>
            <a:custGeom>
              <a:avLst/>
              <a:gdLst/>
              <a:ahLst/>
              <a:cxnLst/>
              <a:rect l="0" t="0" r="0" b="0"/>
              <a:pathLst>
                <a:path w="163771" h="659478">
                  <a:moveTo>
                    <a:pt x="100598" y="469964"/>
                  </a:moveTo>
                  <a:lnTo>
                    <a:pt x="97598" y="461229"/>
                  </a:lnTo>
                  <a:lnTo>
                    <a:pt x="94175" y="453523"/>
                  </a:lnTo>
                  <a:lnTo>
                    <a:pt x="89970" y="446130"/>
                  </a:lnTo>
                  <a:lnTo>
                    <a:pt x="84724" y="439214"/>
                  </a:lnTo>
                  <a:lnTo>
                    <a:pt x="77946" y="433332"/>
                  </a:lnTo>
                  <a:lnTo>
                    <a:pt x="69518" y="428727"/>
                  </a:lnTo>
                  <a:lnTo>
                    <a:pt x="59952" y="425806"/>
                  </a:lnTo>
                  <a:lnTo>
                    <a:pt x="50156" y="425277"/>
                  </a:lnTo>
                  <a:lnTo>
                    <a:pt x="40692" y="427303"/>
                  </a:lnTo>
                  <a:lnTo>
                    <a:pt x="31900" y="431748"/>
                  </a:lnTo>
                  <a:lnTo>
                    <a:pt x="24076" y="438462"/>
                  </a:lnTo>
                  <a:lnTo>
                    <a:pt x="17267" y="447123"/>
                  </a:lnTo>
                  <a:lnTo>
                    <a:pt x="11509" y="457325"/>
                  </a:lnTo>
                  <a:lnTo>
                    <a:pt x="6925" y="468680"/>
                  </a:lnTo>
                  <a:lnTo>
                    <a:pt x="3469" y="480862"/>
                  </a:lnTo>
                  <a:lnTo>
                    <a:pt x="1129" y="493462"/>
                  </a:lnTo>
                  <a:lnTo>
                    <a:pt x="0" y="505994"/>
                  </a:lnTo>
                  <a:lnTo>
                    <a:pt x="15" y="518199"/>
                  </a:lnTo>
                  <a:lnTo>
                    <a:pt x="991" y="530022"/>
                  </a:lnTo>
                  <a:lnTo>
                    <a:pt x="2709" y="541501"/>
                  </a:lnTo>
                  <a:lnTo>
                    <a:pt x="4976" y="552703"/>
                  </a:lnTo>
                  <a:lnTo>
                    <a:pt x="7803" y="563532"/>
                  </a:lnTo>
                  <a:lnTo>
                    <a:pt x="11379" y="573739"/>
                  </a:lnTo>
                  <a:lnTo>
                    <a:pt x="15752" y="583224"/>
                  </a:lnTo>
                  <a:lnTo>
                    <a:pt x="20994" y="591559"/>
                  </a:lnTo>
                  <a:lnTo>
                    <a:pt x="27268" y="597948"/>
                  </a:lnTo>
                  <a:lnTo>
                    <a:pt x="34563" y="602116"/>
                  </a:lnTo>
                  <a:lnTo>
                    <a:pt x="42562" y="603777"/>
                  </a:lnTo>
                  <a:lnTo>
                    <a:pt x="50772" y="602397"/>
                  </a:lnTo>
                  <a:lnTo>
                    <a:pt x="58882" y="597985"/>
                  </a:lnTo>
                  <a:lnTo>
                    <a:pt x="66783" y="590972"/>
                  </a:lnTo>
                  <a:lnTo>
                    <a:pt x="74470" y="581923"/>
                  </a:lnTo>
                  <a:lnTo>
                    <a:pt x="81966" y="571357"/>
                  </a:lnTo>
                  <a:lnTo>
                    <a:pt x="89154" y="559539"/>
                  </a:lnTo>
                  <a:lnTo>
                    <a:pt x="95761" y="546485"/>
                  </a:lnTo>
                  <a:lnTo>
                    <a:pt x="101691" y="532300"/>
                  </a:lnTo>
                  <a:lnTo>
                    <a:pt x="106995" y="517183"/>
                  </a:lnTo>
                  <a:lnTo>
                    <a:pt x="111792" y="501350"/>
                  </a:lnTo>
                  <a:lnTo>
                    <a:pt x="116206" y="485003"/>
                  </a:lnTo>
                  <a:lnTo>
                    <a:pt x="120340" y="468618"/>
                  </a:lnTo>
                  <a:lnTo>
                    <a:pt x="124278" y="452922"/>
                  </a:lnTo>
                  <a:lnTo>
                    <a:pt x="128074" y="438253"/>
                  </a:lnTo>
                  <a:lnTo>
                    <a:pt x="131607" y="424437"/>
                  </a:lnTo>
                  <a:lnTo>
                    <a:pt x="134600" y="411005"/>
                  </a:lnTo>
                  <a:lnTo>
                    <a:pt x="136946" y="397617"/>
                  </a:lnTo>
                  <a:lnTo>
                    <a:pt x="138688" y="383639"/>
                  </a:lnTo>
                  <a:lnTo>
                    <a:pt x="139941" y="368110"/>
                  </a:lnTo>
                  <a:lnTo>
                    <a:pt x="140825" y="350654"/>
                  </a:lnTo>
                  <a:lnTo>
                    <a:pt x="141607" y="331553"/>
                  </a:lnTo>
                  <a:lnTo>
                    <a:pt x="142672" y="311443"/>
                  </a:lnTo>
                  <a:lnTo>
                    <a:pt x="144204" y="290816"/>
                  </a:lnTo>
                  <a:lnTo>
                    <a:pt x="146049" y="270275"/>
                  </a:lnTo>
                  <a:lnTo>
                    <a:pt x="147826" y="250570"/>
                  </a:lnTo>
                  <a:lnTo>
                    <a:pt x="149311" y="232020"/>
                  </a:lnTo>
                  <a:lnTo>
                    <a:pt x="150290" y="214261"/>
                  </a:lnTo>
                  <a:lnTo>
                    <a:pt x="150488" y="196488"/>
                  </a:lnTo>
                  <a:lnTo>
                    <a:pt x="149839" y="178230"/>
                  </a:lnTo>
                  <a:lnTo>
                    <a:pt x="148434" y="159522"/>
                  </a:lnTo>
                  <a:lnTo>
                    <a:pt x="146430" y="140723"/>
                  </a:lnTo>
                  <a:lnTo>
                    <a:pt x="143978" y="122075"/>
                  </a:lnTo>
                  <a:lnTo>
                    <a:pt x="141366" y="103823"/>
                  </a:lnTo>
                  <a:lnTo>
                    <a:pt x="139001" y="86267"/>
                  </a:lnTo>
                  <a:lnTo>
                    <a:pt x="137077" y="69504"/>
                  </a:lnTo>
                  <a:lnTo>
                    <a:pt x="135447" y="53623"/>
                  </a:lnTo>
                  <a:lnTo>
                    <a:pt x="133738" y="38789"/>
                  </a:lnTo>
                  <a:lnTo>
                    <a:pt x="131730" y="25016"/>
                  </a:lnTo>
                  <a:lnTo>
                    <a:pt x="129187" y="12974"/>
                  </a:lnTo>
                  <a:lnTo>
                    <a:pt x="125079" y="4217"/>
                  </a:lnTo>
                  <a:lnTo>
                    <a:pt x="119424" y="0"/>
                  </a:lnTo>
                  <a:lnTo>
                    <a:pt x="114223" y="840"/>
                  </a:lnTo>
                  <a:lnTo>
                    <a:pt x="110168" y="6177"/>
                  </a:lnTo>
                  <a:lnTo>
                    <a:pt x="107206" y="15226"/>
                  </a:lnTo>
                  <a:lnTo>
                    <a:pt x="105115" y="27383"/>
                  </a:lnTo>
                  <a:lnTo>
                    <a:pt x="103662" y="42035"/>
                  </a:lnTo>
                  <a:lnTo>
                    <a:pt x="102669" y="58750"/>
                  </a:lnTo>
                  <a:lnTo>
                    <a:pt x="101991" y="77324"/>
                  </a:lnTo>
                  <a:lnTo>
                    <a:pt x="101534" y="97473"/>
                  </a:lnTo>
                  <a:lnTo>
                    <a:pt x="101225" y="118375"/>
                  </a:lnTo>
                  <a:lnTo>
                    <a:pt x="101017" y="138795"/>
                  </a:lnTo>
                  <a:lnTo>
                    <a:pt x="100878" y="158082"/>
                  </a:lnTo>
                  <a:lnTo>
                    <a:pt x="100786" y="176133"/>
                  </a:lnTo>
                  <a:lnTo>
                    <a:pt x="100723" y="193105"/>
                  </a:lnTo>
                  <a:lnTo>
                    <a:pt x="100687" y="209227"/>
                  </a:lnTo>
                  <a:lnTo>
                    <a:pt x="100832" y="224718"/>
                  </a:lnTo>
                  <a:lnTo>
                    <a:pt x="101461" y="239756"/>
                  </a:lnTo>
                  <a:lnTo>
                    <a:pt x="102698" y="254476"/>
                  </a:lnTo>
                  <a:lnTo>
                    <a:pt x="104342" y="268976"/>
                  </a:lnTo>
                  <a:lnTo>
                    <a:pt x="105985" y="283326"/>
                  </a:lnTo>
                  <a:lnTo>
                    <a:pt x="107384" y="297578"/>
                  </a:lnTo>
                  <a:lnTo>
                    <a:pt x="108475" y="311930"/>
                  </a:lnTo>
                  <a:lnTo>
                    <a:pt x="109281" y="326710"/>
                  </a:lnTo>
                  <a:lnTo>
                    <a:pt x="109863" y="342060"/>
                  </a:lnTo>
                  <a:lnTo>
                    <a:pt x="110439" y="357792"/>
                  </a:lnTo>
                  <a:lnTo>
                    <a:pt x="111367" y="373507"/>
                  </a:lnTo>
                  <a:lnTo>
                    <a:pt x="112806" y="388967"/>
                  </a:lnTo>
                  <a:lnTo>
                    <a:pt x="114588" y="404110"/>
                  </a:lnTo>
                  <a:lnTo>
                    <a:pt x="116324" y="418964"/>
                  </a:lnTo>
                  <a:lnTo>
                    <a:pt x="117790" y="433586"/>
                  </a:lnTo>
                  <a:lnTo>
                    <a:pt x="119096" y="448033"/>
                  </a:lnTo>
                  <a:lnTo>
                    <a:pt x="120579" y="462353"/>
                  </a:lnTo>
                  <a:lnTo>
                    <a:pt x="122427" y="476584"/>
                  </a:lnTo>
                  <a:lnTo>
                    <a:pt x="124669" y="490752"/>
                  </a:lnTo>
                  <a:lnTo>
                    <a:pt x="127254" y="504879"/>
                  </a:lnTo>
                  <a:lnTo>
                    <a:pt x="130107" y="518976"/>
                  </a:lnTo>
                  <a:lnTo>
                    <a:pt x="133158" y="533054"/>
                  </a:lnTo>
                  <a:lnTo>
                    <a:pt x="136352" y="547119"/>
                  </a:lnTo>
                  <a:lnTo>
                    <a:pt x="139647" y="561175"/>
                  </a:lnTo>
                  <a:lnTo>
                    <a:pt x="143010" y="575225"/>
                  </a:lnTo>
                  <a:lnTo>
                    <a:pt x="146422" y="589270"/>
                  </a:lnTo>
                  <a:lnTo>
                    <a:pt x="149860" y="603295"/>
                  </a:lnTo>
                  <a:lnTo>
                    <a:pt x="153166" y="616694"/>
                  </a:lnTo>
                  <a:lnTo>
                    <a:pt x="156356" y="629597"/>
                  </a:lnTo>
                  <a:lnTo>
                    <a:pt x="159712" y="643136"/>
                  </a:lnTo>
                  <a:lnTo>
                    <a:pt x="163770" y="65947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5748485" y="1980015"/>
            <a:ext cx="309416" cy="374529"/>
            <a:chOff x="5748485" y="1980015"/>
            <a:chExt cx="309416" cy="374529"/>
          </a:xfrm>
        </p:grpSpPr>
        <p:sp>
          <p:nvSpPr>
            <p:cNvPr id="115" name="Freeform 114"/>
            <p:cNvSpPr/>
            <p:nvPr/>
          </p:nvSpPr>
          <p:spPr>
            <a:xfrm>
              <a:off x="5748485" y="2106357"/>
              <a:ext cx="194236" cy="248187"/>
            </a:xfrm>
            <a:custGeom>
              <a:avLst/>
              <a:gdLst/>
              <a:ahLst/>
              <a:cxnLst/>
              <a:rect l="0" t="0" r="0" b="0"/>
              <a:pathLst>
                <a:path w="194236" h="248187">
                  <a:moveTo>
                    <a:pt x="130430" y="0"/>
                  </a:moveTo>
                  <a:lnTo>
                    <a:pt x="118695" y="0"/>
                  </a:lnTo>
                  <a:lnTo>
                    <a:pt x="107566" y="0"/>
                  </a:lnTo>
                  <a:lnTo>
                    <a:pt x="95972" y="5"/>
                  </a:lnTo>
                  <a:lnTo>
                    <a:pt x="83984" y="178"/>
                  </a:lnTo>
                  <a:lnTo>
                    <a:pt x="71973" y="826"/>
                  </a:lnTo>
                  <a:lnTo>
                    <a:pt x="60175" y="2084"/>
                  </a:lnTo>
                  <a:lnTo>
                    <a:pt x="48821" y="4082"/>
                  </a:lnTo>
                  <a:lnTo>
                    <a:pt x="38200" y="7027"/>
                  </a:lnTo>
                  <a:lnTo>
                    <a:pt x="28404" y="10945"/>
                  </a:lnTo>
                  <a:lnTo>
                    <a:pt x="19674" y="16035"/>
                  </a:lnTo>
                  <a:lnTo>
                    <a:pt x="12482" y="22733"/>
                  </a:lnTo>
                  <a:lnTo>
                    <a:pt x="6944" y="31134"/>
                  </a:lnTo>
                  <a:lnTo>
                    <a:pt x="3038" y="41199"/>
                  </a:lnTo>
                  <a:lnTo>
                    <a:pt x="775" y="52929"/>
                  </a:lnTo>
                  <a:lnTo>
                    <a:pt x="0" y="66122"/>
                  </a:lnTo>
                  <a:lnTo>
                    <a:pt x="766" y="79350"/>
                  </a:lnTo>
                  <a:lnTo>
                    <a:pt x="3399" y="90173"/>
                  </a:lnTo>
                  <a:lnTo>
                    <a:pt x="7906" y="97434"/>
                  </a:lnTo>
                  <a:lnTo>
                    <a:pt x="13863" y="101166"/>
                  </a:lnTo>
                  <a:lnTo>
                    <a:pt x="20616" y="101933"/>
                  </a:lnTo>
                  <a:lnTo>
                    <a:pt x="27719" y="100416"/>
                  </a:lnTo>
                  <a:lnTo>
                    <a:pt x="35266" y="97387"/>
                  </a:lnTo>
                  <a:lnTo>
                    <a:pt x="43770" y="93636"/>
                  </a:lnTo>
                  <a:lnTo>
                    <a:pt x="53450" y="89662"/>
                  </a:lnTo>
                  <a:lnTo>
                    <a:pt x="64070" y="86021"/>
                  </a:lnTo>
                  <a:lnTo>
                    <a:pt x="75123" y="83409"/>
                  </a:lnTo>
                  <a:lnTo>
                    <a:pt x="86270" y="82104"/>
                  </a:lnTo>
                  <a:lnTo>
                    <a:pt x="97517" y="82194"/>
                  </a:lnTo>
                  <a:lnTo>
                    <a:pt x="109128" y="83766"/>
                  </a:lnTo>
                  <a:lnTo>
                    <a:pt x="121223" y="86710"/>
                  </a:lnTo>
                  <a:lnTo>
                    <a:pt x="133465" y="90786"/>
                  </a:lnTo>
                  <a:lnTo>
                    <a:pt x="145156" y="95730"/>
                  </a:lnTo>
                  <a:lnTo>
                    <a:pt x="155943" y="101314"/>
                  </a:lnTo>
                  <a:lnTo>
                    <a:pt x="165644" y="107518"/>
                  </a:lnTo>
                  <a:lnTo>
                    <a:pt x="174088" y="114514"/>
                  </a:lnTo>
                  <a:lnTo>
                    <a:pt x="181312" y="122336"/>
                  </a:lnTo>
                  <a:lnTo>
                    <a:pt x="187180" y="131047"/>
                  </a:lnTo>
                  <a:lnTo>
                    <a:pt x="191307" y="140805"/>
                  </a:lnTo>
                  <a:lnTo>
                    <a:pt x="193636" y="151585"/>
                  </a:lnTo>
                  <a:lnTo>
                    <a:pt x="194235" y="162910"/>
                  </a:lnTo>
                  <a:lnTo>
                    <a:pt x="193127" y="173972"/>
                  </a:lnTo>
                  <a:lnTo>
                    <a:pt x="190488" y="184333"/>
                  </a:lnTo>
                  <a:lnTo>
                    <a:pt x="186447" y="193915"/>
                  </a:lnTo>
                  <a:lnTo>
                    <a:pt x="180994" y="202811"/>
                  </a:lnTo>
                  <a:lnTo>
                    <a:pt x="174255" y="211161"/>
                  </a:lnTo>
                  <a:lnTo>
                    <a:pt x="166460" y="218938"/>
                  </a:lnTo>
                  <a:lnTo>
                    <a:pt x="157858" y="225950"/>
                  </a:lnTo>
                  <a:lnTo>
                    <a:pt x="148660" y="232149"/>
                  </a:lnTo>
                  <a:lnTo>
                    <a:pt x="138875" y="237466"/>
                  </a:lnTo>
                  <a:lnTo>
                    <a:pt x="128322" y="241740"/>
                  </a:lnTo>
                  <a:lnTo>
                    <a:pt x="116975" y="244980"/>
                  </a:lnTo>
                  <a:lnTo>
                    <a:pt x="105350" y="247149"/>
                  </a:lnTo>
                  <a:lnTo>
                    <a:pt x="93170" y="248186"/>
                  </a:lnTo>
                  <a:lnTo>
                    <a:pt x="78245" y="247067"/>
                  </a:lnTo>
                  <a:lnTo>
                    <a:pt x="56731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963143" y="2022129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31586"/>
                  </a:moveTo>
                  <a:lnTo>
                    <a:pt x="7410" y="22227"/>
                  </a:lnTo>
                  <a:lnTo>
                    <a:pt x="4940" y="148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057900" y="1980015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84228"/>
                  </a:moveTo>
                  <a:lnTo>
                    <a:pt x="0" y="72493"/>
                  </a:lnTo>
                  <a:lnTo>
                    <a:pt x="0" y="61364"/>
                  </a:lnTo>
                  <a:lnTo>
                    <a:pt x="0" y="49784"/>
                  </a:lnTo>
                  <a:lnTo>
                    <a:pt x="0" y="38270"/>
                  </a:lnTo>
                  <a:lnTo>
                    <a:pt x="0" y="26954"/>
                  </a:lnTo>
                  <a:lnTo>
                    <a:pt x="0" y="148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4081138" y="1632575"/>
            <a:ext cx="1618794" cy="979151"/>
            <a:chOff x="4081138" y="1632575"/>
            <a:chExt cx="1618794" cy="979151"/>
          </a:xfrm>
        </p:grpSpPr>
        <p:sp>
          <p:nvSpPr>
            <p:cNvPr id="119" name="Freeform 118"/>
            <p:cNvSpPr/>
            <p:nvPr/>
          </p:nvSpPr>
          <p:spPr>
            <a:xfrm>
              <a:off x="4081138" y="2064243"/>
              <a:ext cx="283300" cy="294799"/>
            </a:xfrm>
            <a:custGeom>
              <a:avLst/>
              <a:gdLst/>
              <a:ahLst/>
              <a:cxnLst/>
              <a:rect l="0" t="0" r="0" b="0"/>
              <a:pathLst>
                <a:path w="283300" h="294799">
                  <a:moveTo>
                    <a:pt x="123746" y="0"/>
                  </a:moveTo>
                  <a:lnTo>
                    <a:pt x="114878" y="5868"/>
                  </a:lnTo>
                  <a:lnTo>
                    <a:pt x="105891" y="11432"/>
                  </a:lnTo>
                  <a:lnTo>
                    <a:pt x="95895" y="17227"/>
                  </a:lnTo>
                  <a:lnTo>
                    <a:pt x="84915" y="23135"/>
                  </a:lnTo>
                  <a:lnTo>
                    <a:pt x="73104" y="28816"/>
                  </a:lnTo>
                  <a:lnTo>
                    <a:pt x="60654" y="34096"/>
                  </a:lnTo>
                  <a:lnTo>
                    <a:pt x="48062" y="39119"/>
                  </a:lnTo>
                  <a:lnTo>
                    <a:pt x="36078" y="44253"/>
                  </a:lnTo>
                  <a:lnTo>
                    <a:pt x="25076" y="49713"/>
                  </a:lnTo>
                  <a:lnTo>
                    <a:pt x="15558" y="55702"/>
                  </a:lnTo>
                  <a:lnTo>
                    <a:pt x="8293" y="62488"/>
                  </a:lnTo>
                  <a:lnTo>
                    <a:pt x="3486" y="70132"/>
                  </a:lnTo>
                  <a:lnTo>
                    <a:pt x="868" y="78538"/>
                  </a:lnTo>
                  <a:lnTo>
                    <a:pt x="0" y="87552"/>
                  </a:lnTo>
                  <a:lnTo>
                    <a:pt x="450" y="97021"/>
                  </a:lnTo>
                  <a:lnTo>
                    <a:pt x="2018" y="106819"/>
                  </a:lnTo>
                  <a:lnTo>
                    <a:pt x="4731" y="116848"/>
                  </a:lnTo>
                  <a:lnTo>
                    <a:pt x="8514" y="127037"/>
                  </a:lnTo>
                  <a:lnTo>
                    <a:pt x="13187" y="137337"/>
                  </a:lnTo>
                  <a:lnTo>
                    <a:pt x="18547" y="147711"/>
                  </a:lnTo>
                  <a:lnTo>
                    <a:pt x="24414" y="158132"/>
                  </a:lnTo>
                  <a:lnTo>
                    <a:pt x="30641" y="168418"/>
                  </a:lnTo>
                  <a:lnTo>
                    <a:pt x="37120" y="178252"/>
                  </a:lnTo>
                  <a:lnTo>
                    <a:pt x="43774" y="187474"/>
                  </a:lnTo>
                  <a:lnTo>
                    <a:pt x="50547" y="195292"/>
                  </a:lnTo>
                  <a:lnTo>
                    <a:pt x="57400" y="200268"/>
                  </a:lnTo>
                  <a:lnTo>
                    <a:pt x="64304" y="201865"/>
                  </a:lnTo>
                  <a:lnTo>
                    <a:pt x="71075" y="200342"/>
                  </a:lnTo>
                  <a:lnTo>
                    <a:pt x="77397" y="196279"/>
                  </a:lnTo>
                  <a:lnTo>
                    <a:pt x="83134" y="190295"/>
                  </a:lnTo>
                  <a:lnTo>
                    <a:pt x="88478" y="183080"/>
                  </a:lnTo>
                  <a:lnTo>
                    <a:pt x="93834" y="175349"/>
                  </a:lnTo>
                  <a:lnTo>
                    <a:pt x="99445" y="167534"/>
                  </a:lnTo>
                  <a:lnTo>
                    <a:pt x="105537" y="159818"/>
                  </a:lnTo>
                  <a:lnTo>
                    <a:pt x="112392" y="152251"/>
                  </a:lnTo>
                  <a:lnTo>
                    <a:pt x="120083" y="144830"/>
                  </a:lnTo>
                  <a:lnTo>
                    <a:pt x="128521" y="137692"/>
                  </a:lnTo>
                  <a:lnTo>
                    <a:pt x="137556" y="131116"/>
                  </a:lnTo>
                  <a:lnTo>
                    <a:pt x="147048" y="125214"/>
                  </a:lnTo>
                  <a:lnTo>
                    <a:pt x="157200" y="120096"/>
                  </a:lnTo>
                  <a:lnTo>
                    <a:pt x="168533" y="115956"/>
                  </a:lnTo>
                  <a:lnTo>
                    <a:pt x="181224" y="112811"/>
                  </a:lnTo>
                  <a:lnTo>
                    <a:pt x="194832" y="110852"/>
                  </a:lnTo>
                  <a:lnTo>
                    <a:pt x="208504" y="110511"/>
                  </a:lnTo>
                  <a:lnTo>
                    <a:pt x="221728" y="111879"/>
                  </a:lnTo>
                  <a:lnTo>
                    <a:pt x="234028" y="114917"/>
                  </a:lnTo>
                  <a:lnTo>
                    <a:pt x="244829" y="119621"/>
                  </a:lnTo>
                  <a:lnTo>
                    <a:pt x="253976" y="125828"/>
                  </a:lnTo>
                  <a:lnTo>
                    <a:pt x="261644" y="133417"/>
                  </a:lnTo>
                  <a:lnTo>
                    <a:pt x="268125" y="142406"/>
                  </a:lnTo>
                  <a:lnTo>
                    <a:pt x="273705" y="152668"/>
                  </a:lnTo>
                  <a:lnTo>
                    <a:pt x="278305" y="163812"/>
                  </a:lnTo>
                  <a:lnTo>
                    <a:pt x="281499" y="175283"/>
                  </a:lnTo>
                  <a:lnTo>
                    <a:pt x="283163" y="186737"/>
                  </a:lnTo>
                  <a:lnTo>
                    <a:pt x="283299" y="198037"/>
                  </a:lnTo>
                  <a:lnTo>
                    <a:pt x="281870" y="209157"/>
                  </a:lnTo>
                  <a:lnTo>
                    <a:pt x="279017" y="220114"/>
                  </a:lnTo>
                  <a:lnTo>
                    <a:pt x="275001" y="230778"/>
                  </a:lnTo>
                  <a:lnTo>
                    <a:pt x="270096" y="240873"/>
                  </a:lnTo>
                  <a:lnTo>
                    <a:pt x="264538" y="250292"/>
                  </a:lnTo>
                  <a:lnTo>
                    <a:pt x="258350" y="258923"/>
                  </a:lnTo>
                  <a:lnTo>
                    <a:pt x="251366" y="266575"/>
                  </a:lnTo>
                  <a:lnTo>
                    <a:pt x="243551" y="273235"/>
                  </a:lnTo>
                  <a:lnTo>
                    <a:pt x="234846" y="278878"/>
                  </a:lnTo>
                  <a:lnTo>
                    <a:pt x="225091" y="283378"/>
                  </a:lnTo>
                  <a:lnTo>
                    <a:pt x="214321" y="286778"/>
                  </a:lnTo>
                  <a:lnTo>
                    <a:pt x="203299" y="289253"/>
                  </a:lnTo>
                  <a:lnTo>
                    <a:pt x="192341" y="291274"/>
                  </a:lnTo>
                  <a:lnTo>
                    <a:pt x="180485" y="293021"/>
                  </a:lnTo>
                  <a:lnTo>
                    <a:pt x="16586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352283" y="1980015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21057" y="63171"/>
                  </a:moveTo>
                  <a:lnTo>
                    <a:pt x="18123" y="54370"/>
                  </a:lnTo>
                  <a:lnTo>
                    <a:pt x="15341" y="46023"/>
                  </a:lnTo>
                  <a:lnTo>
                    <a:pt x="12446" y="37338"/>
                  </a:lnTo>
                  <a:lnTo>
                    <a:pt x="9568" y="28702"/>
                  </a:lnTo>
                  <a:lnTo>
                    <a:pt x="6739" y="20216"/>
                  </a:lnTo>
                  <a:lnTo>
                    <a:pt x="3710" y="111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436511" y="1937901"/>
              <a:ext cx="10530" cy="73701"/>
            </a:xfrm>
            <a:custGeom>
              <a:avLst/>
              <a:gdLst/>
              <a:ahLst/>
              <a:cxnLst/>
              <a:rect l="0" t="0" r="0" b="0"/>
              <a:pathLst>
                <a:path w="10530" h="73701">
                  <a:moveTo>
                    <a:pt x="10529" y="73700"/>
                  </a:moveTo>
                  <a:lnTo>
                    <a:pt x="7653" y="61911"/>
                  </a:lnTo>
                  <a:lnTo>
                    <a:pt x="5186" y="49477"/>
                  </a:lnTo>
                  <a:lnTo>
                    <a:pt x="2820" y="313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720780" y="1632575"/>
              <a:ext cx="164945" cy="210915"/>
            </a:xfrm>
            <a:custGeom>
              <a:avLst/>
              <a:gdLst/>
              <a:ahLst/>
              <a:cxnLst/>
              <a:rect l="0" t="0" r="0" b="0"/>
              <a:pathLst>
                <a:path w="164945" h="210915">
                  <a:moveTo>
                    <a:pt x="147399" y="0"/>
                  </a:moveTo>
                  <a:lnTo>
                    <a:pt x="144600" y="8801"/>
                  </a:lnTo>
                  <a:lnTo>
                    <a:pt x="143098" y="17148"/>
                  </a:lnTo>
                  <a:lnTo>
                    <a:pt x="142792" y="25847"/>
                  </a:lnTo>
                  <a:lnTo>
                    <a:pt x="143471" y="34967"/>
                  </a:lnTo>
                  <a:lnTo>
                    <a:pt x="144939" y="44462"/>
                  </a:lnTo>
                  <a:lnTo>
                    <a:pt x="147003" y="54259"/>
                  </a:lnTo>
                  <a:lnTo>
                    <a:pt x="149340" y="64446"/>
                  </a:lnTo>
                  <a:lnTo>
                    <a:pt x="151514" y="75268"/>
                  </a:lnTo>
                  <a:lnTo>
                    <a:pt x="153307" y="86803"/>
                  </a:lnTo>
                  <a:lnTo>
                    <a:pt x="154848" y="98820"/>
                  </a:lnTo>
                  <a:lnTo>
                    <a:pt x="156495" y="110886"/>
                  </a:lnTo>
                  <a:lnTo>
                    <a:pt x="158455" y="122747"/>
                  </a:lnTo>
                  <a:lnTo>
                    <a:pt x="160602" y="134491"/>
                  </a:lnTo>
                  <a:lnTo>
                    <a:pt x="162591" y="146442"/>
                  </a:lnTo>
                  <a:lnTo>
                    <a:pt x="164212" y="158766"/>
                  </a:lnTo>
                  <a:lnTo>
                    <a:pt x="164944" y="170991"/>
                  </a:lnTo>
                  <a:lnTo>
                    <a:pt x="163914" y="182141"/>
                  </a:lnTo>
                  <a:lnTo>
                    <a:pt x="160803" y="191741"/>
                  </a:lnTo>
                  <a:lnTo>
                    <a:pt x="155780" y="199491"/>
                  </a:lnTo>
                  <a:lnTo>
                    <a:pt x="149202" y="205022"/>
                  </a:lnTo>
                  <a:lnTo>
                    <a:pt x="141442" y="208372"/>
                  </a:lnTo>
                  <a:lnTo>
                    <a:pt x="132658" y="210029"/>
                  </a:lnTo>
                  <a:lnTo>
                    <a:pt x="122793" y="210709"/>
                  </a:lnTo>
                  <a:lnTo>
                    <a:pt x="111908" y="210914"/>
                  </a:lnTo>
                  <a:lnTo>
                    <a:pt x="100329" y="210753"/>
                  </a:lnTo>
                  <a:lnTo>
                    <a:pt x="88558" y="210048"/>
                  </a:lnTo>
                  <a:lnTo>
                    <a:pt x="76900" y="208730"/>
                  </a:lnTo>
                  <a:lnTo>
                    <a:pt x="65336" y="207006"/>
                  </a:lnTo>
                  <a:lnTo>
                    <a:pt x="52170" y="205122"/>
                  </a:lnTo>
                  <a:lnTo>
                    <a:pt x="32899" y="202914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762894" y="2411684"/>
              <a:ext cx="142106" cy="200042"/>
            </a:xfrm>
            <a:custGeom>
              <a:avLst/>
              <a:gdLst/>
              <a:ahLst/>
              <a:cxnLst/>
              <a:rect l="0" t="0" r="0" b="0"/>
              <a:pathLst>
                <a:path w="142106" h="200042">
                  <a:moveTo>
                    <a:pt x="0" y="0"/>
                  </a:moveTo>
                  <a:lnTo>
                    <a:pt x="11736" y="2866"/>
                  </a:lnTo>
                  <a:lnTo>
                    <a:pt x="22865" y="5008"/>
                  </a:lnTo>
                  <a:lnTo>
                    <a:pt x="34463" y="6611"/>
                  </a:lnTo>
                  <a:lnTo>
                    <a:pt x="46624" y="7792"/>
                  </a:lnTo>
                  <a:lnTo>
                    <a:pt x="59284" y="8641"/>
                  </a:lnTo>
                  <a:lnTo>
                    <a:pt x="72336" y="9234"/>
                  </a:lnTo>
                  <a:lnTo>
                    <a:pt x="85515" y="9475"/>
                  </a:lnTo>
                  <a:lnTo>
                    <a:pt x="98431" y="9111"/>
                  </a:lnTo>
                  <a:lnTo>
                    <a:pt x="110875" y="8069"/>
                  </a:lnTo>
                  <a:lnTo>
                    <a:pt x="122181" y="7092"/>
                  </a:lnTo>
                  <a:lnTo>
                    <a:pt x="131306" y="8427"/>
                  </a:lnTo>
                  <a:lnTo>
                    <a:pt x="137651" y="13107"/>
                  </a:lnTo>
                  <a:lnTo>
                    <a:pt x="141029" y="19698"/>
                  </a:lnTo>
                  <a:lnTo>
                    <a:pt x="142105" y="27439"/>
                  </a:lnTo>
                  <a:lnTo>
                    <a:pt x="141776" y="36157"/>
                  </a:lnTo>
                  <a:lnTo>
                    <a:pt x="140886" y="45941"/>
                  </a:lnTo>
                  <a:lnTo>
                    <a:pt x="139926" y="56759"/>
                  </a:lnTo>
                  <a:lnTo>
                    <a:pt x="139095" y="68452"/>
                  </a:lnTo>
                  <a:lnTo>
                    <a:pt x="138447" y="80827"/>
                  </a:lnTo>
                  <a:lnTo>
                    <a:pt x="137963" y="93702"/>
                  </a:lnTo>
                  <a:lnTo>
                    <a:pt x="137447" y="106771"/>
                  </a:lnTo>
                  <a:lnTo>
                    <a:pt x="136559" y="119618"/>
                  </a:lnTo>
                  <a:lnTo>
                    <a:pt x="135145" y="132030"/>
                  </a:lnTo>
                  <a:lnTo>
                    <a:pt x="133370" y="143919"/>
                  </a:lnTo>
                  <a:lnTo>
                    <a:pt x="131454" y="156601"/>
                  </a:lnTo>
                  <a:lnTo>
                    <a:pt x="129226" y="173422"/>
                  </a:lnTo>
                  <a:lnTo>
                    <a:pt x="126342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520719" y="2390626"/>
              <a:ext cx="168684" cy="178986"/>
            </a:xfrm>
            <a:custGeom>
              <a:avLst/>
              <a:gdLst/>
              <a:ahLst/>
              <a:cxnLst/>
              <a:rect l="0" t="0" r="0" b="0"/>
              <a:pathLst>
                <a:path w="168684" h="178986">
                  <a:moveTo>
                    <a:pt x="168683" y="0"/>
                  </a:moveTo>
                  <a:lnTo>
                    <a:pt x="156948" y="2800"/>
                  </a:lnTo>
                  <a:lnTo>
                    <a:pt x="145820" y="4302"/>
                  </a:lnTo>
                  <a:lnTo>
                    <a:pt x="134221" y="4613"/>
                  </a:lnTo>
                  <a:lnTo>
                    <a:pt x="122060" y="4107"/>
                  </a:lnTo>
                  <a:lnTo>
                    <a:pt x="109400" y="3287"/>
                  </a:lnTo>
                  <a:lnTo>
                    <a:pt x="96344" y="2471"/>
                  </a:lnTo>
                  <a:lnTo>
                    <a:pt x="82992" y="1787"/>
                  </a:lnTo>
                  <a:lnTo>
                    <a:pt x="69426" y="1261"/>
                  </a:lnTo>
                  <a:lnTo>
                    <a:pt x="55725" y="889"/>
                  </a:lnTo>
                  <a:lnTo>
                    <a:pt x="42425" y="1132"/>
                  </a:lnTo>
                  <a:lnTo>
                    <a:pt x="30479" y="2886"/>
                  </a:lnTo>
                  <a:lnTo>
                    <a:pt x="20310" y="6513"/>
                  </a:lnTo>
                  <a:lnTo>
                    <a:pt x="12161" y="11900"/>
                  </a:lnTo>
                  <a:lnTo>
                    <a:pt x="6354" y="18729"/>
                  </a:lnTo>
                  <a:lnTo>
                    <a:pt x="2815" y="26660"/>
                  </a:lnTo>
                  <a:lnTo>
                    <a:pt x="1031" y="35560"/>
                  </a:lnTo>
                  <a:lnTo>
                    <a:pt x="264" y="45503"/>
                  </a:lnTo>
                  <a:lnTo>
                    <a:pt x="0" y="56442"/>
                  </a:lnTo>
                  <a:lnTo>
                    <a:pt x="122" y="68056"/>
                  </a:lnTo>
                  <a:lnTo>
                    <a:pt x="801" y="79851"/>
                  </a:lnTo>
                  <a:lnTo>
                    <a:pt x="2103" y="91530"/>
                  </a:lnTo>
                  <a:lnTo>
                    <a:pt x="3806" y="103152"/>
                  </a:lnTo>
                  <a:lnTo>
                    <a:pt x="5496" y="115022"/>
                  </a:lnTo>
                  <a:lnTo>
                    <a:pt x="6930" y="127286"/>
                  </a:lnTo>
                  <a:lnTo>
                    <a:pt x="8049" y="139348"/>
                  </a:lnTo>
                  <a:lnTo>
                    <a:pt x="8996" y="151134"/>
                  </a:lnTo>
                  <a:lnTo>
                    <a:pt x="9851" y="163681"/>
                  </a:lnTo>
                  <a:lnTo>
                    <a:pt x="10756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516334" y="1632575"/>
              <a:ext cx="183598" cy="263213"/>
            </a:xfrm>
            <a:custGeom>
              <a:avLst/>
              <a:gdLst/>
              <a:ahLst/>
              <a:cxnLst/>
              <a:rect l="0" t="0" r="0" b="0"/>
              <a:pathLst>
                <a:path w="183598" h="263213">
                  <a:moveTo>
                    <a:pt x="4612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49"/>
                  </a:lnTo>
                  <a:lnTo>
                    <a:pt x="506" y="42517"/>
                  </a:lnTo>
                  <a:lnTo>
                    <a:pt x="1325" y="55997"/>
                  </a:lnTo>
                  <a:lnTo>
                    <a:pt x="2141" y="69873"/>
                  </a:lnTo>
                  <a:lnTo>
                    <a:pt x="2825" y="84082"/>
                  </a:lnTo>
                  <a:lnTo>
                    <a:pt x="3352" y="98822"/>
                  </a:lnTo>
                  <a:lnTo>
                    <a:pt x="3737" y="114171"/>
                  </a:lnTo>
                  <a:lnTo>
                    <a:pt x="4013" y="129918"/>
                  </a:lnTo>
                  <a:lnTo>
                    <a:pt x="4204" y="145648"/>
                  </a:lnTo>
                  <a:lnTo>
                    <a:pt x="4336" y="161121"/>
                  </a:lnTo>
                  <a:lnTo>
                    <a:pt x="4427" y="176275"/>
                  </a:lnTo>
                  <a:lnTo>
                    <a:pt x="4487" y="191137"/>
                  </a:lnTo>
                  <a:lnTo>
                    <a:pt x="4547" y="205746"/>
                  </a:lnTo>
                  <a:lnTo>
                    <a:pt x="5266" y="219506"/>
                  </a:lnTo>
                  <a:lnTo>
                    <a:pt x="7877" y="231236"/>
                  </a:lnTo>
                  <a:lnTo>
                    <a:pt x="12902" y="240451"/>
                  </a:lnTo>
                  <a:lnTo>
                    <a:pt x="20213" y="247146"/>
                  </a:lnTo>
                  <a:lnTo>
                    <a:pt x="29405" y="251439"/>
                  </a:lnTo>
                  <a:lnTo>
                    <a:pt x="40033" y="253668"/>
                  </a:lnTo>
                  <a:lnTo>
                    <a:pt x="51709" y="254594"/>
                  </a:lnTo>
                  <a:lnTo>
                    <a:pt x="64128" y="255241"/>
                  </a:lnTo>
                  <a:lnTo>
                    <a:pt x="77066" y="256206"/>
                  </a:lnTo>
                  <a:lnTo>
                    <a:pt x="90360" y="257523"/>
                  </a:lnTo>
                  <a:lnTo>
                    <a:pt x="103896" y="258873"/>
                  </a:lnTo>
                  <a:lnTo>
                    <a:pt x="117584" y="260041"/>
                  </a:lnTo>
                  <a:lnTo>
                    <a:pt x="130955" y="260960"/>
                  </a:lnTo>
                  <a:lnTo>
                    <a:pt x="144580" y="261743"/>
                  </a:lnTo>
                  <a:lnTo>
                    <a:pt x="160772" y="262455"/>
                  </a:lnTo>
                  <a:lnTo>
                    <a:pt x="183597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273740" y="240312"/>
            <a:ext cx="4394664" cy="780953"/>
            <a:chOff x="273740" y="240312"/>
            <a:chExt cx="4394664" cy="780953"/>
          </a:xfrm>
        </p:grpSpPr>
        <p:sp>
          <p:nvSpPr>
            <p:cNvPr id="2" name="Freeform 1"/>
            <p:cNvSpPr/>
            <p:nvPr/>
          </p:nvSpPr>
          <p:spPr>
            <a:xfrm>
              <a:off x="330639" y="240312"/>
              <a:ext cx="475638" cy="494031"/>
            </a:xfrm>
            <a:custGeom>
              <a:avLst/>
              <a:gdLst/>
              <a:ahLst/>
              <a:cxnLst/>
              <a:rect l="0" t="0" r="0" b="0"/>
              <a:pathLst>
                <a:path w="475638" h="494031">
                  <a:moveTo>
                    <a:pt x="206314" y="12371"/>
                  </a:moveTo>
                  <a:lnTo>
                    <a:pt x="194646" y="12505"/>
                  </a:lnTo>
                  <a:lnTo>
                    <a:pt x="184157" y="13786"/>
                  </a:lnTo>
                  <a:lnTo>
                    <a:pt x="173855" y="16379"/>
                  </a:lnTo>
                  <a:lnTo>
                    <a:pt x="163554" y="20099"/>
                  </a:lnTo>
                  <a:lnTo>
                    <a:pt x="153210" y="24731"/>
                  </a:lnTo>
                  <a:lnTo>
                    <a:pt x="142821" y="30069"/>
                  </a:lnTo>
                  <a:lnTo>
                    <a:pt x="132392" y="36089"/>
                  </a:lnTo>
                  <a:lnTo>
                    <a:pt x="121934" y="42952"/>
                  </a:lnTo>
                  <a:lnTo>
                    <a:pt x="111455" y="50680"/>
                  </a:lnTo>
                  <a:lnTo>
                    <a:pt x="100960" y="59326"/>
                  </a:lnTo>
                  <a:lnTo>
                    <a:pt x="90454" y="69040"/>
                  </a:lnTo>
                  <a:lnTo>
                    <a:pt x="79950" y="79804"/>
                  </a:lnTo>
                  <a:lnTo>
                    <a:pt x="69777" y="91627"/>
                  </a:lnTo>
                  <a:lnTo>
                    <a:pt x="60552" y="104620"/>
                  </a:lnTo>
                  <a:lnTo>
                    <a:pt x="52530" y="118727"/>
                  </a:lnTo>
                  <a:lnTo>
                    <a:pt x="45483" y="133607"/>
                  </a:lnTo>
                  <a:lnTo>
                    <a:pt x="38901" y="148740"/>
                  </a:lnTo>
                  <a:lnTo>
                    <a:pt x="32438" y="163811"/>
                  </a:lnTo>
                  <a:lnTo>
                    <a:pt x="26094" y="178861"/>
                  </a:lnTo>
                  <a:lnTo>
                    <a:pt x="20127" y="194186"/>
                  </a:lnTo>
                  <a:lnTo>
                    <a:pt x="14669" y="209941"/>
                  </a:lnTo>
                  <a:lnTo>
                    <a:pt x="9867" y="226133"/>
                  </a:lnTo>
                  <a:lnTo>
                    <a:pt x="5947" y="242696"/>
                  </a:lnTo>
                  <a:lnTo>
                    <a:pt x="2949" y="259547"/>
                  </a:lnTo>
                  <a:lnTo>
                    <a:pt x="920" y="276610"/>
                  </a:lnTo>
                  <a:lnTo>
                    <a:pt x="0" y="293825"/>
                  </a:lnTo>
                  <a:lnTo>
                    <a:pt x="163" y="311137"/>
                  </a:lnTo>
                  <a:lnTo>
                    <a:pt x="1407" y="328185"/>
                  </a:lnTo>
                  <a:lnTo>
                    <a:pt x="3836" y="344333"/>
                  </a:lnTo>
                  <a:lnTo>
                    <a:pt x="7401" y="359309"/>
                  </a:lnTo>
                  <a:lnTo>
                    <a:pt x="12081" y="373331"/>
                  </a:lnTo>
                  <a:lnTo>
                    <a:pt x="17972" y="386903"/>
                  </a:lnTo>
                  <a:lnTo>
                    <a:pt x="25009" y="400362"/>
                  </a:lnTo>
                  <a:lnTo>
                    <a:pt x="33005" y="413538"/>
                  </a:lnTo>
                  <a:lnTo>
                    <a:pt x="41742" y="425867"/>
                  </a:lnTo>
                  <a:lnTo>
                    <a:pt x="51025" y="437090"/>
                  </a:lnTo>
                  <a:lnTo>
                    <a:pt x="60699" y="447254"/>
                  </a:lnTo>
                  <a:lnTo>
                    <a:pt x="70645" y="456542"/>
                  </a:lnTo>
                  <a:lnTo>
                    <a:pt x="80783" y="465150"/>
                  </a:lnTo>
                  <a:lnTo>
                    <a:pt x="91218" y="472932"/>
                  </a:lnTo>
                  <a:lnTo>
                    <a:pt x="102217" y="479413"/>
                  </a:lnTo>
                  <a:lnTo>
                    <a:pt x="113878" y="484442"/>
                  </a:lnTo>
                  <a:lnTo>
                    <a:pt x="126152" y="488160"/>
                  </a:lnTo>
                  <a:lnTo>
                    <a:pt x="138923" y="490821"/>
                  </a:lnTo>
                  <a:lnTo>
                    <a:pt x="152072" y="492682"/>
                  </a:lnTo>
                  <a:lnTo>
                    <a:pt x="165495" y="493797"/>
                  </a:lnTo>
                  <a:lnTo>
                    <a:pt x="179112" y="494030"/>
                  </a:lnTo>
                  <a:lnTo>
                    <a:pt x="192859" y="493375"/>
                  </a:lnTo>
                  <a:lnTo>
                    <a:pt x="206531" y="491954"/>
                  </a:lnTo>
                  <a:lnTo>
                    <a:pt x="219790" y="489929"/>
                  </a:lnTo>
                  <a:lnTo>
                    <a:pt x="232492" y="487456"/>
                  </a:lnTo>
                  <a:lnTo>
                    <a:pt x="244819" y="484660"/>
                  </a:lnTo>
                  <a:lnTo>
                    <a:pt x="257169" y="481638"/>
                  </a:lnTo>
                  <a:lnTo>
                    <a:pt x="269769" y="478454"/>
                  </a:lnTo>
                  <a:lnTo>
                    <a:pt x="282351" y="474994"/>
                  </a:lnTo>
                  <a:lnTo>
                    <a:pt x="294273" y="470986"/>
                  </a:lnTo>
                  <a:lnTo>
                    <a:pt x="305223" y="466320"/>
                  </a:lnTo>
                  <a:lnTo>
                    <a:pt x="315373" y="460879"/>
                  </a:lnTo>
                  <a:lnTo>
                    <a:pt x="325183" y="454470"/>
                  </a:lnTo>
                  <a:lnTo>
                    <a:pt x="334964" y="447086"/>
                  </a:lnTo>
                  <a:lnTo>
                    <a:pt x="344687" y="439026"/>
                  </a:lnTo>
                  <a:lnTo>
                    <a:pt x="354076" y="430777"/>
                  </a:lnTo>
                  <a:lnTo>
                    <a:pt x="362993" y="422630"/>
                  </a:lnTo>
                  <a:lnTo>
                    <a:pt x="371610" y="414365"/>
                  </a:lnTo>
                  <a:lnTo>
                    <a:pt x="380310" y="405371"/>
                  </a:lnTo>
                  <a:lnTo>
                    <a:pt x="389306" y="395354"/>
                  </a:lnTo>
                  <a:lnTo>
                    <a:pt x="398484" y="384338"/>
                  </a:lnTo>
                  <a:lnTo>
                    <a:pt x="407498" y="372485"/>
                  </a:lnTo>
                  <a:lnTo>
                    <a:pt x="416156" y="359989"/>
                  </a:lnTo>
                  <a:lnTo>
                    <a:pt x="424428" y="347021"/>
                  </a:lnTo>
                  <a:lnTo>
                    <a:pt x="432363" y="333717"/>
                  </a:lnTo>
                  <a:lnTo>
                    <a:pt x="440028" y="320179"/>
                  </a:lnTo>
                  <a:lnTo>
                    <a:pt x="447327" y="306479"/>
                  </a:lnTo>
                  <a:lnTo>
                    <a:pt x="454010" y="292669"/>
                  </a:lnTo>
                  <a:lnTo>
                    <a:pt x="459984" y="278779"/>
                  </a:lnTo>
                  <a:lnTo>
                    <a:pt x="465149" y="264671"/>
                  </a:lnTo>
                  <a:lnTo>
                    <a:pt x="469320" y="250053"/>
                  </a:lnTo>
                  <a:lnTo>
                    <a:pt x="472491" y="234813"/>
                  </a:lnTo>
                  <a:lnTo>
                    <a:pt x="474637" y="219153"/>
                  </a:lnTo>
                  <a:lnTo>
                    <a:pt x="475637" y="203487"/>
                  </a:lnTo>
                  <a:lnTo>
                    <a:pt x="475527" y="188060"/>
                  </a:lnTo>
                  <a:lnTo>
                    <a:pt x="474320" y="172938"/>
                  </a:lnTo>
                  <a:lnTo>
                    <a:pt x="471914" y="158098"/>
                  </a:lnTo>
                  <a:lnTo>
                    <a:pt x="468370" y="143486"/>
                  </a:lnTo>
                  <a:lnTo>
                    <a:pt x="463873" y="129046"/>
                  </a:lnTo>
                  <a:lnTo>
                    <a:pt x="458638" y="114730"/>
                  </a:lnTo>
                  <a:lnTo>
                    <a:pt x="452855" y="100507"/>
                  </a:lnTo>
                  <a:lnTo>
                    <a:pt x="446515" y="86513"/>
                  </a:lnTo>
                  <a:lnTo>
                    <a:pt x="439428" y="73036"/>
                  </a:lnTo>
                  <a:lnTo>
                    <a:pt x="431544" y="60202"/>
                  </a:lnTo>
                  <a:lnTo>
                    <a:pt x="422792" y="48296"/>
                  </a:lnTo>
                  <a:lnTo>
                    <a:pt x="413006" y="37825"/>
                  </a:lnTo>
                  <a:lnTo>
                    <a:pt x="402202" y="28931"/>
                  </a:lnTo>
                  <a:lnTo>
                    <a:pt x="390692" y="21451"/>
                  </a:lnTo>
                  <a:lnTo>
                    <a:pt x="378974" y="15103"/>
                  </a:lnTo>
                  <a:lnTo>
                    <a:pt x="367349" y="9615"/>
                  </a:lnTo>
                  <a:lnTo>
                    <a:pt x="355765" y="5079"/>
                  </a:lnTo>
                  <a:lnTo>
                    <a:pt x="343922" y="1928"/>
                  </a:lnTo>
                  <a:lnTo>
                    <a:pt x="331652" y="288"/>
                  </a:lnTo>
                  <a:lnTo>
                    <a:pt x="318784" y="0"/>
                  </a:lnTo>
                  <a:lnTo>
                    <a:pt x="305074" y="794"/>
                  </a:lnTo>
                  <a:lnTo>
                    <a:pt x="290482" y="2407"/>
                  </a:lnTo>
                  <a:lnTo>
                    <a:pt x="275445" y="4776"/>
                  </a:lnTo>
                  <a:lnTo>
                    <a:pt x="260737" y="8037"/>
                  </a:lnTo>
                  <a:lnTo>
                    <a:pt x="246779" y="12191"/>
                  </a:lnTo>
                  <a:lnTo>
                    <a:pt x="233799" y="17114"/>
                  </a:lnTo>
                  <a:lnTo>
                    <a:pt x="222001" y="22643"/>
                  </a:lnTo>
                  <a:lnTo>
                    <a:pt x="211358" y="28632"/>
                  </a:lnTo>
                  <a:lnTo>
                    <a:pt x="201533" y="35281"/>
                  </a:lnTo>
                  <a:lnTo>
                    <a:pt x="191999" y="43108"/>
                  </a:lnTo>
                  <a:lnTo>
                    <a:pt x="182441" y="52289"/>
                  </a:lnTo>
                  <a:lnTo>
                    <a:pt x="173187" y="62287"/>
                  </a:lnTo>
                  <a:lnTo>
                    <a:pt x="164203" y="73117"/>
                  </a:lnTo>
                  <a:lnTo>
                    <a:pt x="154695" y="86850"/>
                  </a:lnTo>
                  <a:lnTo>
                    <a:pt x="143143" y="1071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52766" y="610652"/>
              <a:ext cx="73701" cy="200043"/>
            </a:xfrm>
            <a:custGeom>
              <a:avLst/>
              <a:gdLst/>
              <a:ahLst/>
              <a:cxnLst/>
              <a:rect l="0" t="0" r="0" b="0"/>
              <a:pathLst>
                <a:path w="73701" h="200043">
                  <a:moveTo>
                    <a:pt x="0" y="0"/>
                  </a:moveTo>
                  <a:lnTo>
                    <a:pt x="134" y="11736"/>
                  </a:lnTo>
                  <a:lnTo>
                    <a:pt x="1415" y="22864"/>
                  </a:lnTo>
                  <a:lnTo>
                    <a:pt x="4003" y="34458"/>
                  </a:lnTo>
                  <a:lnTo>
                    <a:pt x="7550" y="46447"/>
                  </a:lnTo>
                  <a:lnTo>
                    <a:pt x="11535" y="58458"/>
                  </a:lnTo>
                  <a:lnTo>
                    <a:pt x="15614" y="70261"/>
                  </a:lnTo>
                  <a:lnTo>
                    <a:pt x="19636" y="81788"/>
                  </a:lnTo>
                  <a:lnTo>
                    <a:pt x="23554" y="93056"/>
                  </a:lnTo>
                  <a:lnTo>
                    <a:pt x="27373" y="104111"/>
                  </a:lnTo>
                  <a:lnTo>
                    <a:pt x="31276" y="114839"/>
                  </a:lnTo>
                  <a:lnTo>
                    <a:pt x="35588" y="124976"/>
                  </a:lnTo>
                  <a:lnTo>
                    <a:pt x="40453" y="134432"/>
                  </a:lnTo>
                  <a:lnTo>
                    <a:pt x="45689" y="143427"/>
                  </a:lnTo>
                  <a:lnTo>
                    <a:pt x="50897" y="152388"/>
                  </a:lnTo>
                  <a:lnTo>
                    <a:pt x="55838" y="161554"/>
                  </a:lnTo>
                  <a:lnTo>
                    <a:pt x="60305" y="170542"/>
                  </a:lnTo>
                  <a:lnTo>
                    <a:pt x="64476" y="179317"/>
                  </a:lnTo>
                  <a:lnTo>
                    <a:pt x="68713" y="188655"/>
                  </a:lnTo>
                  <a:lnTo>
                    <a:pt x="7370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67937" y="610652"/>
              <a:ext cx="142799" cy="157685"/>
            </a:xfrm>
            <a:custGeom>
              <a:avLst/>
              <a:gdLst/>
              <a:ahLst/>
              <a:cxnLst/>
              <a:rect l="0" t="0" r="0" b="0"/>
              <a:pathLst>
                <a:path w="142799" h="157685">
                  <a:moveTo>
                    <a:pt x="16456" y="21057"/>
                  </a:moveTo>
                  <a:lnTo>
                    <a:pt x="10723" y="27059"/>
                  </a:lnTo>
                  <a:lnTo>
                    <a:pt x="6439" y="33904"/>
                  </a:lnTo>
                  <a:lnTo>
                    <a:pt x="3237" y="42296"/>
                  </a:lnTo>
                  <a:lnTo>
                    <a:pt x="1049" y="52096"/>
                  </a:lnTo>
                  <a:lnTo>
                    <a:pt x="0" y="63059"/>
                  </a:lnTo>
                  <a:lnTo>
                    <a:pt x="58" y="74916"/>
                  </a:lnTo>
                  <a:lnTo>
                    <a:pt x="1055" y="87266"/>
                  </a:lnTo>
                  <a:lnTo>
                    <a:pt x="2783" y="99615"/>
                  </a:lnTo>
                  <a:lnTo>
                    <a:pt x="5062" y="111681"/>
                  </a:lnTo>
                  <a:lnTo>
                    <a:pt x="8064" y="123067"/>
                  </a:lnTo>
                  <a:lnTo>
                    <a:pt x="12289" y="133187"/>
                  </a:lnTo>
                  <a:lnTo>
                    <a:pt x="17911" y="141836"/>
                  </a:lnTo>
                  <a:lnTo>
                    <a:pt x="24806" y="148812"/>
                  </a:lnTo>
                  <a:lnTo>
                    <a:pt x="32730" y="153758"/>
                  </a:lnTo>
                  <a:lnTo>
                    <a:pt x="41431" y="156674"/>
                  </a:lnTo>
                  <a:lnTo>
                    <a:pt x="50697" y="157684"/>
                  </a:lnTo>
                  <a:lnTo>
                    <a:pt x="60362" y="156859"/>
                  </a:lnTo>
                  <a:lnTo>
                    <a:pt x="70299" y="154418"/>
                  </a:lnTo>
                  <a:lnTo>
                    <a:pt x="80258" y="150682"/>
                  </a:lnTo>
                  <a:lnTo>
                    <a:pt x="89872" y="145966"/>
                  </a:lnTo>
                  <a:lnTo>
                    <a:pt x="98963" y="140534"/>
                  </a:lnTo>
                  <a:lnTo>
                    <a:pt x="107373" y="134432"/>
                  </a:lnTo>
                  <a:lnTo>
                    <a:pt x="114876" y="127505"/>
                  </a:lnTo>
                  <a:lnTo>
                    <a:pt x="121437" y="119729"/>
                  </a:lnTo>
                  <a:lnTo>
                    <a:pt x="127013" y="111048"/>
                  </a:lnTo>
                  <a:lnTo>
                    <a:pt x="131468" y="101311"/>
                  </a:lnTo>
                  <a:lnTo>
                    <a:pt x="134833" y="90539"/>
                  </a:lnTo>
                  <a:lnTo>
                    <a:pt x="137111" y="79050"/>
                  </a:lnTo>
                  <a:lnTo>
                    <a:pt x="138199" y="67347"/>
                  </a:lnTo>
                  <a:lnTo>
                    <a:pt x="138163" y="55745"/>
                  </a:lnTo>
                  <a:lnTo>
                    <a:pt x="137536" y="44618"/>
                  </a:lnTo>
                  <a:lnTo>
                    <a:pt x="137268" y="33284"/>
                  </a:lnTo>
                  <a:lnTo>
                    <a:pt x="138457" y="19632"/>
                  </a:lnTo>
                  <a:lnTo>
                    <a:pt x="1427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93283" y="618375"/>
              <a:ext cx="191194" cy="127347"/>
            </a:xfrm>
            <a:custGeom>
              <a:avLst/>
              <a:gdLst/>
              <a:ahLst/>
              <a:cxnLst/>
              <a:rect l="0" t="0" r="0" b="0"/>
              <a:pathLst>
                <a:path w="191194" h="127347">
                  <a:moveTo>
                    <a:pt x="106965" y="55448"/>
                  </a:moveTo>
                  <a:lnTo>
                    <a:pt x="106831" y="43847"/>
                  </a:lnTo>
                  <a:lnTo>
                    <a:pt x="105551" y="33999"/>
                  </a:lnTo>
                  <a:lnTo>
                    <a:pt x="102949" y="25003"/>
                  </a:lnTo>
                  <a:lnTo>
                    <a:pt x="98884" y="16907"/>
                  </a:lnTo>
                  <a:lnTo>
                    <a:pt x="92954" y="10176"/>
                  </a:lnTo>
                  <a:lnTo>
                    <a:pt x="85119" y="4969"/>
                  </a:lnTo>
                  <a:lnTo>
                    <a:pt x="75794" y="1461"/>
                  </a:lnTo>
                  <a:lnTo>
                    <a:pt x="65635" y="0"/>
                  </a:lnTo>
                  <a:lnTo>
                    <a:pt x="55114" y="578"/>
                  </a:lnTo>
                  <a:lnTo>
                    <a:pt x="44801" y="3068"/>
                  </a:lnTo>
                  <a:lnTo>
                    <a:pt x="35417" y="7397"/>
                  </a:lnTo>
                  <a:lnTo>
                    <a:pt x="27260" y="13342"/>
                  </a:lnTo>
                  <a:lnTo>
                    <a:pt x="20277" y="20586"/>
                  </a:lnTo>
                  <a:lnTo>
                    <a:pt x="14263" y="28810"/>
                  </a:lnTo>
                  <a:lnTo>
                    <a:pt x="8999" y="37754"/>
                  </a:lnTo>
                  <a:lnTo>
                    <a:pt x="4613" y="47537"/>
                  </a:lnTo>
                  <a:lnTo>
                    <a:pt x="1563" y="58622"/>
                  </a:lnTo>
                  <a:lnTo>
                    <a:pt x="0" y="71138"/>
                  </a:lnTo>
                  <a:lnTo>
                    <a:pt x="102" y="84289"/>
                  </a:lnTo>
                  <a:lnTo>
                    <a:pt x="2223" y="96591"/>
                  </a:lnTo>
                  <a:lnTo>
                    <a:pt x="6362" y="107257"/>
                  </a:lnTo>
                  <a:lnTo>
                    <a:pt x="12396" y="115873"/>
                  </a:lnTo>
                  <a:lnTo>
                    <a:pt x="20259" y="122060"/>
                  </a:lnTo>
                  <a:lnTo>
                    <a:pt x="29721" y="125872"/>
                  </a:lnTo>
                  <a:lnTo>
                    <a:pt x="40140" y="127346"/>
                  </a:lnTo>
                  <a:lnTo>
                    <a:pt x="50584" y="126315"/>
                  </a:lnTo>
                  <a:lnTo>
                    <a:pt x="60527" y="122926"/>
                  </a:lnTo>
                  <a:lnTo>
                    <a:pt x="69827" y="117570"/>
                  </a:lnTo>
                  <a:lnTo>
                    <a:pt x="78533" y="110698"/>
                  </a:lnTo>
                  <a:lnTo>
                    <a:pt x="86751" y="102705"/>
                  </a:lnTo>
                  <a:lnTo>
                    <a:pt x="94270" y="93748"/>
                  </a:lnTo>
                  <a:lnTo>
                    <a:pt x="100577" y="83760"/>
                  </a:lnTo>
                  <a:lnTo>
                    <a:pt x="105505" y="72815"/>
                  </a:lnTo>
                  <a:lnTo>
                    <a:pt x="109749" y="62276"/>
                  </a:lnTo>
                  <a:lnTo>
                    <a:pt x="114578" y="55752"/>
                  </a:lnTo>
                  <a:lnTo>
                    <a:pt x="120133" y="55096"/>
                  </a:lnTo>
                  <a:lnTo>
                    <a:pt x="125835" y="58479"/>
                  </a:lnTo>
                  <a:lnTo>
                    <a:pt x="131655" y="64208"/>
                  </a:lnTo>
                  <a:lnTo>
                    <a:pt x="137678" y="71060"/>
                  </a:lnTo>
                  <a:lnTo>
                    <a:pt x="143926" y="78338"/>
                  </a:lnTo>
                  <a:lnTo>
                    <a:pt x="150458" y="85606"/>
                  </a:lnTo>
                  <a:lnTo>
                    <a:pt x="158243" y="93339"/>
                  </a:lnTo>
                  <a:lnTo>
                    <a:pt x="170199" y="103321"/>
                  </a:lnTo>
                  <a:lnTo>
                    <a:pt x="191193" y="1186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22048" y="376513"/>
              <a:ext cx="162471" cy="370262"/>
            </a:xfrm>
            <a:custGeom>
              <a:avLst/>
              <a:gdLst/>
              <a:ahLst/>
              <a:cxnLst/>
              <a:rect l="0" t="0" r="0" b="0"/>
              <a:pathLst>
                <a:path w="162471" h="370262">
                  <a:moveTo>
                    <a:pt x="99299" y="297310"/>
                  </a:moveTo>
                  <a:lnTo>
                    <a:pt x="96231" y="285776"/>
                  </a:lnTo>
                  <a:lnTo>
                    <a:pt x="92168" y="276568"/>
                  </a:lnTo>
                  <a:lnTo>
                    <a:pt x="86676" y="268873"/>
                  </a:lnTo>
                  <a:lnTo>
                    <a:pt x="79916" y="262810"/>
                  </a:lnTo>
                  <a:lnTo>
                    <a:pt x="72118" y="259044"/>
                  </a:lnTo>
                  <a:lnTo>
                    <a:pt x="63526" y="257752"/>
                  </a:lnTo>
                  <a:lnTo>
                    <a:pt x="54513" y="258820"/>
                  </a:lnTo>
                  <a:lnTo>
                    <a:pt x="45556" y="262114"/>
                  </a:lnTo>
                  <a:lnTo>
                    <a:pt x="36914" y="267326"/>
                  </a:lnTo>
                  <a:lnTo>
                    <a:pt x="28810" y="274060"/>
                  </a:lnTo>
                  <a:lnTo>
                    <a:pt x="21514" y="281932"/>
                  </a:lnTo>
                  <a:lnTo>
                    <a:pt x="15092" y="290633"/>
                  </a:lnTo>
                  <a:lnTo>
                    <a:pt x="9610" y="300082"/>
                  </a:lnTo>
                  <a:lnTo>
                    <a:pt x="5217" y="310409"/>
                  </a:lnTo>
                  <a:lnTo>
                    <a:pt x="1904" y="321603"/>
                  </a:lnTo>
                  <a:lnTo>
                    <a:pt x="0" y="333052"/>
                  </a:lnTo>
                  <a:lnTo>
                    <a:pt x="227" y="343672"/>
                  </a:lnTo>
                  <a:lnTo>
                    <a:pt x="2791" y="352914"/>
                  </a:lnTo>
                  <a:lnTo>
                    <a:pt x="7445" y="360422"/>
                  </a:lnTo>
                  <a:lnTo>
                    <a:pt x="13774" y="365791"/>
                  </a:lnTo>
                  <a:lnTo>
                    <a:pt x="21358" y="369023"/>
                  </a:lnTo>
                  <a:lnTo>
                    <a:pt x="29684" y="370261"/>
                  </a:lnTo>
                  <a:lnTo>
                    <a:pt x="38177" y="369596"/>
                  </a:lnTo>
                  <a:lnTo>
                    <a:pt x="46510" y="367262"/>
                  </a:lnTo>
                  <a:lnTo>
                    <a:pt x="54577" y="363428"/>
                  </a:lnTo>
                  <a:lnTo>
                    <a:pt x="62380" y="358116"/>
                  </a:lnTo>
                  <a:lnTo>
                    <a:pt x="69961" y="351466"/>
                  </a:lnTo>
                  <a:lnTo>
                    <a:pt x="77206" y="343562"/>
                  </a:lnTo>
                  <a:lnTo>
                    <a:pt x="83853" y="334354"/>
                  </a:lnTo>
                  <a:lnTo>
                    <a:pt x="89807" y="323937"/>
                  </a:lnTo>
                  <a:lnTo>
                    <a:pt x="95130" y="312518"/>
                  </a:lnTo>
                  <a:lnTo>
                    <a:pt x="99939" y="300329"/>
                  </a:lnTo>
                  <a:lnTo>
                    <a:pt x="104356" y="287575"/>
                  </a:lnTo>
                  <a:lnTo>
                    <a:pt x="108323" y="274418"/>
                  </a:lnTo>
                  <a:lnTo>
                    <a:pt x="111616" y="260980"/>
                  </a:lnTo>
                  <a:lnTo>
                    <a:pt x="114170" y="247343"/>
                  </a:lnTo>
                  <a:lnTo>
                    <a:pt x="116225" y="233406"/>
                  </a:lnTo>
                  <a:lnTo>
                    <a:pt x="118219" y="218904"/>
                  </a:lnTo>
                  <a:lnTo>
                    <a:pt x="120411" y="203740"/>
                  </a:lnTo>
                  <a:lnTo>
                    <a:pt x="122715" y="188132"/>
                  </a:lnTo>
                  <a:lnTo>
                    <a:pt x="124808" y="172501"/>
                  </a:lnTo>
                  <a:lnTo>
                    <a:pt x="126509" y="157093"/>
                  </a:lnTo>
                  <a:lnTo>
                    <a:pt x="127633" y="141814"/>
                  </a:lnTo>
                  <a:lnTo>
                    <a:pt x="127930" y="126336"/>
                  </a:lnTo>
                  <a:lnTo>
                    <a:pt x="127347" y="110478"/>
                  </a:lnTo>
                  <a:lnTo>
                    <a:pt x="125989" y="94216"/>
                  </a:lnTo>
                  <a:lnTo>
                    <a:pt x="124013" y="77607"/>
                  </a:lnTo>
                  <a:lnTo>
                    <a:pt x="121576" y="60735"/>
                  </a:lnTo>
                  <a:lnTo>
                    <a:pt x="118806" y="43996"/>
                  </a:lnTo>
                  <a:lnTo>
                    <a:pt x="115801" y="28064"/>
                  </a:lnTo>
                  <a:lnTo>
                    <a:pt x="112629" y="13327"/>
                  </a:lnTo>
                  <a:lnTo>
                    <a:pt x="109167" y="2794"/>
                  </a:lnTo>
                  <a:lnTo>
                    <a:pt x="105628" y="0"/>
                  </a:lnTo>
                  <a:lnTo>
                    <a:pt x="102550" y="3381"/>
                  </a:lnTo>
                  <a:lnTo>
                    <a:pt x="99757" y="10763"/>
                  </a:lnTo>
                  <a:lnTo>
                    <a:pt x="97156" y="20787"/>
                  </a:lnTo>
                  <a:lnTo>
                    <a:pt x="94926" y="32817"/>
                  </a:lnTo>
                  <a:lnTo>
                    <a:pt x="93161" y="46404"/>
                  </a:lnTo>
                  <a:lnTo>
                    <a:pt x="91841" y="61165"/>
                  </a:lnTo>
                  <a:lnTo>
                    <a:pt x="90889" y="76782"/>
                  </a:lnTo>
                  <a:lnTo>
                    <a:pt x="90222" y="93001"/>
                  </a:lnTo>
                  <a:lnTo>
                    <a:pt x="89930" y="109474"/>
                  </a:lnTo>
                  <a:lnTo>
                    <a:pt x="90259" y="125764"/>
                  </a:lnTo>
                  <a:lnTo>
                    <a:pt x="91296" y="141652"/>
                  </a:lnTo>
                  <a:lnTo>
                    <a:pt x="92974" y="157271"/>
                  </a:lnTo>
                  <a:lnTo>
                    <a:pt x="95172" y="172985"/>
                  </a:lnTo>
                  <a:lnTo>
                    <a:pt x="97762" y="189001"/>
                  </a:lnTo>
                  <a:lnTo>
                    <a:pt x="100635" y="205201"/>
                  </a:lnTo>
                  <a:lnTo>
                    <a:pt x="103710" y="221236"/>
                  </a:lnTo>
                  <a:lnTo>
                    <a:pt x="106924" y="236911"/>
                  </a:lnTo>
                  <a:lnTo>
                    <a:pt x="110234" y="252031"/>
                  </a:lnTo>
                  <a:lnTo>
                    <a:pt x="113609" y="266337"/>
                  </a:lnTo>
                  <a:lnTo>
                    <a:pt x="117038" y="279764"/>
                  </a:lnTo>
                  <a:lnTo>
                    <a:pt x="120832" y="292085"/>
                  </a:lnTo>
                  <a:lnTo>
                    <a:pt x="125598" y="302843"/>
                  </a:lnTo>
                  <a:lnTo>
                    <a:pt x="131573" y="311927"/>
                  </a:lnTo>
                  <a:lnTo>
                    <a:pt x="138227" y="319388"/>
                  </a:lnTo>
                  <a:lnTo>
                    <a:pt x="145091" y="325992"/>
                  </a:lnTo>
                  <a:lnTo>
                    <a:pt x="152772" y="332321"/>
                  </a:lnTo>
                  <a:lnTo>
                    <a:pt x="162470" y="339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26632" y="589595"/>
              <a:ext cx="94757" cy="136357"/>
            </a:xfrm>
            <a:custGeom>
              <a:avLst/>
              <a:gdLst/>
              <a:ahLst/>
              <a:cxnLst/>
              <a:rect l="0" t="0" r="0" b="0"/>
              <a:pathLst>
                <a:path w="94757" h="136357">
                  <a:moveTo>
                    <a:pt x="0" y="63171"/>
                  </a:moveTo>
                  <a:lnTo>
                    <a:pt x="2934" y="74839"/>
                  </a:lnTo>
                  <a:lnTo>
                    <a:pt x="5716" y="85328"/>
                  </a:lnTo>
                  <a:lnTo>
                    <a:pt x="8615" y="95630"/>
                  </a:lnTo>
                  <a:lnTo>
                    <a:pt x="11656" y="105931"/>
                  </a:lnTo>
                  <a:lnTo>
                    <a:pt x="14821" y="116275"/>
                  </a:lnTo>
                  <a:lnTo>
                    <a:pt x="18046" y="126594"/>
                  </a:lnTo>
                  <a:lnTo>
                    <a:pt x="19974" y="134388"/>
                  </a:lnTo>
                  <a:lnTo>
                    <a:pt x="19437" y="136356"/>
                  </a:lnTo>
                  <a:lnTo>
                    <a:pt x="17803" y="133161"/>
                  </a:lnTo>
                  <a:lnTo>
                    <a:pt x="16044" y="126315"/>
                  </a:lnTo>
                  <a:lnTo>
                    <a:pt x="14535" y="117026"/>
                  </a:lnTo>
                  <a:lnTo>
                    <a:pt x="13362" y="106125"/>
                  </a:lnTo>
                  <a:lnTo>
                    <a:pt x="12506" y="94172"/>
                  </a:lnTo>
                  <a:lnTo>
                    <a:pt x="12235" y="81855"/>
                  </a:lnTo>
                  <a:lnTo>
                    <a:pt x="13100" y="70027"/>
                  </a:lnTo>
                  <a:lnTo>
                    <a:pt x="15310" y="59102"/>
                  </a:lnTo>
                  <a:lnTo>
                    <a:pt x="18758" y="49119"/>
                  </a:lnTo>
                  <a:lnTo>
                    <a:pt x="23213" y="39943"/>
                  </a:lnTo>
                  <a:lnTo>
                    <a:pt x="28441" y="31405"/>
                  </a:lnTo>
                  <a:lnTo>
                    <a:pt x="34560" y="23668"/>
                  </a:lnTo>
                  <a:lnTo>
                    <a:pt x="42024" y="17215"/>
                  </a:lnTo>
                  <a:lnTo>
                    <a:pt x="50952" y="12204"/>
                  </a:lnTo>
                  <a:lnTo>
                    <a:pt x="60581" y="8491"/>
                  </a:lnTo>
                  <a:lnTo>
                    <a:pt x="70377" y="5431"/>
                  </a:lnTo>
                  <a:lnTo>
                    <a:pt x="81204" y="275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87272" y="631709"/>
              <a:ext cx="7817" cy="136872"/>
            </a:xfrm>
            <a:custGeom>
              <a:avLst/>
              <a:gdLst/>
              <a:ahLst/>
              <a:cxnLst/>
              <a:rect l="0" t="0" r="0" b="0"/>
              <a:pathLst>
                <a:path w="7817" h="136872">
                  <a:moveTo>
                    <a:pt x="7816" y="0"/>
                  </a:moveTo>
                  <a:lnTo>
                    <a:pt x="4949" y="11736"/>
                  </a:lnTo>
                  <a:lnTo>
                    <a:pt x="2807" y="22864"/>
                  </a:lnTo>
                  <a:lnTo>
                    <a:pt x="1208" y="34458"/>
                  </a:lnTo>
                  <a:lnTo>
                    <a:pt x="201" y="46447"/>
                  </a:lnTo>
                  <a:lnTo>
                    <a:pt x="0" y="58458"/>
                  </a:lnTo>
                  <a:lnTo>
                    <a:pt x="651" y="70256"/>
                  </a:lnTo>
                  <a:lnTo>
                    <a:pt x="1898" y="81707"/>
                  </a:lnTo>
                  <a:lnTo>
                    <a:pt x="3395" y="94034"/>
                  </a:lnTo>
                  <a:lnTo>
                    <a:pt x="5274" y="110554"/>
                  </a:lnTo>
                  <a:lnTo>
                    <a:pt x="7816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74031" y="51589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79316" y="410611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7"/>
                  </a:lnTo>
                  <a:lnTo>
                    <a:pt x="3686" y="46801"/>
                  </a:lnTo>
                  <a:lnTo>
                    <a:pt x="5354" y="60109"/>
                  </a:lnTo>
                  <a:lnTo>
                    <a:pt x="6767" y="74418"/>
                  </a:lnTo>
                  <a:lnTo>
                    <a:pt x="7865" y="89596"/>
                  </a:lnTo>
                  <a:lnTo>
                    <a:pt x="8676" y="105458"/>
                  </a:lnTo>
                  <a:lnTo>
                    <a:pt x="9255" y="121829"/>
                  </a:lnTo>
                  <a:lnTo>
                    <a:pt x="9661" y="138566"/>
                  </a:lnTo>
                  <a:lnTo>
                    <a:pt x="9941" y="155561"/>
                  </a:lnTo>
                  <a:lnTo>
                    <a:pt x="10136" y="172733"/>
                  </a:lnTo>
                  <a:lnTo>
                    <a:pt x="10439" y="190028"/>
                  </a:lnTo>
                  <a:lnTo>
                    <a:pt x="11175" y="207405"/>
                  </a:lnTo>
                  <a:lnTo>
                    <a:pt x="12483" y="224834"/>
                  </a:lnTo>
                  <a:lnTo>
                    <a:pt x="14175" y="242132"/>
                  </a:lnTo>
                  <a:lnTo>
                    <a:pt x="15850" y="258980"/>
                  </a:lnTo>
                  <a:lnTo>
                    <a:pt x="17270" y="275222"/>
                  </a:lnTo>
                  <a:lnTo>
                    <a:pt x="18378" y="290282"/>
                  </a:lnTo>
                  <a:lnTo>
                    <a:pt x="19315" y="304562"/>
                  </a:lnTo>
                  <a:lnTo>
                    <a:pt x="20161" y="319315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44313" y="605346"/>
              <a:ext cx="166630" cy="142178"/>
            </a:xfrm>
            <a:custGeom>
              <a:avLst/>
              <a:gdLst/>
              <a:ahLst/>
              <a:cxnLst/>
              <a:rect l="0" t="0" r="0" b="0"/>
              <a:pathLst>
                <a:path w="166630" h="142178">
                  <a:moveTo>
                    <a:pt x="92930" y="57949"/>
                  </a:moveTo>
                  <a:lnTo>
                    <a:pt x="92796" y="46281"/>
                  </a:lnTo>
                  <a:lnTo>
                    <a:pt x="91515" y="35792"/>
                  </a:lnTo>
                  <a:lnTo>
                    <a:pt x="88913" y="25509"/>
                  </a:lnTo>
                  <a:lnTo>
                    <a:pt x="84848" y="15898"/>
                  </a:lnTo>
                  <a:lnTo>
                    <a:pt x="78919" y="8148"/>
                  </a:lnTo>
                  <a:lnTo>
                    <a:pt x="71088" y="2781"/>
                  </a:lnTo>
                  <a:lnTo>
                    <a:pt x="61935" y="0"/>
                  </a:lnTo>
                  <a:lnTo>
                    <a:pt x="52425" y="25"/>
                  </a:lnTo>
                  <a:lnTo>
                    <a:pt x="43149" y="2680"/>
                  </a:lnTo>
                  <a:lnTo>
                    <a:pt x="34315" y="7682"/>
                  </a:lnTo>
                  <a:lnTo>
                    <a:pt x="25930" y="14836"/>
                  </a:lnTo>
                  <a:lnTo>
                    <a:pt x="17937" y="23824"/>
                  </a:lnTo>
                  <a:lnTo>
                    <a:pt x="10740" y="34261"/>
                  </a:lnTo>
                  <a:lnTo>
                    <a:pt x="5182" y="45781"/>
                  </a:lnTo>
                  <a:lnTo>
                    <a:pt x="1596" y="58078"/>
                  </a:lnTo>
                  <a:lnTo>
                    <a:pt x="0" y="70757"/>
                  </a:lnTo>
                  <a:lnTo>
                    <a:pt x="367" y="83341"/>
                  </a:lnTo>
                  <a:lnTo>
                    <a:pt x="2475" y="95564"/>
                  </a:lnTo>
                  <a:lnTo>
                    <a:pt x="6313" y="106719"/>
                  </a:lnTo>
                  <a:lnTo>
                    <a:pt x="12154" y="115622"/>
                  </a:lnTo>
                  <a:lnTo>
                    <a:pt x="19955" y="121817"/>
                  </a:lnTo>
                  <a:lnTo>
                    <a:pt x="28936" y="125179"/>
                  </a:lnTo>
                  <a:lnTo>
                    <a:pt x="37808" y="125556"/>
                  </a:lnTo>
                  <a:lnTo>
                    <a:pt x="45847" y="123180"/>
                  </a:lnTo>
                  <a:lnTo>
                    <a:pt x="53036" y="118538"/>
                  </a:lnTo>
                  <a:lnTo>
                    <a:pt x="59780" y="112159"/>
                  </a:lnTo>
                  <a:lnTo>
                    <a:pt x="66380" y="104504"/>
                  </a:lnTo>
                  <a:lnTo>
                    <a:pt x="72662" y="95777"/>
                  </a:lnTo>
                  <a:lnTo>
                    <a:pt x="78062" y="85943"/>
                  </a:lnTo>
                  <a:lnTo>
                    <a:pt x="82342" y="75169"/>
                  </a:lnTo>
                  <a:lnTo>
                    <a:pt x="85964" y="67074"/>
                  </a:lnTo>
                  <a:lnTo>
                    <a:pt x="89399" y="65690"/>
                  </a:lnTo>
                  <a:lnTo>
                    <a:pt x="92477" y="69143"/>
                  </a:lnTo>
                  <a:lnTo>
                    <a:pt x="95373" y="75444"/>
                  </a:lnTo>
                  <a:lnTo>
                    <a:pt x="98278" y="83404"/>
                  </a:lnTo>
                  <a:lnTo>
                    <a:pt x="101290" y="92335"/>
                  </a:lnTo>
                  <a:lnTo>
                    <a:pt x="104754" y="101521"/>
                  </a:lnTo>
                  <a:lnTo>
                    <a:pt x="109272" y="110119"/>
                  </a:lnTo>
                  <a:lnTo>
                    <a:pt x="115079" y="117729"/>
                  </a:lnTo>
                  <a:lnTo>
                    <a:pt x="122011" y="124188"/>
                  </a:lnTo>
                  <a:lnTo>
                    <a:pt x="130578" y="130008"/>
                  </a:lnTo>
                  <a:lnTo>
                    <a:pt x="143772" y="135693"/>
                  </a:lnTo>
                  <a:lnTo>
                    <a:pt x="166629" y="1421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48444" y="400082"/>
              <a:ext cx="15142" cy="357970"/>
            </a:xfrm>
            <a:custGeom>
              <a:avLst/>
              <a:gdLst/>
              <a:ahLst/>
              <a:cxnLst/>
              <a:rect l="0" t="0" r="0" b="0"/>
              <a:pathLst>
                <a:path w="15142" h="357970">
                  <a:moveTo>
                    <a:pt x="4613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68"/>
                  </a:lnTo>
                  <a:lnTo>
                    <a:pt x="506" y="43115"/>
                  </a:lnTo>
                  <a:lnTo>
                    <a:pt x="1326" y="54755"/>
                  </a:lnTo>
                  <a:lnTo>
                    <a:pt x="2142" y="67656"/>
                  </a:lnTo>
                  <a:lnTo>
                    <a:pt x="2825" y="81908"/>
                  </a:lnTo>
                  <a:lnTo>
                    <a:pt x="3352" y="97608"/>
                  </a:lnTo>
                  <a:lnTo>
                    <a:pt x="3738" y="114648"/>
                  </a:lnTo>
                  <a:lnTo>
                    <a:pt x="4013" y="132632"/>
                  </a:lnTo>
                  <a:lnTo>
                    <a:pt x="4205" y="150995"/>
                  </a:lnTo>
                  <a:lnTo>
                    <a:pt x="4341" y="169380"/>
                  </a:lnTo>
                  <a:lnTo>
                    <a:pt x="4604" y="187637"/>
                  </a:lnTo>
                  <a:lnTo>
                    <a:pt x="5313" y="205735"/>
                  </a:lnTo>
                  <a:lnTo>
                    <a:pt x="6603" y="223687"/>
                  </a:lnTo>
                  <a:lnTo>
                    <a:pt x="8283" y="241523"/>
                  </a:lnTo>
                  <a:lnTo>
                    <a:pt x="9950" y="259273"/>
                  </a:lnTo>
                  <a:lnTo>
                    <a:pt x="11365" y="276941"/>
                  </a:lnTo>
                  <a:lnTo>
                    <a:pt x="12469" y="293982"/>
                  </a:lnTo>
                  <a:lnTo>
                    <a:pt x="13404" y="311083"/>
                  </a:lnTo>
                  <a:lnTo>
                    <a:pt x="14248" y="330865"/>
                  </a:lnTo>
                  <a:lnTo>
                    <a:pt x="15141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68829" y="536953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10528"/>
                  </a:moveTo>
                  <a:lnTo>
                    <a:pt x="191106" y="7662"/>
                  </a:lnTo>
                  <a:lnTo>
                    <a:pt x="181479" y="5520"/>
                  </a:lnTo>
                  <a:lnTo>
                    <a:pt x="170191" y="3917"/>
                  </a:lnTo>
                  <a:lnTo>
                    <a:pt x="157524" y="2736"/>
                  </a:lnTo>
                  <a:lnTo>
                    <a:pt x="144044" y="1887"/>
                  </a:lnTo>
                  <a:lnTo>
                    <a:pt x="130168" y="1290"/>
                  </a:lnTo>
                  <a:lnTo>
                    <a:pt x="115959" y="876"/>
                  </a:lnTo>
                  <a:lnTo>
                    <a:pt x="101219" y="591"/>
                  </a:lnTo>
                  <a:lnTo>
                    <a:pt x="85879" y="398"/>
                  </a:lnTo>
                  <a:lnTo>
                    <a:pt x="70363" y="267"/>
                  </a:lnTo>
                  <a:lnTo>
                    <a:pt x="53783" y="164"/>
                  </a:lnTo>
                  <a:lnTo>
                    <a:pt x="32447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22469" y="581128"/>
              <a:ext cx="109573" cy="166396"/>
            </a:xfrm>
            <a:custGeom>
              <a:avLst/>
              <a:gdLst/>
              <a:ahLst/>
              <a:cxnLst/>
              <a:rect l="0" t="0" r="0" b="0"/>
              <a:pathLst>
                <a:path w="109573" h="166396">
                  <a:moveTo>
                    <a:pt x="4287" y="61110"/>
                  </a:moveTo>
                  <a:lnTo>
                    <a:pt x="13156" y="63977"/>
                  </a:lnTo>
                  <a:lnTo>
                    <a:pt x="22142" y="66119"/>
                  </a:lnTo>
                  <a:lnTo>
                    <a:pt x="32133" y="67712"/>
                  </a:lnTo>
                  <a:lnTo>
                    <a:pt x="42941" y="68547"/>
                  </a:lnTo>
                  <a:lnTo>
                    <a:pt x="54104" y="68099"/>
                  </a:lnTo>
                  <a:lnTo>
                    <a:pt x="65291" y="66181"/>
                  </a:lnTo>
                  <a:lnTo>
                    <a:pt x="75712" y="62599"/>
                  </a:lnTo>
                  <a:lnTo>
                    <a:pt x="84103" y="56993"/>
                  </a:lnTo>
                  <a:lnTo>
                    <a:pt x="89951" y="49377"/>
                  </a:lnTo>
                  <a:lnTo>
                    <a:pt x="93246" y="40366"/>
                  </a:lnTo>
                  <a:lnTo>
                    <a:pt x="94109" y="30949"/>
                  </a:lnTo>
                  <a:lnTo>
                    <a:pt x="92872" y="21748"/>
                  </a:lnTo>
                  <a:lnTo>
                    <a:pt x="89809" y="13474"/>
                  </a:lnTo>
                  <a:lnTo>
                    <a:pt x="85029" y="7062"/>
                  </a:lnTo>
                  <a:lnTo>
                    <a:pt x="78748" y="2833"/>
                  </a:lnTo>
                  <a:lnTo>
                    <a:pt x="71265" y="605"/>
                  </a:lnTo>
                  <a:lnTo>
                    <a:pt x="62872" y="0"/>
                  </a:lnTo>
                  <a:lnTo>
                    <a:pt x="53826" y="632"/>
                  </a:lnTo>
                  <a:lnTo>
                    <a:pt x="44481" y="2492"/>
                  </a:lnTo>
                  <a:lnTo>
                    <a:pt x="35287" y="5933"/>
                  </a:lnTo>
                  <a:lnTo>
                    <a:pt x="26485" y="11026"/>
                  </a:lnTo>
                  <a:lnTo>
                    <a:pt x="18441" y="17732"/>
                  </a:lnTo>
                  <a:lnTo>
                    <a:pt x="11715" y="26061"/>
                  </a:lnTo>
                  <a:lnTo>
                    <a:pt x="6494" y="35852"/>
                  </a:lnTo>
                  <a:lnTo>
                    <a:pt x="2802" y="46834"/>
                  </a:lnTo>
                  <a:lnTo>
                    <a:pt x="682" y="58722"/>
                  </a:lnTo>
                  <a:lnTo>
                    <a:pt x="0" y="71261"/>
                  </a:lnTo>
                  <a:lnTo>
                    <a:pt x="658" y="83933"/>
                  </a:lnTo>
                  <a:lnTo>
                    <a:pt x="2686" y="95981"/>
                  </a:lnTo>
                  <a:lnTo>
                    <a:pt x="5973" y="107043"/>
                  </a:lnTo>
                  <a:lnTo>
                    <a:pt x="10296" y="117114"/>
                  </a:lnTo>
                  <a:lnTo>
                    <a:pt x="15414" y="126346"/>
                  </a:lnTo>
                  <a:lnTo>
                    <a:pt x="21123" y="134921"/>
                  </a:lnTo>
                  <a:lnTo>
                    <a:pt x="27583" y="142681"/>
                  </a:lnTo>
                  <a:lnTo>
                    <a:pt x="35283" y="149150"/>
                  </a:lnTo>
                  <a:lnTo>
                    <a:pt x="44382" y="154171"/>
                  </a:lnTo>
                  <a:lnTo>
                    <a:pt x="54525" y="157890"/>
                  </a:lnTo>
                  <a:lnTo>
                    <a:pt x="66211" y="160956"/>
                  </a:lnTo>
                  <a:lnTo>
                    <a:pt x="82706" y="163637"/>
                  </a:lnTo>
                  <a:lnTo>
                    <a:pt x="109572" y="1663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92751" y="568538"/>
              <a:ext cx="107747" cy="167289"/>
            </a:xfrm>
            <a:custGeom>
              <a:avLst/>
              <a:gdLst/>
              <a:ahLst/>
              <a:cxnLst/>
              <a:rect l="0" t="0" r="0" b="0"/>
              <a:pathLst>
                <a:path w="107747" h="167289">
                  <a:moveTo>
                    <a:pt x="23518" y="84228"/>
                  </a:moveTo>
                  <a:lnTo>
                    <a:pt x="26452" y="98763"/>
                  </a:lnTo>
                  <a:lnTo>
                    <a:pt x="29234" y="111394"/>
                  </a:lnTo>
                  <a:lnTo>
                    <a:pt x="32138" y="123299"/>
                  </a:lnTo>
                  <a:lnTo>
                    <a:pt x="35351" y="134781"/>
                  </a:lnTo>
                  <a:lnTo>
                    <a:pt x="39165" y="145973"/>
                  </a:lnTo>
                  <a:lnTo>
                    <a:pt x="43633" y="156887"/>
                  </a:lnTo>
                  <a:lnTo>
                    <a:pt x="46999" y="165018"/>
                  </a:lnTo>
                  <a:lnTo>
                    <a:pt x="47383" y="167288"/>
                  </a:lnTo>
                  <a:lnTo>
                    <a:pt x="45860" y="164875"/>
                  </a:lnTo>
                  <a:lnTo>
                    <a:pt x="43204" y="159602"/>
                  </a:lnTo>
                  <a:lnTo>
                    <a:pt x="39584" y="152926"/>
                  </a:lnTo>
                  <a:lnTo>
                    <a:pt x="35113" y="145685"/>
                  </a:lnTo>
                  <a:lnTo>
                    <a:pt x="30108" y="138120"/>
                  </a:lnTo>
                  <a:lnTo>
                    <a:pt x="25037" y="130090"/>
                  </a:lnTo>
                  <a:lnTo>
                    <a:pt x="20175" y="121518"/>
                  </a:lnTo>
                  <a:lnTo>
                    <a:pt x="15601" y="112446"/>
                  </a:lnTo>
                  <a:lnTo>
                    <a:pt x="11301" y="102965"/>
                  </a:lnTo>
                  <a:lnTo>
                    <a:pt x="7233" y="93173"/>
                  </a:lnTo>
                  <a:lnTo>
                    <a:pt x="3671" y="83154"/>
                  </a:lnTo>
                  <a:lnTo>
                    <a:pt x="1183" y="72975"/>
                  </a:lnTo>
                  <a:lnTo>
                    <a:pt x="0" y="62693"/>
                  </a:lnTo>
                  <a:lnTo>
                    <a:pt x="360" y="52670"/>
                  </a:lnTo>
                  <a:lnTo>
                    <a:pt x="2653" y="43547"/>
                  </a:lnTo>
                  <a:lnTo>
                    <a:pt x="6908" y="35597"/>
                  </a:lnTo>
                  <a:lnTo>
                    <a:pt x="13020" y="28768"/>
                  </a:lnTo>
                  <a:lnTo>
                    <a:pt x="20935" y="22865"/>
                  </a:lnTo>
                  <a:lnTo>
                    <a:pt x="30436" y="17675"/>
                  </a:lnTo>
                  <a:lnTo>
                    <a:pt x="41180" y="13157"/>
                  </a:lnTo>
                  <a:lnTo>
                    <a:pt x="54145" y="9003"/>
                  </a:lnTo>
                  <a:lnTo>
                    <a:pt x="73818" y="4844"/>
                  </a:lnTo>
                  <a:lnTo>
                    <a:pt x="1077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69658" y="601253"/>
              <a:ext cx="194052" cy="146271"/>
            </a:xfrm>
            <a:custGeom>
              <a:avLst/>
              <a:gdLst/>
              <a:ahLst/>
              <a:cxnLst/>
              <a:rect l="0" t="0" r="0" b="0"/>
              <a:pathLst>
                <a:path w="194052" h="146271">
                  <a:moveTo>
                    <a:pt x="120352" y="51513"/>
                  </a:moveTo>
                  <a:lnTo>
                    <a:pt x="114417" y="42779"/>
                  </a:lnTo>
                  <a:lnTo>
                    <a:pt x="108213" y="35073"/>
                  </a:lnTo>
                  <a:lnTo>
                    <a:pt x="101117" y="27675"/>
                  </a:lnTo>
                  <a:lnTo>
                    <a:pt x="93177" y="20587"/>
                  </a:lnTo>
                  <a:lnTo>
                    <a:pt x="84530" y="14057"/>
                  </a:lnTo>
                  <a:lnTo>
                    <a:pt x="75336" y="8198"/>
                  </a:lnTo>
                  <a:lnTo>
                    <a:pt x="65736" y="3452"/>
                  </a:lnTo>
                  <a:lnTo>
                    <a:pt x="55846" y="626"/>
                  </a:lnTo>
                  <a:lnTo>
                    <a:pt x="45762" y="0"/>
                  </a:lnTo>
                  <a:lnTo>
                    <a:pt x="35875" y="1700"/>
                  </a:lnTo>
                  <a:lnTo>
                    <a:pt x="26842" y="5958"/>
                  </a:lnTo>
                  <a:lnTo>
                    <a:pt x="18958" y="12642"/>
                  </a:lnTo>
                  <a:lnTo>
                    <a:pt x="12343" y="21519"/>
                  </a:lnTo>
                  <a:lnTo>
                    <a:pt x="7116" y="32435"/>
                  </a:lnTo>
                  <a:lnTo>
                    <a:pt x="3203" y="45097"/>
                  </a:lnTo>
                  <a:lnTo>
                    <a:pt x="709" y="58815"/>
                  </a:lnTo>
                  <a:lnTo>
                    <a:pt x="0" y="72627"/>
                  </a:lnTo>
                  <a:lnTo>
                    <a:pt x="1119" y="85980"/>
                  </a:lnTo>
                  <a:lnTo>
                    <a:pt x="3987" y="98554"/>
                  </a:lnTo>
                  <a:lnTo>
                    <a:pt x="8578" y="110079"/>
                  </a:lnTo>
                  <a:lnTo>
                    <a:pt x="14703" y="120519"/>
                  </a:lnTo>
                  <a:lnTo>
                    <a:pt x="22068" y="129531"/>
                  </a:lnTo>
                  <a:lnTo>
                    <a:pt x="30374" y="136390"/>
                  </a:lnTo>
                  <a:lnTo>
                    <a:pt x="39356" y="140884"/>
                  </a:lnTo>
                  <a:lnTo>
                    <a:pt x="48485" y="142938"/>
                  </a:lnTo>
                  <a:lnTo>
                    <a:pt x="57001" y="142355"/>
                  </a:lnTo>
                  <a:lnTo>
                    <a:pt x="64539" y="139296"/>
                  </a:lnTo>
                  <a:lnTo>
                    <a:pt x="71090" y="134176"/>
                  </a:lnTo>
                  <a:lnTo>
                    <a:pt x="76807" y="127469"/>
                  </a:lnTo>
                  <a:lnTo>
                    <a:pt x="81872" y="119589"/>
                  </a:lnTo>
                  <a:lnTo>
                    <a:pt x="86293" y="110710"/>
                  </a:lnTo>
                  <a:lnTo>
                    <a:pt x="89898" y="100774"/>
                  </a:lnTo>
                  <a:lnTo>
                    <a:pt x="92671" y="89930"/>
                  </a:lnTo>
                  <a:lnTo>
                    <a:pt x="95029" y="81786"/>
                  </a:lnTo>
                  <a:lnTo>
                    <a:pt x="97420" y="80365"/>
                  </a:lnTo>
                  <a:lnTo>
                    <a:pt x="99812" y="83791"/>
                  </a:lnTo>
                  <a:lnTo>
                    <a:pt x="102474" y="89906"/>
                  </a:lnTo>
                  <a:lnTo>
                    <a:pt x="105796" y="97210"/>
                  </a:lnTo>
                  <a:lnTo>
                    <a:pt x="109928" y="104888"/>
                  </a:lnTo>
                  <a:lnTo>
                    <a:pt x="115141" y="112419"/>
                  </a:lnTo>
                  <a:lnTo>
                    <a:pt x="121911" y="119368"/>
                  </a:lnTo>
                  <a:lnTo>
                    <a:pt x="130342" y="125574"/>
                  </a:lnTo>
                  <a:lnTo>
                    <a:pt x="140014" y="130937"/>
                  </a:lnTo>
                  <a:lnTo>
                    <a:pt x="151323" y="135828"/>
                  </a:lnTo>
                  <a:lnTo>
                    <a:pt x="167500" y="140675"/>
                  </a:lnTo>
                  <a:lnTo>
                    <a:pt x="194051" y="146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95294" y="389554"/>
              <a:ext cx="21059" cy="389555"/>
            </a:xfrm>
            <a:custGeom>
              <a:avLst/>
              <a:gdLst/>
              <a:ahLst/>
              <a:cxnLst/>
              <a:rect l="0" t="0" r="0" b="0"/>
              <a:pathLst>
                <a:path w="21059" h="389555">
                  <a:moveTo>
                    <a:pt x="1" y="0"/>
                  </a:moveTo>
                  <a:lnTo>
                    <a:pt x="1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8"/>
                  </a:lnTo>
                  <a:lnTo>
                    <a:pt x="0" y="89596"/>
                  </a:lnTo>
                  <a:lnTo>
                    <a:pt x="0" y="105458"/>
                  </a:lnTo>
                  <a:lnTo>
                    <a:pt x="0" y="121829"/>
                  </a:lnTo>
                  <a:lnTo>
                    <a:pt x="0" y="138566"/>
                  </a:lnTo>
                  <a:lnTo>
                    <a:pt x="0" y="155561"/>
                  </a:lnTo>
                  <a:lnTo>
                    <a:pt x="5" y="172733"/>
                  </a:lnTo>
                  <a:lnTo>
                    <a:pt x="178" y="190028"/>
                  </a:lnTo>
                  <a:lnTo>
                    <a:pt x="826" y="207405"/>
                  </a:lnTo>
                  <a:lnTo>
                    <a:pt x="2075" y="224834"/>
                  </a:lnTo>
                  <a:lnTo>
                    <a:pt x="3728" y="242132"/>
                  </a:lnTo>
                  <a:lnTo>
                    <a:pt x="5376" y="258980"/>
                  </a:lnTo>
                  <a:lnTo>
                    <a:pt x="6784" y="275236"/>
                  </a:lnTo>
                  <a:lnTo>
                    <a:pt x="8049" y="290762"/>
                  </a:lnTo>
                  <a:lnTo>
                    <a:pt x="9505" y="305349"/>
                  </a:lnTo>
                  <a:lnTo>
                    <a:pt x="11332" y="318973"/>
                  </a:lnTo>
                  <a:lnTo>
                    <a:pt x="13399" y="331696"/>
                  </a:lnTo>
                  <a:lnTo>
                    <a:pt x="15550" y="345036"/>
                  </a:lnTo>
                  <a:lnTo>
                    <a:pt x="17976" y="362404"/>
                  </a:lnTo>
                  <a:lnTo>
                    <a:pt x="21058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3740" y="810694"/>
              <a:ext cx="2474199" cy="63172"/>
            </a:xfrm>
            <a:custGeom>
              <a:avLst/>
              <a:gdLst/>
              <a:ahLst/>
              <a:cxnLst/>
              <a:rect l="0" t="0" r="0" b="0"/>
              <a:pathLst>
                <a:path w="2474199" h="63172">
                  <a:moveTo>
                    <a:pt x="2474198" y="21057"/>
                  </a:moveTo>
                  <a:lnTo>
                    <a:pt x="2462395" y="21057"/>
                  </a:lnTo>
                  <a:lnTo>
                    <a:pt x="2450626" y="21057"/>
                  </a:lnTo>
                  <a:lnTo>
                    <a:pt x="2437731" y="21052"/>
                  </a:lnTo>
                  <a:lnTo>
                    <a:pt x="2423711" y="20880"/>
                  </a:lnTo>
                  <a:lnTo>
                    <a:pt x="2408734" y="20231"/>
                  </a:lnTo>
                  <a:lnTo>
                    <a:pt x="2393016" y="18978"/>
                  </a:lnTo>
                  <a:lnTo>
                    <a:pt x="2376913" y="17152"/>
                  </a:lnTo>
                  <a:lnTo>
                    <a:pt x="2360889" y="14856"/>
                  </a:lnTo>
                  <a:lnTo>
                    <a:pt x="2345188" y="12204"/>
                  </a:lnTo>
                  <a:lnTo>
                    <a:pt x="2329697" y="9459"/>
                  </a:lnTo>
                  <a:lnTo>
                    <a:pt x="2314071" y="7003"/>
                  </a:lnTo>
                  <a:lnTo>
                    <a:pt x="2298105" y="5022"/>
                  </a:lnTo>
                  <a:lnTo>
                    <a:pt x="2281601" y="3524"/>
                  </a:lnTo>
                  <a:lnTo>
                    <a:pt x="2264295" y="2437"/>
                  </a:lnTo>
                  <a:lnTo>
                    <a:pt x="2246128" y="1668"/>
                  </a:lnTo>
                  <a:lnTo>
                    <a:pt x="2227197" y="1133"/>
                  </a:lnTo>
                  <a:lnTo>
                    <a:pt x="2207657" y="766"/>
                  </a:lnTo>
                  <a:lnTo>
                    <a:pt x="2187661" y="516"/>
                  </a:lnTo>
                  <a:lnTo>
                    <a:pt x="2167336" y="346"/>
                  </a:lnTo>
                  <a:lnTo>
                    <a:pt x="2146779" y="232"/>
                  </a:lnTo>
                  <a:lnTo>
                    <a:pt x="2126061" y="155"/>
                  </a:lnTo>
                  <a:lnTo>
                    <a:pt x="2105233" y="104"/>
                  </a:lnTo>
                  <a:lnTo>
                    <a:pt x="2084331" y="69"/>
                  </a:lnTo>
                  <a:lnTo>
                    <a:pt x="2063377" y="46"/>
                  </a:lnTo>
                  <a:lnTo>
                    <a:pt x="2042389" y="31"/>
                  </a:lnTo>
                  <a:lnTo>
                    <a:pt x="2021379" y="21"/>
                  </a:lnTo>
                  <a:lnTo>
                    <a:pt x="2000353" y="14"/>
                  </a:lnTo>
                  <a:lnTo>
                    <a:pt x="1979316" y="9"/>
                  </a:lnTo>
                  <a:lnTo>
                    <a:pt x="1958273" y="6"/>
                  </a:lnTo>
                  <a:lnTo>
                    <a:pt x="1937226" y="4"/>
                  </a:lnTo>
                  <a:lnTo>
                    <a:pt x="1916175" y="3"/>
                  </a:lnTo>
                  <a:lnTo>
                    <a:pt x="1895122" y="2"/>
                  </a:lnTo>
                  <a:lnTo>
                    <a:pt x="1874077" y="1"/>
                  </a:lnTo>
                  <a:lnTo>
                    <a:pt x="1853367" y="1"/>
                  </a:lnTo>
                  <a:lnTo>
                    <a:pt x="1833608" y="0"/>
                  </a:lnTo>
                  <a:lnTo>
                    <a:pt x="1815045" y="0"/>
                  </a:lnTo>
                  <a:lnTo>
                    <a:pt x="1797121" y="0"/>
                  </a:lnTo>
                  <a:lnTo>
                    <a:pt x="1778713" y="0"/>
                  </a:lnTo>
                  <a:lnTo>
                    <a:pt x="1759213" y="0"/>
                  </a:lnTo>
                  <a:lnTo>
                    <a:pt x="1738689" y="0"/>
                  </a:lnTo>
                  <a:lnTo>
                    <a:pt x="1717599" y="0"/>
                  </a:lnTo>
                  <a:lnTo>
                    <a:pt x="1696305" y="0"/>
                  </a:lnTo>
                  <a:lnTo>
                    <a:pt x="1675311" y="0"/>
                  </a:lnTo>
                  <a:lnTo>
                    <a:pt x="1655301" y="0"/>
                  </a:lnTo>
                  <a:lnTo>
                    <a:pt x="1636541" y="0"/>
                  </a:lnTo>
                  <a:lnTo>
                    <a:pt x="1618472" y="0"/>
                  </a:lnTo>
                  <a:lnTo>
                    <a:pt x="1599958" y="0"/>
                  </a:lnTo>
                  <a:lnTo>
                    <a:pt x="1580380" y="0"/>
                  </a:lnTo>
                  <a:lnTo>
                    <a:pt x="1559633" y="0"/>
                  </a:lnTo>
                  <a:lnTo>
                    <a:pt x="1537861" y="0"/>
                  </a:lnTo>
                  <a:lnTo>
                    <a:pt x="1515285" y="0"/>
                  </a:lnTo>
                  <a:lnTo>
                    <a:pt x="1492277" y="0"/>
                  </a:lnTo>
                  <a:lnTo>
                    <a:pt x="1469312" y="0"/>
                  </a:lnTo>
                  <a:lnTo>
                    <a:pt x="1446658" y="0"/>
                  </a:lnTo>
                  <a:lnTo>
                    <a:pt x="1424704" y="0"/>
                  </a:lnTo>
                  <a:lnTo>
                    <a:pt x="1404028" y="0"/>
                  </a:lnTo>
                  <a:lnTo>
                    <a:pt x="1384811" y="0"/>
                  </a:lnTo>
                  <a:lnTo>
                    <a:pt x="1366429" y="0"/>
                  </a:lnTo>
                  <a:lnTo>
                    <a:pt x="1347705" y="0"/>
                  </a:lnTo>
                  <a:lnTo>
                    <a:pt x="1327985" y="0"/>
                  </a:lnTo>
                  <a:lnTo>
                    <a:pt x="1307142" y="0"/>
                  </a:lnTo>
                  <a:lnTo>
                    <a:pt x="1285306" y="0"/>
                  </a:lnTo>
                  <a:lnTo>
                    <a:pt x="1262697" y="0"/>
                  </a:lnTo>
                  <a:lnTo>
                    <a:pt x="1240005" y="0"/>
                  </a:lnTo>
                  <a:lnTo>
                    <a:pt x="1218318" y="0"/>
                  </a:lnTo>
                  <a:lnTo>
                    <a:pt x="1198135" y="0"/>
                  </a:lnTo>
                  <a:lnTo>
                    <a:pt x="1178959" y="0"/>
                  </a:lnTo>
                  <a:lnTo>
                    <a:pt x="1159629" y="0"/>
                  </a:lnTo>
                  <a:lnTo>
                    <a:pt x="1139481" y="0"/>
                  </a:lnTo>
                  <a:lnTo>
                    <a:pt x="1118843" y="0"/>
                  </a:lnTo>
                  <a:lnTo>
                    <a:pt x="1098734" y="0"/>
                  </a:lnTo>
                  <a:lnTo>
                    <a:pt x="1079706" y="0"/>
                  </a:lnTo>
                  <a:lnTo>
                    <a:pt x="1061352" y="0"/>
                  </a:lnTo>
                  <a:lnTo>
                    <a:pt x="1042595" y="0"/>
                  </a:lnTo>
                  <a:lnTo>
                    <a:pt x="1022846" y="5"/>
                  </a:lnTo>
                  <a:lnTo>
                    <a:pt x="1002651" y="177"/>
                  </a:lnTo>
                  <a:lnTo>
                    <a:pt x="983372" y="826"/>
                  </a:lnTo>
                  <a:lnTo>
                    <a:pt x="965717" y="2074"/>
                  </a:lnTo>
                  <a:lnTo>
                    <a:pt x="949098" y="3727"/>
                  </a:lnTo>
                  <a:lnTo>
                    <a:pt x="932045" y="5375"/>
                  </a:lnTo>
                  <a:lnTo>
                    <a:pt x="913718" y="6778"/>
                  </a:lnTo>
                  <a:lnTo>
                    <a:pt x="893948" y="7871"/>
                  </a:lnTo>
                  <a:lnTo>
                    <a:pt x="872901" y="8679"/>
                  </a:lnTo>
                  <a:lnTo>
                    <a:pt x="850840" y="9261"/>
                  </a:lnTo>
                  <a:lnTo>
                    <a:pt x="828023" y="9839"/>
                  </a:lnTo>
                  <a:lnTo>
                    <a:pt x="804662" y="10767"/>
                  </a:lnTo>
                  <a:lnTo>
                    <a:pt x="780918" y="12207"/>
                  </a:lnTo>
                  <a:lnTo>
                    <a:pt x="756909" y="13989"/>
                  </a:lnTo>
                  <a:lnTo>
                    <a:pt x="732719" y="15725"/>
                  </a:lnTo>
                  <a:lnTo>
                    <a:pt x="708411" y="17187"/>
                  </a:lnTo>
                  <a:lnTo>
                    <a:pt x="684187" y="18319"/>
                  </a:lnTo>
                  <a:lnTo>
                    <a:pt x="660383" y="19154"/>
                  </a:lnTo>
                  <a:lnTo>
                    <a:pt x="637155" y="19750"/>
                  </a:lnTo>
                  <a:lnTo>
                    <a:pt x="614810" y="20166"/>
                  </a:lnTo>
                  <a:lnTo>
                    <a:pt x="593871" y="20454"/>
                  </a:lnTo>
                  <a:lnTo>
                    <a:pt x="574494" y="20655"/>
                  </a:lnTo>
                  <a:lnTo>
                    <a:pt x="556685" y="20961"/>
                  </a:lnTo>
                  <a:lnTo>
                    <a:pt x="540475" y="21699"/>
                  </a:lnTo>
                  <a:lnTo>
                    <a:pt x="525701" y="23008"/>
                  </a:lnTo>
                  <a:lnTo>
                    <a:pt x="511606" y="24702"/>
                  </a:lnTo>
                  <a:lnTo>
                    <a:pt x="496987" y="26377"/>
                  </a:lnTo>
                  <a:lnTo>
                    <a:pt x="481212" y="27803"/>
                  </a:lnTo>
                  <a:lnTo>
                    <a:pt x="464188" y="29081"/>
                  </a:lnTo>
                  <a:lnTo>
                    <a:pt x="446077" y="30545"/>
                  </a:lnTo>
                  <a:lnTo>
                    <a:pt x="427121" y="32377"/>
                  </a:lnTo>
                  <a:lnTo>
                    <a:pt x="407867" y="34439"/>
                  </a:lnTo>
                  <a:lnTo>
                    <a:pt x="389110" y="36369"/>
                  </a:lnTo>
                  <a:lnTo>
                    <a:pt x="371234" y="37964"/>
                  </a:lnTo>
                  <a:lnTo>
                    <a:pt x="353946" y="39188"/>
                  </a:lnTo>
                  <a:lnTo>
                    <a:pt x="336498" y="40084"/>
                  </a:lnTo>
                  <a:lnTo>
                    <a:pt x="318457" y="40722"/>
                  </a:lnTo>
                  <a:lnTo>
                    <a:pt x="299727" y="41166"/>
                  </a:lnTo>
                  <a:lnTo>
                    <a:pt x="280380" y="41473"/>
                  </a:lnTo>
                  <a:lnTo>
                    <a:pt x="260552" y="41686"/>
                  </a:lnTo>
                  <a:lnTo>
                    <a:pt x="240693" y="42001"/>
                  </a:lnTo>
                  <a:lnTo>
                    <a:pt x="221520" y="42745"/>
                  </a:lnTo>
                  <a:lnTo>
                    <a:pt x="203361" y="44058"/>
                  </a:lnTo>
                  <a:lnTo>
                    <a:pt x="185881" y="45754"/>
                  </a:lnTo>
                  <a:lnTo>
                    <a:pt x="168304" y="47431"/>
                  </a:lnTo>
                  <a:lnTo>
                    <a:pt x="150190" y="48858"/>
                  </a:lnTo>
                  <a:lnTo>
                    <a:pt x="131920" y="50136"/>
                  </a:lnTo>
                  <a:lnTo>
                    <a:pt x="114480" y="51601"/>
                  </a:lnTo>
                  <a:lnTo>
                    <a:pt x="98371" y="53434"/>
                  </a:lnTo>
                  <a:lnTo>
                    <a:pt x="83453" y="55495"/>
                  </a:lnTo>
                  <a:lnTo>
                    <a:pt x="69213" y="57425"/>
                  </a:lnTo>
                  <a:lnTo>
                    <a:pt x="55282" y="59021"/>
                  </a:lnTo>
                  <a:lnTo>
                    <a:pt x="42065" y="60247"/>
                  </a:lnTo>
                  <a:lnTo>
                    <a:pt x="29363" y="61278"/>
                  </a:lnTo>
                  <a:lnTo>
                    <a:pt x="16053" y="6220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69036" y="616568"/>
              <a:ext cx="105286" cy="4614"/>
            </a:xfrm>
            <a:custGeom>
              <a:avLst/>
              <a:gdLst/>
              <a:ahLst/>
              <a:cxnLst/>
              <a:rect l="0" t="0" r="0" b="0"/>
              <a:pathLst>
                <a:path w="105286" h="4614">
                  <a:moveTo>
                    <a:pt x="105285" y="4613"/>
                  </a:moveTo>
                  <a:lnTo>
                    <a:pt x="93550" y="1813"/>
                  </a:lnTo>
                  <a:lnTo>
                    <a:pt x="82421" y="311"/>
                  </a:lnTo>
                  <a:lnTo>
                    <a:pt x="70832" y="0"/>
                  </a:lnTo>
                  <a:lnTo>
                    <a:pt x="58914" y="513"/>
                  </a:lnTo>
                  <a:lnTo>
                    <a:pt x="45795" y="1385"/>
                  </a:lnTo>
                  <a:lnTo>
                    <a:pt x="28083" y="2691"/>
                  </a:lnTo>
                  <a:lnTo>
                    <a:pt x="0" y="46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17107" y="431463"/>
              <a:ext cx="194127" cy="410817"/>
            </a:xfrm>
            <a:custGeom>
              <a:avLst/>
              <a:gdLst/>
              <a:ahLst/>
              <a:cxnLst/>
              <a:rect l="0" t="0" r="0" b="0"/>
              <a:pathLst>
                <a:path w="194127" h="410817">
                  <a:moveTo>
                    <a:pt x="4613" y="410816"/>
                  </a:moveTo>
                  <a:lnTo>
                    <a:pt x="1813" y="402015"/>
                  </a:lnTo>
                  <a:lnTo>
                    <a:pt x="311" y="393668"/>
                  </a:lnTo>
                  <a:lnTo>
                    <a:pt x="0" y="384965"/>
                  </a:lnTo>
                  <a:lnTo>
                    <a:pt x="507" y="375671"/>
                  </a:lnTo>
                  <a:lnTo>
                    <a:pt x="1326" y="365528"/>
                  </a:lnTo>
                  <a:lnTo>
                    <a:pt x="2147" y="354478"/>
                  </a:lnTo>
                  <a:lnTo>
                    <a:pt x="3003" y="342466"/>
                  </a:lnTo>
                  <a:lnTo>
                    <a:pt x="4178" y="329347"/>
                  </a:lnTo>
                  <a:lnTo>
                    <a:pt x="5817" y="315151"/>
                  </a:lnTo>
                  <a:lnTo>
                    <a:pt x="7917" y="300043"/>
                  </a:lnTo>
                  <a:lnTo>
                    <a:pt x="10406" y="284225"/>
                  </a:lnTo>
                  <a:lnTo>
                    <a:pt x="13194" y="267881"/>
                  </a:lnTo>
                  <a:lnTo>
                    <a:pt x="16202" y="251161"/>
                  </a:lnTo>
                  <a:lnTo>
                    <a:pt x="19368" y="234177"/>
                  </a:lnTo>
                  <a:lnTo>
                    <a:pt x="22643" y="217012"/>
                  </a:lnTo>
                  <a:lnTo>
                    <a:pt x="25994" y="199722"/>
                  </a:lnTo>
                  <a:lnTo>
                    <a:pt x="29396" y="182348"/>
                  </a:lnTo>
                  <a:lnTo>
                    <a:pt x="32829" y="164917"/>
                  </a:lnTo>
                  <a:lnTo>
                    <a:pt x="36118" y="147447"/>
                  </a:lnTo>
                  <a:lnTo>
                    <a:pt x="38947" y="129952"/>
                  </a:lnTo>
                  <a:lnTo>
                    <a:pt x="41186" y="112444"/>
                  </a:lnTo>
                  <a:lnTo>
                    <a:pt x="43029" y="95092"/>
                  </a:lnTo>
                  <a:lnTo>
                    <a:pt x="44881" y="78208"/>
                  </a:lnTo>
                  <a:lnTo>
                    <a:pt x="46981" y="61929"/>
                  </a:lnTo>
                  <a:lnTo>
                    <a:pt x="49393" y="46387"/>
                  </a:lnTo>
                  <a:lnTo>
                    <a:pt x="52091" y="31789"/>
                  </a:lnTo>
                  <a:lnTo>
                    <a:pt x="55047" y="18196"/>
                  </a:lnTo>
                  <a:lnTo>
                    <a:pt x="59082" y="6975"/>
                  </a:lnTo>
                  <a:lnTo>
                    <a:pt x="64700" y="703"/>
                  </a:lnTo>
                  <a:lnTo>
                    <a:pt x="70642" y="0"/>
                  </a:lnTo>
                  <a:lnTo>
                    <a:pt x="76259" y="3823"/>
                  </a:lnTo>
                  <a:lnTo>
                    <a:pt x="81405" y="10906"/>
                  </a:lnTo>
                  <a:lnTo>
                    <a:pt x="86116" y="20081"/>
                  </a:lnTo>
                  <a:lnTo>
                    <a:pt x="90481" y="30319"/>
                  </a:lnTo>
                  <a:lnTo>
                    <a:pt x="94588" y="40999"/>
                  </a:lnTo>
                  <a:lnTo>
                    <a:pt x="98509" y="52143"/>
                  </a:lnTo>
                  <a:lnTo>
                    <a:pt x="102299" y="64235"/>
                  </a:lnTo>
                  <a:lnTo>
                    <a:pt x="105999" y="77483"/>
                  </a:lnTo>
                  <a:lnTo>
                    <a:pt x="109637" y="91486"/>
                  </a:lnTo>
                  <a:lnTo>
                    <a:pt x="113233" y="105434"/>
                  </a:lnTo>
                  <a:lnTo>
                    <a:pt x="116796" y="118860"/>
                  </a:lnTo>
                  <a:lnTo>
                    <a:pt x="120171" y="131808"/>
                  </a:lnTo>
                  <a:lnTo>
                    <a:pt x="123058" y="144643"/>
                  </a:lnTo>
                  <a:lnTo>
                    <a:pt x="125341" y="157614"/>
                  </a:lnTo>
                  <a:lnTo>
                    <a:pt x="127382" y="170970"/>
                  </a:lnTo>
                  <a:lnTo>
                    <a:pt x="129899" y="185015"/>
                  </a:lnTo>
                  <a:lnTo>
                    <a:pt x="133260" y="199835"/>
                  </a:lnTo>
                  <a:lnTo>
                    <a:pt x="137333" y="215027"/>
                  </a:lnTo>
                  <a:lnTo>
                    <a:pt x="141684" y="229839"/>
                  </a:lnTo>
                  <a:lnTo>
                    <a:pt x="146020" y="243872"/>
                  </a:lnTo>
                  <a:lnTo>
                    <a:pt x="150219" y="257072"/>
                  </a:lnTo>
                  <a:lnTo>
                    <a:pt x="154258" y="269550"/>
                  </a:lnTo>
                  <a:lnTo>
                    <a:pt x="158154" y="281467"/>
                  </a:lnTo>
                  <a:lnTo>
                    <a:pt x="161939" y="293132"/>
                  </a:lnTo>
                  <a:lnTo>
                    <a:pt x="165641" y="304972"/>
                  </a:lnTo>
                  <a:lnTo>
                    <a:pt x="169283" y="317192"/>
                  </a:lnTo>
                  <a:lnTo>
                    <a:pt x="172924" y="329408"/>
                  </a:lnTo>
                  <a:lnTo>
                    <a:pt x="177121" y="342051"/>
                  </a:lnTo>
                  <a:lnTo>
                    <a:pt x="183362" y="357354"/>
                  </a:lnTo>
                  <a:lnTo>
                    <a:pt x="194126" y="3792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53305" y="705409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3617" y="67"/>
                  </a:lnTo>
                  <a:lnTo>
                    <a:pt x="83128" y="707"/>
                  </a:lnTo>
                  <a:lnTo>
                    <a:pt x="72827" y="1999"/>
                  </a:lnTo>
                  <a:lnTo>
                    <a:pt x="62403" y="3695"/>
                  </a:lnTo>
                  <a:lnTo>
                    <a:pt x="50234" y="5545"/>
                  </a:lnTo>
                  <a:lnTo>
                    <a:pt x="31890" y="771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42818" y="649149"/>
              <a:ext cx="136872" cy="172074"/>
            </a:xfrm>
            <a:custGeom>
              <a:avLst/>
              <a:gdLst/>
              <a:ahLst/>
              <a:cxnLst/>
              <a:rect l="0" t="0" r="0" b="0"/>
              <a:pathLst>
                <a:path w="136872" h="172074">
                  <a:moveTo>
                    <a:pt x="0" y="24674"/>
                  </a:moveTo>
                  <a:lnTo>
                    <a:pt x="67" y="36410"/>
                  </a:lnTo>
                  <a:lnTo>
                    <a:pt x="708" y="47538"/>
                  </a:lnTo>
                  <a:lnTo>
                    <a:pt x="2004" y="59132"/>
                  </a:lnTo>
                  <a:lnTo>
                    <a:pt x="3864" y="71120"/>
                  </a:lnTo>
                  <a:lnTo>
                    <a:pt x="6180" y="83132"/>
                  </a:lnTo>
                  <a:lnTo>
                    <a:pt x="8846" y="94935"/>
                  </a:lnTo>
                  <a:lnTo>
                    <a:pt x="11770" y="106461"/>
                  </a:lnTo>
                  <a:lnTo>
                    <a:pt x="14877" y="117730"/>
                  </a:lnTo>
                  <a:lnTo>
                    <a:pt x="18097" y="128719"/>
                  </a:lnTo>
                  <a:lnTo>
                    <a:pt x="20806" y="137012"/>
                  </a:lnTo>
                  <a:lnTo>
                    <a:pt x="22234" y="139358"/>
                  </a:lnTo>
                  <a:lnTo>
                    <a:pt x="22642" y="136409"/>
                  </a:lnTo>
                  <a:lnTo>
                    <a:pt x="22539" y="129706"/>
                  </a:lnTo>
                  <a:lnTo>
                    <a:pt x="22263" y="120331"/>
                  </a:lnTo>
                  <a:lnTo>
                    <a:pt x="21969" y="108833"/>
                  </a:lnTo>
                  <a:lnTo>
                    <a:pt x="21724" y="95658"/>
                  </a:lnTo>
                  <a:lnTo>
                    <a:pt x="21702" y="81535"/>
                  </a:lnTo>
                  <a:lnTo>
                    <a:pt x="22208" y="67422"/>
                  </a:lnTo>
                  <a:lnTo>
                    <a:pt x="23364" y="53853"/>
                  </a:lnTo>
                  <a:lnTo>
                    <a:pt x="25291" y="41129"/>
                  </a:lnTo>
                  <a:lnTo>
                    <a:pt x="28187" y="29500"/>
                  </a:lnTo>
                  <a:lnTo>
                    <a:pt x="32062" y="18992"/>
                  </a:lnTo>
                  <a:lnTo>
                    <a:pt x="36783" y="10105"/>
                  </a:lnTo>
                  <a:lnTo>
                    <a:pt x="42169" y="3861"/>
                  </a:lnTo>
                  <a:lnTo>
                    <a:pt x="48049" y="589"/>
                  </a:lnTo>
                  <a:lnTo>
                    <a:pt x="54284" y="0"/>
                  </a:lnTo>
                  <a:lnTo>
                    <a:pt x="60768" y="1573"/>
                  </a:lnTo>
                  <a:lnTo>
                    <a:pt x="67419" y="4780"/>
                  </a:lnTo>
                  <a:lnTo>
                    <a:pt x="74020" y="9335"/>
                  </a:lnTo>
                  <a:lnTo>
                    <a:pt x="80227" y="15200"/>
                  </a:lnTo>
                  <a:lnTo>
                    <a:pt x="85882" y="22248"/>
                  </a:lnTo>
                  <a:lnTo>
                    <a:pt x="91001" y="30265"/>
                  </a:lnTo>
                  <a:lnTo>
                    <a:pt x="95674" y="39024"/>
                  </a:lnTo>
                  <a:lnTo>
                    <a:pt x="100004" y="48325"/>
                  </a:lnTo>
                  <a:lnTo>
                    <a:pt x="104083" y="58012"/>
                  </a:lnTo>
                  <a:lnTo>
                    <a:pt x="107983" y="67967"/>
                  </a:lnTo>
                  <a:lnTo>
                    <a:pt x="111753" y="78113"/>
                  </a:lnTo>
                  <a:lnTo>
                    <a:pt x="115269" y="88553"/>
                  </a:lnTo>
                  <a:lnTo>
                    <a:pt x="118252" y="99555"/>
                  </a:lnTo>
                  <a:lnTo>
                    <a:pt x="120594" y="111205"/>
                  </a:lnTo>
                  <a:lnTo>
                    <a:pt x="122538" y="123036"/>
                  </a:lnTo>
                  <a:lnTo>
                    <a:pt x="124880" y="135377"/>
                  </a:lnTo>
                  <a:lnTo>
                    <a:pt x="128943" y="150433"/>
                  </a:lnTo>
                  <a:lnTo>
                    <a:pt x="136871" y="1720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42860" y="673823"/>
              <a:ext cx="31586" cy="115815"/>
            </a:xfrm>
            <a:custGeom>
              <a:avLst/>
              <a:gdLst/>
              <a:ahLst/>
              <a:cxnLst/>
              <a:rect l="0" t="0" r="0" b="0"/>
              <a:pathLst>
                <a:path w="31586" h="115815">
                  <a:moveTo>
                    <a:pt x="0" y="0"/>
                  </a:moveTo>
                  <a:lnTo>
                    <a:pt x="2934" y="11735"/>
                  </a:lnTo>
                  <a:lnTo>
                    <a:pt x="5716" y="22864"/>
                  </a:lnTo>
                  <a:lnTo>
                    <a:pt x="8615" y="34458"/>
                  </a:lnTo>
                  <a:lnTo>
                    <a:pt x="11655" y="46446"/>
                  </a:lnTo>
                  <a:lnTo>
                    <a:pt x="14821" y="58458"/>
                  </a:lnTo>
                  <a:lnTo>
                    <a:pt x="18080" y="70247"/>
                  </a:lnTo>
                  <a:lnTo>
                    <a:pt x="21257" y="81294"/>
                  </a:lnTo>
                  <a:lnTo>
                    <a:pt x="24345" y="91818"/>
                  </a:lnTo>
                  <a:lnTo>
                    <a:pt x="27614" y="102742"/>
                  </a:lnTo>
                  <a:lnTo>
                    <a:pt x="31585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42860" y="642238"/>
              <a:ext cx="126343" cy="357970"/>
            </a:xfrm>
            <a:custGeom>
              <a:avLst/>
              <a:gdLst/>
              <a:ahLst/>
              <a:cxnLst/>
              <a:rect l="0" t="0" r="0" b="0"/>
              <a:pathLst>
                <a:path w="126343" h="357970">
                  <a:moveTo>
                    <a:pt x="126342" y="0"/>
                  </a:moveTo>
                  <a:lnTo>
                    <a:pt x="123408" y="8801"/>
                  </a:lnTo>
                  <a:lnTo>
                    <a:pt x="120626" y="17148"/>
                  </a:lnTo>
                  <a:lnTo>
                    <a:pt x="117722" y="25851"/>
                  </a:lnTo>
                  <a:lnTo>
                    <a:pt x="114508" y="35145"/>
                  </a:lnTo>
                  <a:lnTo>
                    <a:pt x="110695" y="45288"/>
                  </a:lnTo>
                  <a:lnTo>
                    <a:pt x="106182" y="56333"/>
                  </a:lnTo>
                  <a:lnTo>
                    <a:pt x="101192" y="68173"/>
                  </a:lnTo>
                  <a:lnTo>
                    <a:pt x="96152" y="80643"/>
                  </a:lnTo>
                  <a:lnTo>
                    <a:pt x="91321" y="93581"/>
                  </a:lnTo>
                  <a:lnTo>
                    <a:pt x="86773" y="106691"/>
                  </a:lnTo>
                  <a:lnTo>
                    <a:pt x="82493" y="119565"/>
                  </a:lnTo>
                  <a:lnTo>
                    <a:pt x="78426" y="132004"/>
                  </a:lnTo>
                  <a:lnTo>
                    <a:pt x="74355" y="144153"/>
                  </a:lnTo>
                  <a:lnTo>
                    <a:pt x="69929" y="156384"/>
                  </a:lnTo>
                  <a:lnTo>
                    <a:pt x="64987" y="168908"/>
                  </a:lnTo>
                  <a:lnTo>
                    <a:pt x="59700" y="181609"/>
                  </a:lnTo>
                  <a:lnTo>
                    <a:pt x="54458" y="194143"/>
                  </a:lnTo>
                  <a:lnTo>
                    <a:pt x="49489" y="206322"/>
                  </a:lnTo>
                  <a:lnTo>
                    <a:pt x="44849" y="218281"/>
                  </a:lnTo>
                  <a:lnTo>
                    <a:pt x="40505" y="230377"/>
                  </a:lnTo>
                  <a:lnTo>
                    <a:pt x="36401" y="242807"/>
                  </a:lnTo>
                  <a:lnTo>
                    <a:pt x="32475" y="255443"/>
                  </a:lnTo>
                  <a:lnTo>
                    <a:pt x="28678" y="267933"/>
                  </a:lnTo>
                  <a:lnTo>
                    <a:pt x="24972" y="280078"/>
                  </a:lnTo>
                  <a:lnTo>
                    <a:pt x="21330" y="291844"/>
                  </a:lnTo>
                  <a:lnTo>
                    <a:pt x="17731" y="303278"/>
                  </a:lnTo>
                  <a:lnTo>
                    <a:pt x="14165" y="314436"/>
                  </a:lnTo>
                  <a:lnTo>
                    <a:pt x="10775" y="324933"/>
                  </a:lnTo>
                  <a:lnTo>
                    <a:pt x="7519" y="334966"/>
                  </a:lnTo>
                  <a:lnTo>
                    <a:pt x="4109" y="345419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00829" y="612286"/>
              <a:ext cx="132127" cy="323873"/>
            </a:xfrm>
            <a:custGeom>
              <a:avLst/>
              <a:gdLst/>
              <a:ahLst/>
              <a:cxnLst/>
              <a:rect l="0" t="0" r="0" b="0"/>
              <a:pathLst>
                <a:path w="132127" h="323873">
                  <a:moveTo>
                    <a:pt x="0" y="93123"/>
                  </a:moveTo>
                  <a:lnTo>
                    <a:pt x="67" y="104791"/>
                  </a:lnTo>
                  <a:lnTo>
                    <a:pt x="706" y="115280"/>
                  </a:lnTo>
                  <a:lnTo>
                    <a:pt x="1999" y="125586"/>
                  </a:lnTo>
                  <a:lnTo>
                    <a:pt x="3686" y="136060"/>
                  </a:lnTo>
                  <a:lnTo>
                    <a:pt x="5354" y="147052"/>
                  </a:lnTo>
                  <a:lnTo>
                    <a:pt x="6772" y="158690"/>
                  </a:lnTo>
                  <a:lnTo>
                    <a:pt x="8043" y="170771"/>
                  </a:lnTo>
                  <a:lnTo>
                    <a:pt x="9502" y="182878"/>
                  </a:lnTo>
                  <a:lnTo>
                    <a:pt x="11329" y="194765"/>
                  </a:lnTo>
                  <a:lnTo>
                    <a:pt x="13388" y="206525"/>
                  </a:lnTo>
                  <a:lnTo>
                    <a:pt x="15316" y="218487"/>
                  </a:lnTo>
                  <a:lnTo>
                    <a:pt x="16915" y="230832"/>
                  </a:lnTo>
                  <a:lnTo>
                    <a:pt x="18310" y="243580"/>
                  </a:lnTo>
                  <a:lnTo>
                    <a:pt x="19854" y="256678"/>
                  </a:lnTo>
                  <a:lnTo>
                    <a:pt x="21740" y="270049"/>
                  </a:lnTo>
                  <a:lnTo>
                    <a:pt x="23837" y="283623"/>
                  </a:lnTo>
                  <a:lnTo>
                    <a:pt x="25792" y="297341"/>
                  </a:lnTo>
                  <a:lnTo>
                    <a:pt x="27378" y="311063"/>
                  </a:lnTo>
                  <a:lnTo>
                    <a:pt x="27692" y="321300"/>
                  </a:lnTo>
                  <a:lnTo>
                    <a:pt x="26387" y="323872"/>
                  </a:lnTo>
                  <a:lnTo>
                    <a:pt x="24886" y="320355"/>
                  </a:lnTo>
                  <a:lnTo>
                    <a:pt x="23700" y="312754"/>
                  </a:lnTo>
                  <a:lnTo>
                    <a:pt x="22853" y="302245"/>
                  </a:lnTo>
                  <a:lnTo>
                    <a:pt x="22269" y="289615"/>
                  </a:lnTo>
                  <a:lnTo>
                    <a:pt x="21871" y="275296"/>
                  </a:lnTo>
                  <a:lnTo>
                    <a:pt x="21603" y="259428"/>
                  </a:lnTo>
                  <a:lnTo>
                    <a:pt x="21418" y="242223"/>
                  </a:lnTo>
                  <a:lnTo>
                    <a:pt x="21124" y="224438"/>
                  </a:lnTo>
                  <a:lnTo>
                    <a:pt x="20395" y="207260"/>
                  </a:lnTo>
                  <a:lnTo>
                    <a:pt x="19092" y="191295"/>
                  </a:lnTo>
                  <a:lnTo>
                    <a:pt x="17403" y="176458"/>
                  </a:lnTo>
                  <a:lnTo>
                    <a:pt x="15730" y="162264"/>
                  </a:lnTo>
                  <a:lnTo>
                    <a:pt x="14316" y="148338"/>
                  </a:lnTo>
                  <a:lnTo>
                    <a:pt x="13385" y="134321"/>
                  </a:lnTo>
                  <a:lnTo>
                    <a:pt x="13219" y="119822"/>
                  </a:lnTo>
                  <a:lnTo>
                    <a:pt x="13889" y="104691"/>
                  </a:lnTo>
                  <a:lnTo>
                    <a:pt x="15306" y="89118"/>
                  </a:lnTo>
                  <a:lnTo>
                    <a:pt x="17321" y="73517"/>
                  </a:lnTo>
                  <a:lnTo>
                    <a:pt x="19793" y="58151"/>
                  </a:lnTo>
                  <a:lnTo>
                    <a:pt x="22927" y="43581"/>
                  </a:lnTo>
                  <a:lnTo>
                    <a:pt x="27240" y="30709"/>
                  </a:lnTo>
                  <a:lnTo>
                    <a:pt x="32925" y="19881"/>
                  </a:lnTo>
                  <a:lnTo>
                    <a:pt x="40032" y="11274"/>
                  </a:lnTo>
                  <a:lnTo>
                    <a:pt x="48631" y="5152"/>
                  </a:lnTo>
                  <a:lnTo>
                    <a:pt x="58594" y="1412"/>
                  </a:lnTo>
                  <a:lnTo>
                    <a:pt x="69352" y="0"/>
                  </a:lnTo>
                  <a:lnTo>
                    <a:pt x="80024" y="1080"/>
                  </a:lnTo>
                  <a:lnTo>
                    <a:pt x="90116" y="4506"/>
                  </a:lnTo>
                  <a:lnTo>
                    <a:pt x="99346" y="9887"/>
                  </a:lnTo>
                  <a:lnTo>
                    <a:pt x="107474" y="16778"/>
                  </a:lnTo>
                  <a:lnTo>
                    <a:pt x="114489" y="24783"/>
                  </a:lnTo>
                  <a:lnTo>
                    <a:pt x="120386" y="33748"/>
                  </a:lnTo>
                  <a:lnTo>
                    <a:pt x="125066" y="43743"/>
                  </a:lnTo>
                  <a:lnTo>
                    <a:pt x="128584" y="54720"/>
                  </a:lnTo>
                  <a:lnTo>
                    <a:pt x="130966" y="66361"/>
                  </a:lnTo>
                  <a:lnTo>
                    <a:pt x="132126" y="78175"/>
                  </a:lnTo>
                  <a:lnTo>
                    <a:pt x="132120" y="89854"/>
                  </a:lnTo>
                  <a:lnTo>
                    <a:pt x="130811" y="100967"/>
                  </a:lnTo>
                  <a:lnTo>
                    <a:pt x="127806" y="110898"/>
                  </a:lnTo>
                  <a:lnTo>
                    <a:pt x="123046" y="119425"/>
                  </a:lnTo>
                  <a:lnTo>
                    <a:pt x="116832" y="126708"/>
                  </a:lnTo>
                  <a:lnTo>
                    <a:pt x="108831" y="133917"/>
                  </a:lnTo>
                  <a:lnTo>
                    <a:pt x="96104" y="142801"/>
                  </a:lnTo>
                  <a:lnTo>
                    <a:pt x="73699" y="1562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200683" y="652766"/>
              <a:ext cx="106374" cy="137752"/>
            </a:xfrm>
            <a:custGeom>
              <a:avLst/>
              <a:gdLst/>
              <a:ahLst/>
              <a:cxnLst/>
              <a:rect l="0" t="0" r="0" b="0"/>
              <a:pathLst>
                <a:path w="106374" h="137752">
                  <a:moveTo>
                    <a:pt x="63358" y="0"/>
                  </a:moveTo>
                  <a:lnTo>
                    <a:pt x="54624" y="5935"/>
                  </a:lnTo>
                  <a:lnTo>
                    <a:pt x="46917" y="12140"/>
                  </a:lnTo>
                  <a:lnTo>
                    <a:pt x="39520" y="19235"/>
                  </a:lnTo>
                  <a:lnTo>
                    <a:pt x="32431" y="27176"/>
                  </a:lnTo>
                  <a:lnTo>
                    <a:pt x="25902" y="35822"/>
                  </a:lnTo>
                  <a:lnTo>
                    <a:pt x="20029" y="45017"/>
                  </a:lnTo>
                  <a:lnTo>
                    <a:pt x="14764" y="54616"/>
                  </a:lnTo>
                  <a:lnTo>
                    <a:pt x="9994" y="64506"/>
                  </a:lnTo>
                  <a:lnTo>
                    <a:pt x="5612" y="74599"/>
                  </a:lnTo>
                  <a:lnTo>
                    <a:pt x="2009" y="84832"/>
                  </a:lnTo>
                  <a:lnTo>
                    <a:pt x="26" y="95162"/>
                  </a:lnTo>
                  <a:lnTo>
                    <a:pt x="0" y="105543"/>
                  </a:lnTo>
                  <a:lnTo>
                    <a:pt x="2120" y="115463"/>
                  </a:lnTo>
                  <a:lnTo>
                    <a:pt x="6667" y="123986"/>
                  </a:lnTo>
                  <a:lnTo>
                    <a:pt x="13540" y="130706"/>
                  </a:lnTo>
                  <a:lnTo>
                    <a:pt x="22205" y="135385"/>
                  </a:lnTo>
                  <a:lnTo>
                    <a:pt x="31915" y="137709"/>
                  </a:lnTo>
                  <a:lnTo>
                    <a:pt x="42136" y="137751"/>
                  </a:lnTo>
                  <a:lnTo>
                    <a:pt x="52417" y="135866"/>
                  </a:lnTo>
                  <a:lnTo>
                    <a:pt x="62312" y="132483"/>
                  </a:lnTo>
                  <a:lnTo>
                    <a:pt x="71625" y="127989"/>
                  </a:lnTo>
                  <a:lnTo>
                    <a:pt x="80199" y="122535"/>
                  </a:lnTo>
                  <a:lnTo>
                    <a:pt x="87820" y="116053"/>
                  </a:lnTo>
                  <a:lnTo>
                    <a:pt x="94459" y="108579"/>
                  </a:lnTo>
                  <a:lnTo>
                    <a:pt x="99919" y="100103"/>
                  </a:lnTo>
                  <a:lnTo>
                    <a:pt x="103765" y="90503"/>
                  </a:lnTo>
                  <a:lnTo>
                    <a:pt x="105902" y="79828"/>
                  </a:lnTo>
                  <a:lnTo>
                    <a:pt x="106373" y="68574"/>
                  </a:lnTo>
                  <a:lnTo>
                    <a:pt x="105176" y="57560"/>
                  </a:lnTo>
                  <a:lnTo>
                    <a:pt x="102492" y="47240"/>
                  </a:lnTo>
                  <a:lnTo>
                    <a:pt x="98912" y="37995"/>
                  </a:lnTo>
                  <a:lnTo>
                    <a:pt x="94992" y="29403"/>
                  </a:lnTo>
                  <a:lnTo>
                    <a:pt x="90393" y="20715"/>
                  </a:lnTo>
                  <a:lnTo>
                    <a:pt x="84415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58797" y="452725"/>
              <a:ext cx="2" cy="336913"/>
            </a:xfrm>
            <a:custGeom>
              <a:avLst/>
              <a:gdLst/>
              <a:ahLst/>
              <a:cxnLst/>
              <a:rect l="0" t="0" r="0" b="0"/>
              <a:pathLst>
                <a:path w="2" h="336913">
                  <a:moveTo>
                    <a:pt x="1" y="0"/>
                  </a:moveTo>
                  <a:lnTo>
                    <a:pt x="1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0" y="81186"/>
                  </a:lnTo>
                  <a:lnTo>
                    <a:pt x="0" y="97462"/>
                  </a:lnTo>
                  <a:lnTo>
                    <a:pt x="0" y="114134"/>
                  </a:lnTo>
                  <a:lnTo>
                    <a:pt x="0" y="131084"/>
                  </a:lnTo>
                  <a:lnTo>
                    <a:pt x="0" y="148227"/>
                  </a:lnTo>
                  <a:lnTo>
                    <a:pt x="0" y="165502"/>
                  </a:lnTo>
                  <a:lnTo>
                    <a:pt x="0" y="182861"/>
                  </a:lnTo>
                  <a:lnTo>
                    <a:pt x="0" y="200113"/>
                  </a:lnTo>
                  <a:lnTo>
                    <a:pt x="0" y="216929"/>
                  </a:lnTo>
                  <a:lnTo>
                    <a:pt x="0" y="233168"/>
                  </a:lnTo>
                  <a:lnTo>
                    <a:pt x="0" y="248853"/>
                  </a:lnTo>
                  <a:lnTo>
                    <a:pt x="0" y="264080"/>
                  </a:lnTo>
                  <a:lnTo>
                    <a:pt x="0" y="278937"/>
                  </a:lnTo>
                  <a:lnTo>
                    <a:pt x="0" y="292913"/>
                  </a:lnTo>
                  <a:lnTo>
                    <a:pt x="0" y="306274"/>
                  </a:lnTo>
                  <a:lnTo>
                    <a:pt x="1" y="320196"/>
                  </a:lnTo>
                  <a:lnTo>
                    <a:pt x="1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21969" y="663295"/>
              <a:ext cx="42114" cy="94757"/>
            </a:xfrm>
            <a:custGeom>
              <a:avLst/>
              <a:gdLst/>
              <a:ahLst/>
              <a:cxnLst/>
              <a:rect l="0" t="0" r="0" b="0"/>
              <a:pathLst>
                <a:path w="42114" h="94757">
                  <a:moveTo>
                    <a:pt x="0" y="0"/>
                  </a:moveTo>
                  <a:lnTo>
                    <a:pt x="2933" y="8801"/>
                  </a:lnTo>
                  <a:lnTo>
                    <a:pt x="5716" y="17148"/>
                  </a:lnTo>
                  <a:lnTo>
                    <a:pt x="8615" y="25847"/>
                  </a:lnTo>
                  <a:lnTo>
                    <a:pt x="11656" y="34967"/>
                  </a:lnTo>
                  <a:lnTo>
                    <a:pt x="14821" y="44462"/>
                  </a:lnTo>
                  <a:lnTo>
                    <a:pt x="18084" y="54241"/>
                  </a:lnTo>
                  <a:lnTo>
                    <a:pt x="21463" y="63772"/>
                  </a:lnTo>
                  <a:lnTo>
                    <a:pt x="25452" y="73035"/>
                  </a:lnTo>
                  <a:lnTo>
                    <a:pt x="31520" y="82843"/>
                  </a:lnTo>
                  <a:lnTo>
                    <a:pt x="42113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11440" y="600124"/>
              <a:ext cx="115814" cy="421141"/>
            </a:xfrm>
            <a:custGeom>
              <a:avLst/>
              <a:gdLst/>
              <a:ahLst/>
              <a:cxnLst/>
              <a:rect l="0" t="0" r="0" b="0"/>
              <a:pathLst>
                <a:path w="115814" h="421141">
                  <a:moveTo>
                    <a:pt x="115813" y="0"/>
                  </a:moveTo>
                  <a:lnTo>
                    <a:pt x="112812" y="8868"/>
                  </a:lnTo>
                  <a:lnTo>
                    <a:pt x="109390" y="17855"/>
                  </a:lnTo>
                  <a:lnTo>
                    <a:pt x="105199" y="27855"/>
                  </a:lnTo>
                  <a:lnTo>
                    <a:pt x="100472" y="39008"/>
                  </a:lnTo>
                  <a:lnTo>
                    <a:pt x="95639" y="51468"/>
                  </a:lnTo>
                  <a:lnTo>
                    <a:pt x="90957" y="65180"/>
                  </a:lnTo>
                  <a:lnTo>
                    <a:pt x="86348" y="79943"/>
                  </a:lnTo>
                  <a:lnTo>
                    <a:pt x="81498" y="95521"/>
                  </a:lnTo>
                  <a:lnTo>
                    <a:pt x="76241" y="111689"/>
                  </a:lnTo>
                  <a:lnTo>
                    <a:pt x="70727" y="127950"/>
                  </a:lnTo>
                  <a:lnTo>
                    <a:pt x="65327" y="143560"/>
                  </a:lnTo>
                  <a:lnTo>
                    <a:pt x="60249" y="158167"/>
                  </a:lnTo>
                  <a:lnTo>
                    <a:pt x="55533" y="171770"/>
                  </a:lnTo>
                  <a:lnTo>
                    <a:pt x="51139" y="184528"/>
                  </a:lnTo>
                  <a:lnTo>
                    <a:pt x="47000" y="196632"/>
                  </a:lnTo>
                  <a:lnTo>
                    <a:pt x="43051" y="208254"/>
                  </a:lnTo>
                  <a:lnTo>
                    <a:pt x="39239" y="219533"/>
                  </a:lnTo>
                  <a:lnTo>
                    <a:pt x="35522" y="230582"/>
                  </a:lnTo>
                  <a:lnTo>
                    <a:pt x="31873" y="241803"/>
                  </a:lnTo>
                  <a:lnTo>
                    <a:pt x="28268" y="253861"/>
                  </a:lnTo>
                  <a:lnTo>
                    <a:pt x="24695" y="267048"/>
                  </a:lnTo>
                  <a:lnTo>
                    <a:pt x="21143" y="281160"/>
                  </a:lnTo>
                  <a:lnTo>
                    <a:pt x="17605" y="295704"/>
                  </a:lnTo>
                  <a:lnTo>
                    <a:pt x="14081" y="310338"/>
                  </a:lnTo>
                  <a:lnTo>
                    <a:pt x="10731" y="324909"/>
                  </a:lnTo>
                  <a:lnTo>
                    <a:pt x="7861" y="339371"/>
                  </a:lnTo>
                  <a:lnTo>
                    <a:pt x="5600" y="353712"/>
                  </a:lnTo>
                  <a:lnTo>
                    <a:pt x="3908" y="367538"/>
                  </a:lnTo>
                  <a:lnTo>
                    <a:pt x="2507" y="381525"/>
                  </a:lnTo>
                  <a:lnTo>
                    <a:pt x="1275" y="39801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85140" y="664801"/>
              <a:ext cx="183264" cy="345935"/>
            </a:xfrm>
            <a:custGeom>
              <a:avLst/>
              <a:gdLst/>
              <a:ahLst/>
              <a:cxnLst/>
              <a:rect l="0" t="0" r="0" b="0"/>
              <a:pathLst>
                <a:path w="183264" h="345935">
                  <a:moveTo>
                    <a:pt x="168456" y="40608"/>
                  </a:moveTo>
                  <a:lnTo>
                    <a:pt x="165455" y="31874"/>
                  </a:lnTo>
                  <a:lnTo>
                    <a:pt x="162032" y="24167"/>
                  </a:lnTo>
                  <a:lnTo>
                    <a:pt x="157827" y="16779"/>
                  </a:lnTo>
                  <a:lnTo>
                    <a:pt x="152581" y="10036"/>
                  </a:lnTo>
                  <a:lnTo>
                    <a:pt x="145803" y="4802"/>
                  </a:lnTo>
                  <a:lnTo>
                    <a:pt x="137375" y="1441"/>
                  </a:lnTo>
                  <a:lnTo>
                    <a:pt x="127808" y="0"/>
                  </a:lnTo>
                  <a:lnTo>
                    <a:pt x="118013" y="471"/>
                  </a:lnTo>
                  <a:lnTo>
                    <a:pt x="108549" y="2646"/>
                  </a:lnTo>
                  <a:lnTo>
                    <a:pt x="99757" y="6359"/>
                  </a:lnTo>
                  <a:lnTo>
                    <a:pt x="91932" y="11584"/>
                  </a:lnTo>
                  <a:lnTo>
                    <a:pt x="85124" y="18172"/>
                  </a:lnTo>
                  <a:lnTo>
                    <a:pt x="79367" y="26033"/>
                  </a:lnTo>
                  <a:lnTo>
                    <a:pt x="74783" y="35211"/>
                  </a:lnTo>
                  <a:lnTo>
                    <a:pt x="71333" y="45599"/>
                  </a:lnTo>
                  <a:lnTo>
                    <a:pt x="69166" y="56659"/>
                  </a:lnTo>
                  <a:lnTo>
                    <a:pt x="68683" y="67542"/>
                  </a:lnTo>
                  <a:lnTo>
                    <a:pt x="69957" y="77770"/>
                  </a:lnTo>
                  <a:lnTo>
                    <a:pt x="72931" y="86753"/>
                  </a:lnTo>
                  <a:lnTo>
                    <a:pt x="77593" y="93650"/>
                  </a:lnTo>
                  <a:lnTo>
                    <a:pt x="83762" y="98204"/>
                  </a:lnTo>
                  <a:lnTo>
                    <a:pt x="90986" y="100481"/>
                  </a:lnTo>
                  <a:lnTo>
                    <a:pt x="98665" y="100588"/>
                  </a:lnTo>
                  <a:lnTo>
                    <a:pt x="106417" y="98808"/>
                  </a:lnTo>
                  <a:lnTo>
                    <a:pt x="114076" y="95363"/>
                  </a:lnTo>
                  <a:lnTo>
                    <a:pt x="121599" y="90319"/>
                  </a:lnTo>
                  <a:lnTo>
                    <a:pt x="128988" y="83858"/>
                  </a:lnTo>
                  <a:lnTo>
                    <a:pt x="136101" y="76252"/>
                  </a:lnTo>
                  <a:lnTo>
                    <a:pt x="142660" y="67777"/>
                  </a:lnTo>
                  <a:lnTo>
                    <a:pt x="148559" y="58727"/>
                  </a:lnTo>
                  <a:lnTo>
                    <a:pt x="153955" y="51317"/>
                  </a:lnTo>
                  <a:lnTo>
                    <a:pt x="158625" y="48867"/>
                  </a:lnTo>
                  <a:lnTo>
                    <a:pt x="162002" y="51774"/>
                  </a:lnTo>
                  <a:lnTo>
                    <a:pt x="164247" y="59028"/>
                  </a:lnTo>
                  <a:lnTo>
                    <a:pt x="165712" y="69473"/>
                  </a:lnTo>
                  <a:lnTo>
                    <a:pt x="166831" y="82007"/>
                  </a:lnTo>
                  <a:lnTo>
                    <a:pt x="168095" y="95626"/>
                  </a:lnTo>
                  <a:lnTo>
                    <a:pt x="169747" y="109708"/>
                  </a:lnTo>
                  <a:lnTo>
                    <a:pt x="171664" y="123942"/>
                  </a:lnTo>
                  <a:lnTo>
                    <a:pt x="173488" y="138196"/>
                  </a:lnTo>
                  <a:lnTo>
                    <a:pt x="175010" y="152414"/>
                  </a:lnTo>
                  <a:lnTo>
                    <a:pt x="176352" y="166424"/>
                  </a:lnTo>
                  <a:lnTo>
                    <a:pt x="177859" y="179920"/>
                  </a:lnTo>
                  <a:lnTo>
                    <a:pt x="179715" y="192785"/>
                  </a:lnTo>
                  <a:lnTo>
                    <a:pt x="181623" y="205223"/>
                  </a:lnTo>
                  <a:lnTo>
                    <a:pt x="182917" y="217650"/>
                  </a:lnTo>
                  <a:lnTo>
                    <a:pt x="183263" y="230305"/>
                  </a:lnTo>
                  <a:lnTo>
                    <a:pt x="182494" y="243095"/>
                  </a:lnTo>
                  <a:lnTo>
                    <a:pt x="180449" y="255688"/>
                  </a:lnTo>
                  <a:lnTo>
                    <a:pt x="177166" y="267889"/>
                  </a:lnTo>
                  <a:lnTo>
                    <a:pt x="172350" y="279183"/>
                  </a:lnTo>
                  <a:lnTo>
                    <a:pt x="165311" y="288703"/>
                  </a:lnTo>
                  <a:lnTo>
                    <a:pt x="155876" y="296141"/>
                  </a:lnTo>
                  <a:lnTo>
                    <a:pt x="144473" y="301829"/>
                  </a:lnTo>
                  <a:lnTo>
                    <a:pt x="131839" y="306435"/>
                  </a:lnTo>
                  <a:lnTo>
                    <a:pt x="118530" y="310466"/>
                  </a:lnTo>
                  <a:lnTo>
                    <a:pt x="104867" y="314212"/>
                  </a:lnTo>
                  <a:lnTo>
                    <a:pt x="91024" y="317822"/>
                  </a:lnTo>
                  <a:lnTo>
                    <a:pt x="77097" y="321371"/>
                  </a:lnTo>
                  <a:lnTo>
                    <a:pt x="63352" y="324934"/>
                  </a:lnTo>
                  <a:lnTo>
                    <a:pt x="48684" y="329063"/>
                  </a:lnTo>
                  <a:lnTo>
                    <a:pt x="29571" y="335241"/>
                  </a:lnTo>
                  <a:lnTo>
                    <a:pt x="0" y="3459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722665" y="379025"/>
            <a:ext cx="2781195" cy="411198"/>
            <a:chOff x="4722665" y="379025"/>
            <a:chExt cx="2781195" cy="411198"/>
          </a:xfrm>
        </p:grpSpPr>
        <p:sp>
          <p:nvSpPr>
            <p:cNvPr id="32" name="Freeform 31"/>
            <p:cNvSpPr/>
            <p:nvPr/>
          </p:nvSpPr>
          <p:spPr>
            <a:xfrm>
              <a:off x="4722665" y="631709"/>
              <a:ext cx="115863" cy="158514"/>
            </a:xfrm>
            <a:custGeom>
              <a:avLst/>
              <a:gdLst/>
              <a:ahLst/>
              <a:cxnLst/>
              <a:rect l="0" t="0" r="0" b="0"/>
              <a:pathLst>
                <a:path w="115863" h="158514">
                  <a:moveTo>
                    <a:pt x="78329" y="0"/>
                  </a:moveTo>
                  <a:lnTo>
                    <a:pt x="66728" y="134"/>
                  </a:lnTo>
                  <a:lnTo>
                    <a:pt x="56880" y="1415"/>
                  </a:lnTo>
                  <a:lnTo>
                    <a:pt x="47874" y="4013"/>
                  </a:lnTo>
                  <a:lnTo>
                    <a:pt x="39433" y="7905"/>
                  </a:lnTo>
                  <a:lnTo>
                    <a:pt x="31406" y="13186"/>
                  </a:lnTo>
                  <a:lnTo>
                    <a:pt x="23692" y="19777"/>
                  </a:lnTo>
                  <a:lnTo>
                    <a:pt x="16532" y="27622"/>
                  </a:lnTo>
                  <a:lnTo>
                    <a:pt x="10478" y="36782"/>
                  </a:lnTo>
                  <a:lnTo>
                    <a:pt x="5745" y="47162"/>
                  </a:lnTo>
                  <a:lnTo>
                    <a:pt x="2398" y="58553"/>
                  </a:lnTo>
                  <a:lnTo>
                    <a:pt x="518" y="70723"/>
                  </a:lnTo>
                  <a:lnTo>
                    <a:pt x="0" y="83455"/>
                  </a:lnTo>
                  <a:lnTo>
                    <a:pt x="770" y="96257"/>
                  </a:lnTo>
                  <a:lnTo>
                    <a:pt x="2874" y="108392"/>
                  </a:lnTo>
                  <a:lnTo>
                    <a:pt x="6216" y="119509"/>
                  </a:lnTo>
                  <a:lnTo>
                    <a:pt x="10747" y="129446"/>
                  </a:lnTo>
                  <a:lnTo>
                    <a:pt x="16536" y="138057"/>
                  </a:lnTo>
                  <a:lnTo>
                    <a:pt x="23505" y="145396"/>
                  </a:lnTo>
                  <a:lnTo>
                    <a:pt x="31454" y="151343"/>
                  </a:lnTo>
                  <a:lnTo>
                    <a:pt x="40161" y="155523"/>
                  </a:lnTo>
                  <a:lnTo>
                    <a:pt x="49420" y="157888"/>
                  </a:lnTo>
                  <a:lnTo>
                    <a:pt x="58907" y="158513"/>
                  </a:lnTo>
                  <a:lnTo>
                    <a:pt x="68195" y="157420"/>
                  </a:lnTo>
                  <a:lnTo>
                    <a:pt x="77065" y="154793"/>
                  </a:lnTo>
                  <a:lnTo>
                    <a:pt x="85325" y="150759"/>
                  </a:lnTo>
                  <a:lnTo>
                    <a:pt x="92727" y="145311"/>
                  </a:lnTo>
                  <a:lnTo>
                    <a:pt x="99220" y="138570"/>
                  </a:lnTo>
                  <a:lnTo>
                    <a:pt x="104750" y="130604"/>
                  </a:lnTo>
                  <a:lnTo>
                    <a:pt x="109175" y="121355"/>
                  </a:lnTo>
                  <a:lnTo>
                    <a:pt x="112519" y="110915"/>
                  </a:lnTo>
                  <a:lnTo>
                    <a:pt x="114783" y="99651"/>
                  </a:lnTo>
                  <a:lnTo>
                    <a:pt x="115862" y="88098"/>
                  </a:lnTo>
                  <a:lnTo>
                    <a:pt x="115802" y="76593"/>
                  </a:lnTo>
                  <a:lnTo>
                    <a:pt x="114457" y="65429"/>
                  </a:lnTo>
                  <a:lnTo>
                    <a:pt x="111428" y="54932"/>
                  </a:lnTo>
                  <a:lnTo>
                    <a:pt x="106647" y="45220"/>
                  </a:lnTo>
                  <a:lnTo>
                    <a:pt x="100335" y="36717"/>
                  </a:lnTo>
                  <a:lnTo>
                    <a:pt x="92811" y="30207"/>
                  </a:lnTo>
                  <a:lnTo>
                    <a:pt x="84394" y="25937"/>
                  </a:lnTo>
                  <a:lnTo>
                    <a:pt x="75797" y="23527"/>
                  </a:lnTo>
                  <a:lnTo>
                    <a:pt x="67269" y="22005"/>
                  </a:lnTo>
                  <a:lnTo>
                    <a:pt x="58068" y="21240"/>
                  </a:lnTo>
                  <a:lnTo>
                    <a:pt x="4674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872420" y="631268"/>
              <a:ext cx="128617" cy="116256"/>
            </a:xfrm>
            <a:custGeom>
              <a:avLst/>
              <a:gdLst/>
              <a:ahLst/>
              <a:cxnLst/>
              <a:rect l="0" t="0" r="0" b="0"/>
              <a:pathLst>
                <a:path w="128617" h="116256">
                  <a:moveTo>
                    <a:pt x="2274" y="32027"/>
                  </a:moveTo>
                  <a:lnTo>
                    <a:pt x="5208" y="40828"/>
                  </a:lnTo>
                  <a:lnTo>
                    <a:pt x="7990" y="49175"/>
                  </a:lnTo>
                  <a:lnTo>
                    <a:pt x="10885" y="57878"/>
                  </a:lnTo>
                  <a:lnTo>
                    <a:pt x="13752" y="67172"/>
                  </a:lnTo>
                  <a:lnTo>
                    <a:pt x="16269" y="77315"/>
                  </a:lnTo>
                  <a:lnTo>
                    <a:pt x="18257" y="88328"/>
                  </a:lnTo>
                  <a:lnTo>
                    <a:pt x="18912" y="98889"/>
                  </a:lnTo>
                  <a:lnTo>
                    <a:pt x="16862" y="105248"/>
                  </a:lnTo>
                  <a:lnTo>
                    <a:pt x="12674" y="105258"/>
                  </a:lnTo>
                  <a:lnTo>
                    <a:pt x="8155" y="100616"/>
                  </a:lnTo>
                  <a:lnTo>
                    <a:pt x="4200" y="92888"/>
                  </a:lnTo>
                  <a:lnTo>
                    <a:pt x="1448" y="83090"/>
                  </a:lnTo>
                  <a:lnTo>
                    <a:pt x="91" y="71902"/>
                  </a:lnTo>
                  <a:lnTo>
                    <a:pt x="0" y="59945"/>
                  </a:lnTo>
                  <a:lnTo>
                    <a:pt x="932" y="47832"/>
                  </a:lnTo>
                  <a:lnTo>
                    <a:pt x="2649" y="35914"/>
                  </a:lnTo>
                  <a:lnTo>
                    <a:pt x="5429" y="24791"/>
                  </a:lnTo>
                  <a:lnTo>
                    <a:pt x="10030" y="15375"/>
                  </a:lnTo>
                  <a:lnTo>
                    <a:pt x="16715" y="8016"/>
                  </a:lnTo>
                  <a:lnTo>
                    <a:pt x="25137" y="2888"/>
                  </a:lnTo>
                  <a:lnTo>
                    <a:pt x="34624" y="254"/>
                  </a:lnTo>
                  <a:lnTo>
                    <a:pt x="44667" y="0"/>
                  </a:lnTo>
                  <a:lnTo>
                    <a:pt x="54814" y="1742"/>
                  </a:lnTo>
                  <a:lnTo>
                    <a:pt x="64613" y="5028"/>
                  </a:lnTo>
                  <a:lnTo>
                    <a:pt x="73857" y="9461"/>
                  </a:lnTo>
                  <a:lnTo>
                    <a:pt x="82385" y="15043"/>
                  </a:lnTo>
                  <a:lnTo>
                    <a:pt x="89973" y="22144"/>
                  </a:lnTo>
                  <a:lnTo>
                    <a:pt x="96599" y="30847"/>
                  </a:lnTo>
                  <a:lnTo>
                    <a:pt x="102391" y="40963"/>
                  </a:lnTo>
                  <a:lnTo>
                    <a:pt x="107523" y="52202"/>
                  </a:lnTo>
                  <a:lnTo>
                    <a:pt x="112161" y="64265"/>
                  </a:lnTo>
                  <a:lnTo>
                    <a:pt x="116290" y="76308"/>
                  </a:lnTo>
                  <a:lnTo>
                    <a:pt x="120134" y="88137"/>
                  </a:lnTo>
                  <a:lnTo>
                    <a:pt x="124031" y="100786"/>
                  </a:lnTo>
                  <a:lnTo>
                    <a:pt x="128616" y="1162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257613" y="568538"/>
              <a:ext cx="227735" cy="142982"/>
            </a:xfrm>
            <a:custGeom>
              <a:avLst/>
              <a:gdLst/>
              <a:ahLst/>
              <a:cxnLst/>
              <a:rect l="0" t="0" r="0" b="0"/>
              <a:pathLst>
                <a:path w="227735" h="142982">
                  <a:moveTo>
                    <a:pt x="17164" y="21057"/>
                  </a:moveTo>
                  <a:lnTo>
                    <a:pt x="14231" y="29859"/>
                  </a:lnTo>
                  <a:lnTo>
                    <a:pt x="11448" y="38205"/>
                  </a:lnTo>
                  <a:lnTo>
                    <a:pt x="8553" y="46913"/>
                  </a:lnTo>
                  <a:lnTo>
                    <a:pt x="5686" y="56380"/>
                  </a:lnTo>
                  <a:lnTo>
                    <a:pt x="3169" y="67171"/>
                  </a:lnTo>
                  <a:lnTo>
                    <a:pt x="1167" y="79456"/>
                  </a:lnTo>
                  <a:lnTo>
                    <a:pt x="0" y="92603"/>
                  </a:lnTo>
                  <a:lnTo>
                    <a:pt x="202" y="105425"/>
                  </a:lnTo>
                  <a:lnTo>
                    <a:pt x="1945" y="117250"/>
                  </a:lnTo>
                  <a:lnTo>
                    <a:pt x="5405" y="127456"/>
                  </a:lnTo>
                  <a:lnTo>
                    <a:pt x="10927" y="135248"/>
                  </a:lnTo>
                  <a:lnTo>
                    <a:pt x="18485" y="140433"/>
                  </a:lnTo>
                  <a:lnTo>
                    <a:pt x="27458" y="142981"/>
                  </a:lnTo>
                  <a:lnTo>
                    <a:pt x="36849" y="142744"/>
                  </a:lnTo>
                  <a:lnTo>
                    <a:pt x="46041" y="139919"/>
                  </a:lnTo>
                  <a:lnTo>
                    <a:pt x="54649" y="134790"/>
                  </a:lnTo>
                  <a:lnTo>
                    <a:pt x="62351" y="127545"/>
                  </a:lnTo>
                  <a:lnTo>
                    <a:pt x="69081" y="118496"/>
                  </a:lnTo>
                  <a:lnTo>
                    <a:pt x="74956" y="108187"/>
                  </a:lnTo>
                  <a:lnTo>
                    <a:pt x="80151" y="97285"/>
                  </a:lnTo>
                  <a:lnTo>
                    <a:pt x="84846" y="86286"/>
                  </a:lnTo>
                  <a:lnTo>
                    <a:pt x="89407" y="77823"/>
                  </a:lnTo>
                  <a:lnTo>
                    <a:pt x="93760" y="75096"/>
                  </a:lnTo>
                  <a:lnTo>
                    <a:pt x="97362" y="77236"/>
                  </a:lnTo>
                  <a:lnTo>
                    <a:pt x="100477" y="82571"/>
                  </a:lnTo>
                  <a:lnTo>
                    <a:pt x="103608" y="89710"/>
                  </a:lnTo>
                  <a:lnTo>
                    <a:pt x="107243" y="97574"/>
                  </a:lnTo>
                  <a:lnTo>
                    <a:pt x="111588" y="105561"/>
                  </a:lnTo>
                  <a:lnTo>
                    <a:pt x="116944" y="113099"/>
                  </a:lnTo>
                  <a:lnTo>
                    <a:pt x="123811" y="119504"/>
                  </a:lnTo>
                  <a:lnTo>
                    <a:pt x="132307" y="124515"/>
                  </a:lnTo>
                  <a:lnTo>
                    <a:pt x="141924" y="127902"/>
                  </a:lnTo>
                  <a:lnTo>
                    <a:pt x="151755" y="129287"/>
                  </a:lnTo>
                  <a:lnTo>
                    <a:pt x="161250" y="128660"/>
                  </a:lnTo>
                  <a:lnTo>
                    <a:pt x="170231" y="126140"/>
                  </a:lnTo>
                  <a:lnTo>
                    <a:pt x="178716" y="121791"/>
                  </a:lnTo>
                  <a:lnTo>
                    <a:pt x="186786" y="115832"/>
                  </a:lnTo>
                  <a:lnTo>
                    <a:pt x="194374" y="108579"/>
                  </a:lnTo>
                  <a:lnTo>
                    <a:pt x="201259" y="100350"/>
                  </a:lnTo>
                  <a:lnTo>
                    <a:pt x="207372" y="91407"/>
                  </a:lnTo>
                  <a:lnTo>
                    <a:pt x="212632" y="81793"/>
                  </a:lnTo>
                  <a:lnTo>
                    <a:pt x="216868" y="71356"/>
                  </a:lnTo>
                  <a:lnTo>
                    <a:pt x="220086" y="60087"/>
                  </a:lnTo>
                  <a:lnTo>
                    <a:pt x="222440" y="48514"/>
                  </a:lnTo>
                  <a:lnTo>
                    <a:pt x="224364" y="36374"/>
                  </a:lnTo>
                  <a:lnTo>
                    <a:pt x="226033" y="21483"/>
                  </a:lnTo>
                  <a:lnTo>
                    <a:pt x="22773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48518" y="600124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0" y="0"/>
                  </a:moveTo>
                  <a:lnTo>
                    <a:pt x="2934" y="11735"/>
                  </a:lnTo>
                  <a:lnTo>
                    <a:pt x="5716" y="22864"/>
                  </a:lnTo>
                  <a:lnTo>
                    <a:pt x="8611" y="34462"/>
                  </a:lnTo>
                  <a:lnTo>
                    <a:pt x="11478" y="46623"/>
                  </a:lnTo>
                  <a:lnTo>
                    <a:pt x="13995" y="59283"/>
                  </a:lnTo>
                  <a:lnTo>
                    <a:pt x="16010" y="72326"/>
                  </a:lnTo>
                  <a:lnTo>
                    <a:pt x="17728" y="85236"/>
                  </a:lnTo>
                  <a:lnTo>
                    <a:pt x="19891" y="98488"/>
                  </a:lnTo>
                  <a:lnTo>
                    <a:pt x="23804" y="114364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548518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96320" y="463253"/>
              <a:ext cx="20655" cy="252685"/>
            </a:xfrm>
            <a:custGeom>
              <a:avLst/>
              <a:gdLst/>
              <a:ahLst/>
              <a:cxnLst/>
              <a:rect l="0" t="0" r="0" b="0"/>
              <a:pathLst>
                <a:path w="20655" h="252685">
                  <a:moveTo>
                    <a:pt x="10125" y="0"/>
                  </a:moveTo>
                  <a:lnTo>
                    <a:pt x="7258" y="8869"/>
                  </a:lnTo>
                  <a:lnTo>
                    <a:pt x="5117" y="17856"/>
                  </a:lnTo>
                  <a:lnTo>
                    <a:pt x="3514" y="27851"/>
                  </a:lnTo>
                  <a:lnTo>
                    <a:pt x="2333" y="38832"/>
                  </a:lnTo>
                  <a:lnTo>
                    <a:pt x="1485" y="50643"/>
                  </a:lnTo>
                  <a:lnTo>
                    <a:pt x="888" y="63101"/>
                  </a:lnTo>
                  <a:lnTo>
                    <a:pt x="473" y="76039"/>
                  </a:lnTo>
                  <a:lnTo>
                    <a:pt x="189" y="89320"/>
                  </a:lnTo>
                  <a:lnTo>
                    <a:pt x="0" y="102846"/>
                  </a:lnTo>
                  <a:lnTo>
                    <a:pt x="42" y="116707"/>
                  </a:lnTo>
                  <a:lnTo>
                    <a:pt x="602" y="131158"/>
                  </a:lnTo>
                  <a:lnTo>
                    <a:pt x="1796" y="146281"/>
                  </a:lnTo>
                  <a:lnTo>
                    <a:pt x="3581" y="161693"/>
                  </a:lnTo>
                  <a:lnTo>
                    <a:pt x="5851" y="176659"/>
                  </a:lnTo>
                  <a:lnTo>
                    <a:pt x="8485" y="190790"/>
                  </a:lnTo>
                  <a:lnTo>
                    <a:pt x="11230" y="203789"/>
                  </a:lnTo>
                  <a:lnTo>
                    <a:pt x="13975" y="216667"/>
                  </a:lnTo>
                  <a:lnTo>
                    <a:pt x="16961" y="231666"/>
                  </a:lnTo>
                  <a:lnTo>
                    <a:pt x="20654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632746" y="589595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1807" y="67"/>
                  </a:lnTo>
                  <a:lnTo>
                    <a:pt x="99176" y="708"/>
                  </a:lnTo>
                  <a:lnTo>
                    <a:pt x="87271" y="2004"/>
                  </a:lnTo>
                  <a:lnTo>
                    <a:pt x="75790" y="3864"/>
                  </a:lnTo>
                  <a:lnTo>
                    <a:pt x="64598" y="6180"/>
                  </a:lnTo>
                  <a:lnTo>
                    <a:pt x="53619" y="8842"/>
                  </a:lnTo>
                  <a:lnTo>
                    <a:pt x="43056" y="11604"/>
                  </a:lnTo>
                  <a:lnTo>
                    <a:pt x="32232" y="14362"/>
                  </a:lnTo>
                  <a:lnTo>
                    <a:pt x="19075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769616" y="431668"/>
              <a:ext cx="157929" cy="315856"/>
            </a:xfrm>
            <a:custGeom>
              <a:avLst/>
              <a:gdLst/>
              <a:ahLst/>
              <a:cxnLst/>
              <a:rect l="0" t="0" r="0" b="0"/>
              <a:pathLst>
                <a:path w="157929" h="315856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4"/>
                  </a:lnTo>
                  <a:lnTo>
                    <a:pt x="3864" y="54416"/>
                  </a:lnTo>
                  <a:lnTo>
                    <a:pt x="6180" y="67924"/>
                  </a:lnTo>
                  <a:lnTo>
                    <a:pt x="8846" y="81578"/>
                  </a:lnTo>
                  <a:lnTo>
                    <a:pt x="11770" y="95344"/>
                  </a:lnTo>
                  <a:lnTo>
                    <a:pt x="14877" y="109194"/>
                  </a:lnTo>
                  <a:lnTo>
                    <a:pt x="18113" y="123107"/>
                  </a:lnTo>
                  <a:lnTo>
                    <a:pt x="21437" y="137229"/>
                  </a:lnTo>
                  <a:lnTo>
                    <a:pt x="24822" y="151856"/>
                  </a:lnTo>
                  <a:lnTo>
                    <a:pt x="28247" y="167107"/>
                  </a:lnTo>
                  <a:lnTo>
                    <a:pt x="31700" y="182944"/>
                  </a:lnTo>
                  <a:lnTo>
                    <a:pt x="35172" y="199260"/>
                  </a:lnTo>
                  <a:lnTo>
                    <a:pt x="38642" y="215910"/>
                  </a:lnTo>
                  <a:lnTo>
                    <a:pt x="41600" y="231649"/>
                  </a:lnTo>
                  <a:lnTo>
                    <a:pt x="42602" y="244223"/>
                  </a:lnTo>
                  <a:lnTo>
                    <a:pt x="41085" y="250981"/>
                  </a:lnTo>
                  <a:lnTo>
                    <a:pt x="38571" y="250631"/>
                  </a:lnTo>
                  <a:lnTo>
                    <a:pt x="36402" y="245498"/>
                  </a:lnTo>
                  <a:lnTo>
                    <a:pt x="34834" y="237354"/>
                  </a:lnTo>
                  <a:lnTo>
                    <a:pt x="33770" y="227253"/>
                  </a:lnTo>
                  <a:lnTo>
                    <a:pt x="33393" y="216184"/>
                  </a:lnTo>
                  <a:lnTo>
                    <a:pt x="34206" y="205195"/>
                  </a:lnTo>
                  <a:lnTo>
                    <a:pt x="36394" y="194848"/>
                  </a:lnTo>
                  <a:lnTo>
                    <a:pt x="40003" y="185760"/>
                  </a:lnTo>
                  <a:lnTo>
                    <a:pt x="45101" y="178782"/>
                  </a:lnTo>
                  <a:lnTo>
                    <a:pt x="51570" y="174168"/>
                  </a:lnTo>
                  <a:lnTo>
                    <a:pt x="59168" y="171848"/>
                  </a:lnTo>
                  <a:lnTo>
                    <a:pt x="67632" y="171711"/>
                  </a:lnTo>
                  <a:lnTo>
                    <a:pt x="76723" y="173466"/>
                  </a:lnTo>
                  <a:lnTo>
                    <a:pt x="86096" y="176724"/>
                  </a:lnTo>
                  <a:lnTo>
                    <a:pt x="95308" y="181109"/>
                  </a:lnTo>
                  <a:lnTo>
                    <a:pt x="104130" y="186311"/>
                  </a:lnTo>
                  <a:lnTo>
                    <a:pt x="112529" y="192087"/>
                  </a:lnTo>
                  <a:lnTo>
                    <a:pt x="120555" y="198263"/>
                  </a:lnTo>
                  <a:lnTo>
                    <a:pt x="128281" y="204721"/>
                  </a:lnTo>
                  <a:lnTo>
                    <a:pt x="135454" y="211702"/>
                  </a:lnTo>
                  <a:lnTo>
                    <a:pt x="141520" y="219761"/>
                  </a:lnTo>
                  <a:lnTo>
                    <a:pt x="146267" y="229113"/>
                  </a:lnTo>
                  <a:lnTo>
                    <a:pt x="149794" y="239668"/>
                  </a:lnTo>
                  <a:lnTo>
                    <a:pt x="152327" y="251203"/>
                  </a:lnTo>
                  <a:lnTo>
                    <a:pt x="154106" y="263464"/>
                  </a:lnTo>
                  <a:lnTo>
                    <a:pt x="155339" y="275641"/>
                  </a:lnTo>
                  <a:lnTo>
                    <a:pt x="156317" y="287573"/>
                  </a:lnTo>
                  <a:lnTo>
                    <a:pt x="157131" y="300305"/>
                  </a:lnTo>
                  <a:lnTo>
                    <a:pt x="15792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327627" y="389554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1999" y="45082"/>
                  </a:lnTo>
                  <a:lnTo>
                    <a:pt x="3685" y="62143"/>
                  </a:lnTo>
                  <a:lnTo>
                    <a:pt x="5354" y="80284"/>
                  </a:lnTo>
                  <a:lnTo>
                    <a:pt x="6768" y="99271"/>
                  </a:lnTo>
                  <a:lnTo>
                    <a:pt x="7866" y="118884"/>
                  </a:lnTo>
                  <a:lnTo>
                    <a:pt x="8676" y="138948"/>
                  </a:lnTo>
                  <a:lnTo>
                    <a:pt x="9260" y="159323"/>
                  </a:lnTo>
                  <a:lnTo>
                    <a:pt x="9839" y="179748"/>
                  </a:lnTo>
                  <a:lnTo>
                    <a:pt x="10767" y="199846"/>
                  </a:lnTo>
                  <a:lnTo>
                    <a:pt x="12207" y="219437"/>
                  </a:lnTo>
                  <a:lnTo>
                    <a:pt x="13989" y="238356"/>
                  </a:lnTo>
                  <a:lnTo>
                    <a:pt x="15725" y="256374"/>
                  </a:lnTo>
                  <a:lnTo>
                    <a:pt x="17187" y="273455"/>
                  </a:lnTo>
                  <a:lnTo>
                    <a:pt x="18322" y="289693"/>
                  </a:lnTo>
                  <a:lnTo>
                    <a:pt x="19280" y="307133"/>
                  </a:lnTo>
                  <a:lnTo>
                    <a:pt x="20144" y="330661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140722" y="379025"/>
              <a:ext cx="218491" cy="232017"/>
            </a:xfrm>
            <a:custGeom>
              <a:avLst/>
              <a:gdLst/>
              <a:ahLst/>
              <a:cxnLst/>
              <a:rect l="0" t="0" r="0" b="0"/>
              <a:pathLst>
                <a:path w="218491" h="232017">
                  <a:moveTo>
                    <a:pt x="218490" y="136871"/>
                  </a:moveTo>
                  <a:lnTo>
                    <a:pt x="212556" y="142671"/>
                  </a:lnTo>
                  <a:lnTo>
                    <a:pt x="206351" y="147596"/>
                  </a:lnTo>
                  <a:lnTo>
                    <a:pt x="199255" y="152103"/>
                  </a:lnTo>
                  <a:lnTo>
                    <a:pt x="191314" y="156497"/>
                  </a:lnTo>
                  <a:lnTo>
                    <a:pt x="182667" y="161158"/>
                  </a:lnTo>
                  <a:lnTo>
                    <a:pt x="173473" y="166269"/>
                  </a:lnTo>
                  <a:lnTo>
                    <a:pt x="163874" y="171674"/>
                  </a:lnTo>
                  <a:lnTo>
                    <a:pt x="153984" y="176997"/>
                  </a:lnTo>
                  <a:lnTo>
                    <a:pt x="143892" y="182027"/>
                  </a:lnTo>
                  <a:lnTo>
                    <a:pt x="133658" y="186878"/>
                  </a:lnTo>
                  <a:lnTo>
                    <a:pt x="123329" y="191895"/>
                  </a:lnTo>
                  <a:lnTo>
                    <a:pt x="112934" y="197266"/>
                  </a:lnTo>
                  <a:lnTo>
                    <a:pt x="102496" y="202856"/>
                  </a:lnTo>
                  <a:lnTo>
                    <a:pt x="92028" y="208309"/>
                  </a:lnTo>
                  <a:lnTo>
                    <a:pt x="81540" y="213422"/>
                  </a:lnTo>
                  <a:lnTo>
                    <a:pt x="71038" y="218161"/>
                  </a:lnTo>
                  <a:lnTo>
                    <a:pt x="60527" y="222571"/>
                  </a:lnTo>
                  <a:lnTo>
                    <a:pt x="50015" y="226707"/>
                  </a:lnTo>
                  <a:lnTo>
                    <a:pt x="39667" y="230144"/>
                  </a:lnTo>
                  <a:lnTo>
                    <a:pt x="29793" y="232016"/>
                  </a:lnTo>
                  <a:lnTo>
                    <a:pt x="20534" y="231971"/>
                  </a:lnTo>
                  <a:lnTo>
                    <a:pt x="12353" y="229974"/>
                  </a:lnTo>
                  <a:lnTo>
                    <a:pt x="6067" y="226041"/>
                  </a:lnTo>
                  <a:lnTo>
                    <a:pt x="1961" y="220394"/>
                  </a:lnTo>
                  <a:lnTo>
                    <a:pt x="0" y="213366"/>
                  </a:lnTo>
                  <a:lnTo>
                    <a:pt x="114" y="205295"/>
                  </a:lnTo>
                  <a:lnTo>
                    <a:pt x="2037" y="196461"/>
                  </a:lnTo>
                  <a:lnTo>
                    <a:pt x="5240" y="186923"/>
                  </a:lnTo>
                  <a:lnTo>
                    <a:pt x="9056" y="176536"/>
                  </a:lnTo>
                  <a:lnTo>
                    <a:pt x="13062" y="165293"/>
                  </a:lnTo>
                  <a:lnTo>
                    <a:pt x="17223" y="153471"/>
                  </a:lnTo>
                  <a:lnTo>
                    <a:pt x="21774" y="141536"/>
                  </a:lnTo>
                  <a:lnTo>
                    <a:pt x="26832" y="129767"/>
                  </a:lnTo>
                  <a:lnTo>
                    <a:pt x="32213" y="118254"/>
                  </a:lnTo>
                  <a:lnTo>
                    <a:pt x="37526" y="106990"/>
                  </a:lnTo>
                  <a:lnTo>
                    <a:pt x="42545" y="95927"/>
                  </a:lnTo>
                  <a:lnTo>
                    <a:pt x="47222" y="84853"/>
                  </a:lnTo>
                  <a:lnTo>
                    <a:pt x="51589" y="73418"/>
                  </a:lnTo>
                  <a:lnTo>
                    <a:pt x="55707" y="61473"/>
                  </a:lnTo>
                  <a:lnTo>
                    <a:pt x="59484" y="49443"/>
                  </a:lnTo>
                  <a:lnTo>
                    <a:pt x="63052" y="36946"/>
                  </a:lnTo>
                  <a:lnTo>
                    <a:pt x="66723" y="21763"/>
                  </a:lnTo>
                  <a:lnTo>
                    <a:pt x="710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575339" y="494839"/>
              <a:ext cx="197087" cy="244315"/>
            </a:xfrm>
            <a:custGeom>
              <a:avLst/>
              <a:gdLst/>
              <a:ahLst/>
              <a:cxnLst/>
              <a:rect l="0" t="0" r="0" b="0"/>
              <a:pathLst>
                <a:path w="197087" h="244315">
                  <a:moveTo>
                    <a:pt x="162899" y="0"/>
                  </a:moveTo>
                  <a:lnTo>
                    <a:pt x="151298" y="134"/>
                  </a:lnTo>
                  <a:lnTo>
                    <a:pt x="141449" y="1414"/>
                  </a:lnTo>
                  <a:lnTo>
                    <a:pt x="132439" y="4003"/>
                  </a:lnTo>
                  <a:lnTo>
                    <a:pt x="123825" y="7550"/>
                  </a:lnTo>
                  <a:lnTo>
                    <a:pt x="115151" y="11534"/>
                  </a:lnTo>
                  <a:lnTo>
                    <a:pt x="106174" y="15618"/>
                  </a:lnTo>
                  <a:lnTo>
                    <a:pt x="96844" y="19813"/>
                  </a:lnTo>
                  <a:lnTo>
                    <a:pt x="87197" y="24379"/>
                  </a:lnTo>
                  <a:lnTo>
                    <a:pt x="77300" y="29452"/>
                  </a:lnTo>
                  <a:lnTo>
                    <a:pt x="67384" y="35180"/>
                  </a:lnTo>
                  <a:lnTo>
                    <a:pt x="57805" y="41789"/>
                  </a:lnTo>
                  <a:lnTo>
                    <a:pt x="48737" y="49310"/>
                  </a:lnTo>
                  <a:lnTo>
                    <a:pt x="40174" y="57464"/>
                  </a:lnTo>
                  <a:lnTo>
                    <a:pt x="32036" y="65776"/>
                  </a:lnTo>
                  <a:lnTo>
                    <a:pt x="24232" y="73961"/>
                  </a:lnTo>
                  <a:lnTo>
                    <a:pt x="16838" y="82082"/>
                  </a:lnTo>
                  <a:lnTo>
                    <a:pt x="10091" y="90447"/>
                  </a:lnTo>
                  <a:lnTo>
                    <a:pt x="4102" y="99214"/>
                  </a:lnTo>
                  <a:lnTo>
                    <a:pt x="0" y="108039"/>
                  </a:lnTo>
                  <a:lnTo>
                    <a:pt x="322" y="115154"/>
                  </a:lnTo>
                  <a:lnTo>
                    <a:pt x="5222" y="118715"/>
                  </a:lnTo>
                  <a:lnTo>
                    <a:pt x="12340" y="118971"/>
                  </a:lnTo>
                  <a:lnTo>
                    <a:pt x="20570" y="116977"/>
                  </a:lnTo>
                  <a:lnTo>
                    <a:pt x="29501" y="113821"/>
                  </a:lnTo>
                  <a:lnTo>
                    <a:pt x="38927" y="110192"/>
                  </a:lnTo>
                  <a:lnTo>
                    <a:pt x="48865" y="106754"/>
                  </a:lnTo>
                  <a:lnTo>
                    <a:pt x="59520" y="104263"/>
                  </a:lnTo>
                  <a:lnTo>
                    <a:pt x="70943" y="103027"/>
                  </a:lnTo>
                  <a:lnTo>
                    <a:pt x="82886" y="102990"/>
                  </a:lnTo>
                  <a:lnTo>
                    <a:pt x="94901" y="103943"/>
                  </a:lnTo>
                  <a:lnTo>
                    <a:pt x="106725" y="105658"/>
                  </a:lnTo>
                  <a:lnTo>
                    <a:pt x="118274" y="108093"/>
                  </a:lnTo>
                  <a:lnTo>
                    <a:pt x="129561" y="111397"/>
                  </a:lnTo>
                  <a:lnTo>
                    <a:pt x="140631" y="115583"/>
                  </a:lnTo>
                  <a:lnTo>
                    <a:pt x="151371" y="120698"/>
                  </a:lnTo>
                  <a:lnTo>
                    <a:pt x="161516" y="126887"/>
                  </a:lnTo>
                  <a:lnTo>
                    <a:pt x="170963" y="134133"/>
                  </a:lnTo>
                  <a:lnTo>
                    <a:pt x="179444" y="142440"/>
                  </a:lnTo>
                  <a:lnTo>
                    <a:pt x="186462" y="151919"/>
                  </a:lnTo>
                  <a:lnTo>
                    <a:pt x="191875" y="162509"/>
                  </a:lnTo>
                  <a:lnTo>
                    <a:pt x="195526" y="173704"/>
                  </a:lnTo>
                  <a:lnTo>
                    <a:pt x="197086" y="184678"/>
                  </a:lnTo>
                  <a:lnTo>
                    <a:pt x="196570" y="194976"/>
                  </a:lnTo>
                  <a:lnTo>
                    <a:pt x="193954" y="204346"/>
                  </a:lnTo>
                  <a:lnTo>
                    <a:pt x="189007" y="212567"/>
                  </a:lnTo>
                  <a:lnTo>
                    <a:pt x="181833" y="219650"/>
                  </a:lnTo>
                  <a:lnTo>
                    <a:pt x="172950" y="225763"/>
                  </a:lnTo>
                  <a:lnTo>
                    <a:pt x="163087" y="231119"/>
                  </a:lnTo>
                  <a:lnTo>
                    <a:pt x="152755" y="235905"/>
                  </a:lnTo>
                  <a:lnTo>
                    <a:pt x="142229" y="239953"/>
                  </a:lnTo>
                  <a:lnTo>
                    <a:pt x="131636" y="242769"/>
                  </a:lnTo>
                  <a:lnTo>
                    <a:pt x="121028" y="244180"/>
                  </a:lnTo>
                  <a:lnTo>
                    <a:pt x="110259" y="244314"/>
                  </a:lnTo>
                  <a:lnTo>
                    <a:pt x="99030" y="243416"/>
                  </a:lnTo>
                  <a:lnTo>
                    <a:pt x="87218" y="241743"/>
                  </a:lnTo>
                  <a:lnTo>
                    <a:pt x="75079" y="239662"/>
                  </a:lnTo>
                  <a:lnTo>
                    <a:pt x="61752" y="237442"/>
                  </a:lnTo>
                  <a:lnTo>
                    <a:pt x="43829" y="234893"/>
                  </a:lnTo>
                  <a:lnTo>
                    <a:pt x="1550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864580" y="621181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09"/>
                  </a:lnTo>
                  <a:lnTo>
                    <a:pt x="0" y="64638"/>
                  </a:lnTo>
                  <a:lnTo>
                    <a:pt x="4" y="79102"/>
                  </a:lnTo>
                  <a:lnTo>
                    <a:pt x="177" y="93380"/>
                  </a:lnTo>
                  <a:lnTo>
                    <a:pt x="826" y="107107"/>
                  </a:lnTo>
                  <a:lnTo>
                    <a:pt x="2075" y="120135"/>
                  </a:lnTo>
                  <a:lnTo>
                    <a:pt x="3737" y="132056"/>
                  </a:lnTo>
                  <a:lnTo>
                    <a:pt x="5563" y="143281"/>
                  </a:lnTo>
                  <a:lnTo>
                    <a:pt x="7717" y="154796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864580" y="52642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44449" y="399914"/>
              <a:ext cx="303615" cy="371534"/>
            </a:xfrm>
            <a:custGeom>
              <a:avLst/>
              <a:gdLst/>
              <a:ahLst/>
              <a:cxnLst/>
              <a:rect l="0" t="0" r="0" b="0"/>
              <a:pathLst>
                <a:path w="303615" h="371534">
                  <a:moveTo>
                    <a:pt x="130701" y="252852"/>
                  </a:moveTo>
                  <a:lnTo>
                    <a:pt x="124766" y="247052"/>
                  </a:lnTo>
                  <a:lnTo>
                    <a:pt x="118561" y="242128"/>
                  </a:lnTo>
                  <a:lnTo>
                    <a:pt x="111461" y="237630"/>
                  </a:lnTo>
                  <a:lnTo>
                    <a:pt x="103348" y="233582"/>
                  </a:lnTo>
                  <a:lnTo>
                    <a:pt x="94053" y="230216"/>
                  </a:lnTo>
                  <a:lnTo>
                    <a:pt x="83610" y="227617"/>
                  </a:lnTo>
                  <a:lnTo>
                    <a:pt x="72358" y="226036"/>
                  </a:lnTo>
                  <a:lnTo>
                    <a:pt x="60821" y="225954"/>
                  </a:lnTo>
                  <a:lnTo>
                    <a:pt x="49334" y="227503"/>
                  </a:lnTo>
                  <a:lnTo>
                    <a:pt x="38353" y="230833"/>
                  </a:lnTo>
                  <a:lnTo>
                    <a:pt x="28512" y="236266"/>
                  </a:lnTo>
                  <a:lnTo>
                    <a:pt x="20050" y="243779"/>
                  </a:lnTo>
                  <a:lnTo>
                    <a:pt x="13030" y="253231"/>
                  </a:lnTo>
                  <a:lnTo>
                    <a:pt x="7525" y="264540"/>
                  </a:lnTo>
                  <a:lnTo>
                    <a:pt x="3419" y="277465"/>
                  </a:lnTo>
                  <a:lnTo>
                    <a:pt x="796" y="291192"/>
                  </a:lnTo>
                  <a:lnTo>
                    <a:pt x="0" y="304478"/>
                  </a:lnTo>
                  <a:lnTo>
                    <a:pt x="1055" y="316665"/>
                  </a:lnTo>
                  <a:lnTo>
                    <a:pt x="3711" y="327640"/>
                  </a:lnTo>
                  <a:lnTo>
                    <a:pt x="7627" y="337554"/>
                  </a:lnTo>
                  <a:lnTo>
                    <a:pt x="12489" y="346621"/>
                  </a:lnTo>
                  <a:lnTo>
                    <a:pt x="18363" y="354729"/>
                  </a:lnTo>
                  <a:lnTo>
                    <a:pt x="25661" y="361439"/>
                  </a:lnTo>
                  <a:lnTo>
                    <a:pt x="34487" y="366616"/>
                  </a:lnTo>
                  <a:lnTo>
                    <a:pt x="44346" y="370095"/>
                  </a:lnTo>
                  <a:lnTo>
                    <a:pt x="54348" y="371533"/>
                  </a:lnTo>
                  <a:lnTo>
                    <a:pt x="63962" y="370941"/>
                  </a:lnTo>
                  <a:lnTo>
                    <a:pt x="73027" y="368611"/>
                  </a:lnTo>
                  <a:lnTo>
                    <a:pt x="81567" y="364921"/>
                  </a:lnTo>
                  <a:lnTo>
                    <a:pt x="89675" y="360218"/>
                  </a:lnTo>
                  <a:lnTo>
                    <a:pt x="97290" y="354622"/>
                  </a:lnTo>
                  <a:lnTo>
                    <a:pt x="104191" y="348044"/>
                  </a:lnTo>
                  <a:lnTo>
                    <a:pt x="110321" y="340509"/>
                  </a:lnTo>
                  <a:lnTo>
                    <a:pt x="115761" y="332163"/>
                  </a:lnTo>
                  <a:lnTo>
                    <a:pt x="120651" y="323182"/>
                  </a:lnTo>
                  <a:lnTo>
                    <a:pt x="125125" y="313723"/>
                  </a:lnTo>
                  <a:lnTo>
                    <a:pt x="129302" y="303590"/>
                  </a:lnTo>
                  <a:lnTo>
                    <a:pt x="133267" y="292271"/>
                  </a:lnTo>
                  <a:lnTo>
                    <a:pt x="137081" y="279579"/>
                  </a:lnTo>
                  <a:lnTo>
                    <a:pt x="140627" y="265630"/>
                  </a:lnTo>
                  <a:lnTo>
                    <a:pt x="143629" y="250664"/>
                  </a:lnTo>
                  <a:lnTo>
                    <a:pt x="145979" y="234923"/>
                  </a:lnTo>
                  <a:lnTo>
                    <a:pt x="147726" y="218455"/>
                  </a:lnTo>
                  <a:lnTo>
                    <a:pt x="148981" y="201116"/>
                  </a:lnTo>
                  <a:lnTo>
                    <a:pt x="149863" y="182902"/>
                  </a:lnTo>
                  <a:lnTo>
                    <a:pt x="150473" y="164095"/>
                  </a:lnTo>
                  <a:lnTo>
                    <a:pt x="150890" y="145164"/>
                  </a:lnTo>
                  <a:lnTo>
                    <a:pt x="151170" y="126396"/>
                  </a:lnTo>
                  <a:lnTo>
                    <a:pt x="151189" y="108048"/>
                  </a:lnTo>
                  <a:lnTo>
                    <a:pt x="150669" y="90421"/>
                  </a:lnTo>
                  <a:lnTo>
                    <a:pt x="149504" y="73602"/>
                  </a:lnTo>
                  <a:lnTo>
                    <a:pt x="147736" y="57511"/>
                  </a:lnTo>
                  <a:lnTo>
                    <a:pt x="145478" y="42004"/>
                  </a:lnTo>
                  <a:lnTo>
                    <a:pt x="142849" y="26969"/>
                  </a:lnTo>
                  <a:lnTo>
                    <a:pt x="139934" y="13443"/>
                  </a:lnTo>
                  <a:lnTo>
                    <a:pt x="136363" y="3920"/>
                  </a:lnTo>
                  <a:lnTo>
                    <a:pt x="132245" y="0"/>
                  </a:lnTo>
                  <a:lnTo>
                    <a:pt x="128722" y="1589"/>
                  </a:lnTo>
                  <a:lnTo>
                    <a:pt x="126084" y="7715"/>
                  </a:lnTo>
                  <a:lnTo>
                    <a:pt x="124211" y="17437"/>
                  </a:lnTo>
                  <a:lnTo>
                    <a:pt x="122910" y="30115"/>
                  </a:lnTo>
                  <a:lnTo>
                    <a:pt x="122024" y="45132"/>
                  </a:lnTo>
                  <a:lnTo>
                    <a:pt x="121592" y="61429"/>
                  </a:lnTo>
                  <a:lnTo>
                    <a:pt x="121832" y="77600"/>
                  </a:lnTo>
                  <a:lnTo>
                    <a:pt x="122805" y="92896"/>
                  </a:lnTo>
                  <a:lnTo>
                    <a:pt x="124274" y="107623"/>
                  </a:lnTo>
                  <a:lnTo>
                    <a:pt x="125798" y="122808"/>
                  </a:lnTo>
                  <a:lnTo>
                    <a:pt x="127117" y="139027"/>
                  </a:lnTo>
                  <a:lnTo>
                    <a:pt x="128154" y="156213"/>
                  </a:lnTo>
                  <a:lnTo>
                    <a:pt x="128925" y="173916"/>
                  </a:lnTo>
                  <a:lnTo>
                    <a:pt x="129483" y="191797"/>
                  </a:lnTo>
                  <a:lnTo>
                    <a:pt x="130045" y="209687"/>
                  </a:lnTo>
                  <a:lnTo>
                    <a:pt x="130962" y="227525"/>
                  </a:lnTo>
                  <a:lnTo>
                    <a:pt x="132404" y="245260"/>
                  </a:lnTo>
                  <a:lnTo>
                    <a:pt x="134549" y="261580"/>
                  </a:lnTo>
                  <a:lnTo>
                    <a:pt x="138388" y="273749"/>
                  </a:lnTo>
                  <a:lnTo>
                    <a:pt x="144357" y="280620"/>
                  </a:lnTo>
                  <a:lnTo>
                    <a:pt x="151368" y="283249"/>
                  </a:lnTo>
                  <a:lnTo>
                    <a:pt x="159104" y="283219"/>
                  </a:lnTo>
                  <a:lnTo>
                    <a:pt x="167661" y="281841"/>
                  </a:lnTo>
                  <a:lnTo>
                    <a:pt x="177258" y="280095"/>
                  </a:lnTo>
                  <a:lnTo>
                    <a:pt x="187906" y="278482"/>
                  </a:lnTo>
                  <a:lnTo>
                    <a:pt x="199296" y="277009"/>
                  </a:lnTo>
                  <a:lnTo>
                    <a:pt x="210925" y="275380"/>
                  </a:lnTo>
                  <a:lnTo>
                    <a:pt x="222483" y="273416"/>
                  </a:lnTo>
                  <a:lnTo>
                    <a:pt x="233850" y="271089"/>
                  </a:lnTo>
                  <a:lnTo>
                    <a:pt x="245015" y="268445"/>
                  </a:lnTo>
                  <a:lnTo>
                    <a:pt x="255997" y="265541"/>
                  </a:lnTo>
                  <a:lnTo>
                    <a:pt x="266507" y="262114"/>
                  </a:lnTo>
                  <a:lnTo>
                    <a:pt x="275966" y="257603"/>
                  </a:lnTo>
                  <a:lnTo>
                    <a:pt x="284140" y="251784"/>
                  </a:lnTo>
                  <a:lnTo>
                    <a:pt x="290951" y="244587"/>
                  </a:lnTo>
                  <a:lnTo>
                    <a:pt x="296310" y="235928"/>
                  </a:lnTo>
                  <a:lnTo>
                    <a:pt x="300313" y="225924"/>
                  </a:lnTo>
                  <a:lnTo>
                    <a:pt x="302866" y="215140"/>
                  </a:lnTo>
                  <a:lnTo>
                    <a:pt x="303614" y="204449"/>
                  </a:lnTo>
                  <a:lnTo>
                    <a:pt x="302517" y="194350"/>
                  </a:lnTo>
                  <a:lnTo>
                    <a:pt x="299494" y="185284"/>
                  </a:lnTo>
                  <a:lnTo>
                    <a:pt x="294268" y="177800"/>
                  </a:lnTo>
                  <a:lnTo>
                    <a:pt x="286897" y="172035"/>
                  </a:lnTo>
                  <a:lnTo>
                    <a:pt x="277712" y="167960"/>
                  </a:lnTo>
                  <a:lnTo>
                    <a:pt x="267113" y="165576"/>
                  </a:lnTo>
                  <a:lnTo>
                    <a:pt x="255478" y="164718"/>
                  </a:lnTo>
                  <a:lnTo>
                    <a:pt x="243432" y="165425"/>
                  </a:lnTo>
                  <a:lnTo>
                    <a:pt x="231812" y="168019"/>
                  </a:lnTo>
                  <a:lnTo>
                    <a:pt x="221040" y="172503"/>
                  </a:lnTo>
                  <a:lnTo>
                    <a:pt x="211166" y="178614"/>
                  </a:lnTo>
                  <a:lnTo>
                    <a:pt x="202066" y="186003"/>
                  </a:lnTo>
                  <a:lnTo>
                    <a:pt x="193576" y="194347"/>
                  </a:lnTo>
                  <a:lnTo>
                    <a:pt x="185703" y="203541"/>
                  </a:lnTo>
                  <a:lnTo>
                    <a:pt x="178625" y="213689"/>
                  </a:lnTo>
                  <a:lnTo>
                    <a:pt x="172387" y="224769"/>
                  </a:lnTo>
                  <a:lnTo>
                    <a:pt x="167213" y="236480"/>
                  </a:lnTo>
                  <a:lnTo>
                    <a:pt x="163568" y="248340"/>
                  </a:lnTo>
                  <a:lnTo>
                    <a:pt x="161562" y="260059"/>
                  </a:lnTo>
                  <a:lnTo>
                    <a:pt x="161013" y="271538"/>
                  </a:lnTo>
                  <a:lnTo>
                    <a:pt x="161625" y="282779"/>
                  </a:lnTo>
                  <a:lnTo>
                    <a:pt x="163117" y="293818"/>
                  </a:lnTo>
                  <a:lnTo>
                    <a:pt x="165575" y="304536"/>
                  </a:lnTo>
                  <a:lnTo>
                    <a:pt x="169426" y="314667"/>
                  </a:lnTo>
                  <a:lnTo>
                    <a:pt x="174798" y="324106"/>
                  </a:lnTo>
                  <a:lnTo>
                    <a:pt x="181693" y="332580"/>
                  </a:lnTo>
                  <a:lnTo>
                    <a:pt x="190149" y="339595"/>
                  </a:lnTo>
                  <a:lnTo>
                    <a:pt x="200027" y="345014"/>
                  </a:lnTo>
                  <a:lnTo>
                    <a:pt x="211066" y="349009"/>
                  </a:lnTo>
                  <a:lnTo>
                    <a:pt x="222993" y="351864"/>
                  </a:lnTo>
                  <a:lnTo>
                    <a:pt x="235553" y="353863"/>
                  </a:lnTo>
                  <a:lnTo>
                    <a:pt x="248145" y="355244"/>
                  </a:lnTo>
                  <a:lnTo>
                    <a:pt x="261153" y="356339"/>
                  </a:lnTo>
                  <a:lnTo>
                    <a:pt x="276834" y="357248"/>
                  </a:lnTo>
                  <a:lnTo>
                    <a:pt x="299157" y="3581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275192" y="550572"/>
              <a:ext cx="228668" cy="239066"/>
            </a:xfrm>
            <a:custGeom>
              <a:avLst/>
              <a:gdLst/>
              <a:ahLst/>
              <a:cxnLst/>
              <a:rect l="0" t="0" r="0" b="0"/>
              <a:pathLst>
                <a:path w="228668" h="239066">
                  <a:moveTo>
                    <a:pt x="189512" y="7438"/>
                  </a:moveTo>
                  <a:lnTo>
                    <a:pt x="180644" y="4571"/>
                  </a:lnTo>
                  <a:lnTo>
                    <a:pt x="171658" y="2429"/>
                  </a:lnTo>
                  <a:lnTo>
                    <a:pt x="161666" y="835"/>
                  </a:lnTo>
                  <a:lnTo>
                    <a:pt x="150858" y="0"/>
                  </a:lnTo>
                  <a:lnTo>
                    <a:pt x="139695" y="448"/>
                  </a:lnTo>
                  <a:lnTo>
                    <a:pt x="128495" y="2357"/>
                  </a:lnTo>
                  <a:lnTo>
                    <a:pt x="117555" y="5594"/>
                  </a:lnTo>
                  <a:lnTo>
                    <a:pt x="107219" y="9903"/>
                  </a:lnTo>
                  <a:lnTo>
                    <a:pt x="97607" y="15022"/>
                  </a:lnTo>
                  <a:lnTo>
                    <a:pt x="88663" y="20727"/>
                  </a:lnTo>
                  <a:lnTo>
                    <a:pt x="80262" y="26848"/>
                  </a:lnTo>
                  <a:lnTo>
                    <a:pt x="72281" y="33266"/>
                  </a:lnTo>
                  <a:lnTo>
                    <a:pt x="64938" y="40219"/>
                  </a:lnTo>
                  <a:lnTo>
                    <a:pt x="58756" y="48257"/>
                  </a:lnTo>
                  <a:lnTo>
                    <a:pt x="53940" y="57587"/>
                  </a:lnTo>
                  <a:lnTo>
                    <a:pt x="50708" y="67786"/>
                  </a:lnTo>
                  <a:lnTo>
                    <a:pt x="49436" y="78018"/>
                  </a:lnTo>
                  <a:lnTo>
                    <a:pt x="50149" y="87777"/>
                  </a:lnTo>
                  <a:lnTo>
                    <a:pt x="52899" y="96599"/>
                  </a:lnTo>
                  <a:lnTo>
                    <a:pt x="57937" y="103913"/>
                  </a:lnTo>
                  <a:lnTo>
                    <a:pt x="65177" y="109565"/>
                  </a:lnTo>
                  <a:lnTo>
                    <a:pt x="74272" y="113731"/>
                  </a:lnTo>
                  <a:lnTo>
                    <a:pt x="84810" y="116709"/>
                  </a:lnTo>
                  <a:lnTo>
                    <a:pt x="96413" y="118798"/>
                  </a:lnTo>
                  <a:lnTo>
                    <a:pt x="108778" y="120409"/>
                  </a:lnTo>
                  <a:lnTo>
                    <a:pt x="121675" y="122041"/>
                  </a:lnTo>
                  <a:lnTo>
                    <a:pt x="134936" y="123961"/>
                  </a:lnTo>
                  <a:lnTo>
                    <a:pt x="148281" y="126237"/>
                  </a:lnTo>
                  <a:lnTo>
                    <a:pt x="161320" y="128837"/>
                  </a:lnTo>
                  <a:lnTo>
                    <a:pt x="173865" y="131702"/>
                  </a:lnTo>
                  <a:lnTo>
                    <a:pt x="185748" y="134929"/>
                  </a:lnTo>
                  <a:lnTo>
                    <a:pt x="196737" y="138773"/>
                  </a:lnTo>
                  <a:lnTo>
                    <a:pt x="206781" y="143326"/>
                  </a:lnTo>
                  <a:lnTo>
                    <a:pt x="215510" y="148689"/>
                  </a:lnTo>
                  <a:lnTo>
                    <a:pt x="222170" y="155045"/>
                  </a:lnTo>
                  <a:lnTo>
                    <a:pt x="226532" y="162393"/>
                  </a:lnTo>
                  <a:lnTo>
                    <a:pt x="228665" y="170429"/>
                  </a:lnTo>
                  <a:lnTo>
                    <a:pt x="228667" y="178661"/>
                  </a:lnTo>
                  <a:lnTo>
                    <a:pt x="226810" y="186788"/>
                  </a:lnTo>
                  <a:lnTo>
                    <a:pt x="223141" y="194700"/>
                  </a:lnTo>
                  <a:lnTo>
                    <a:pt x="217414" y="202393"/>
                  </a:lnTo>
                  <a:lnTo>
                    <a:pt x="209675" y="209891"/>
                  </a:lnTo>
                  <a:lnTo>
                    <a:pt x="200227" y="216908"/>
                  </a:lnTo>
                  <a:lnTo>
                    <a:pt x="189446" y="222870"/>
                  </a:lnTo>
                  <a:lnTo>
                    <a:pt x="177674" y="227546"/>
                  </a:lnTo>
                  <a:lnTo>
                    <a:pt x="165195" y="231026"/>
                  </a:lnTo>
                  <a:lnTo>
                    <a:pt x="152222" y="233527"/>
                  </a:lnTo>
                  <a:lnTo>
                    <a:pt x="138899" y="235285"/>
                  </a:lnTo>
                  <a:lnTo>
                    <a:pt x="125175" y="236502"/>
                  </a:lnTo>
                  <a:lnTo>
                    <a:pt x="110816" y="237335"/>
                  </a:lnTo>
                  <a:lnTo>
                    <a:pt x="95753" y="237901"/>
                  </a:lnTo>
                  <a:lnTo>
                    <a:pt x="80238" y="238284"/>
                  </a:lnTo>
                  <a:lnTo>
                    <a:pt x="62922" y="238584"/>
                  </a:lnTo>
                  <a:lnTo>
                    <a:pt x="38928" y="238829"/>
                  </a:lnTo>
                  <a:lnTo>
                    <a:pt x="0" y="239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 47"/>
          <p:cNvSpPr/>
          <p:nvPr/>
        </p:nvSpPr>
        <p:spPr>
          <a:xfrm>
            <a:off x="1052850" y="2010943"/>
            <a:ext cx="979151" cy="979151"/>
          </a:xfrm>
          <a:custGeom>
            <a:avLst/>
            <a:gdLst/>
            <a:ahLst/>
            <a:cxnLst/>
            <a:rect l="0" t="0" r="0" b="0"/>
            <a:pathLst>
              <a:path w="979151" h="979151">
                <a:moveTo>
                  <a:pt x="0" y="0"/>
                </a:moveTo>
                <a:lnTo>
                  <a:pt x="979150" y="0"/>
                </a:lnTo>
                <a:lnTo>
                  <a:pt x="979150" y="979150"/>
                </a:lnTo>
                <a:lnTo>
                  <a:pt x="0" y="97915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3190134" y="1768787"/>
            <a:ext cx="442199" cy="1684561"/>
          </a:xfrm>
          <a:custGeom>
            <a:avLst/>
            <a:gdLst/>
            <a:ahLst/>
            <a:cxnLst/>
            <a:rect l="0" t="0" r="0" b="0"/>
            <a:pathLst>
              <a:path w="442199" h="1684561">
                <a:moveTo>
                  <a:pt x="0" y="0"/>
                </a:moveTo>
                <a:lnTo>
                  <a:pt x="442198" y="0"/>
                </a:lnTo>
                <a:lnTo>
                  <a:pt x="442198" y="1684560"/>
                </a:lnTo>
                <a:lnTo>
                  <a:pt x="0" y="168456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2621596" y="4264041"/>
            <a:ext cx="2316270" cy="1116023"/>
          </a:xfrm>
          <a:custGeom>
            <a:avLst/>
            <a:gdLst/>
            <a:ahLst/>
            <a:cxnLst/>
            <a:rect l="0" t="0" r="0" b="0"/>
            <a:pathLst>
              <a:path w="2316270" h="1116023">
                <a:moveTo>
                  <a:pt x="0" y="0"/>
                </a:moveTo>
                <a:lnTo>
                  <a:pt x="2316269" y="0"/>
                </a:lnTo>
                <a:lnTo>
                  <a:pt x="2316269" y="1116022"/>
                </a:lnTo>
                <a:lnTo>
                  <a:pt x="0" y="1116022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5285305" y="1579274"/>
            <a:ext cx="1505576" cy="958095"/>
          </a:xfrm>
          <a:custGeom>
            <a:avLst/>
            <a:gdLst/>
            <a:ahLst/>
            <a:cxnLst/>
            <a:rect l="0" t="0" r="0" b="0"/>
            <a:pathLst>
              <a:path w="1505576" h="958095">
                <a:moveTo>
                  <a:pt x="0" y="958094"/>
                </a:moveTo>
                <a:lnTo>
                  <a:pt x="301116" y="0"/>
                </a:lnTo>
                <a:lnTo>
                  <a:pt x="1204460" y="0"/>
                </a:lnTo>
                <a:lnTo>
                  <a:pt x="1505575" y="958094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6148642" y="3569160"/>
            <a:ext cx="1231835" cy="1337121"/>
          </a:xfrm>
          <a:custGeom>
            <a:avLst/>
            <a:gdLst/>
            <a:ahLst/>
            <a:cxnLst/>
            <a:rect l="0" t="0" r="0" b="0"/>
            <a:pathLst>
              <a:path w="1231835" h="1337121">
                <a:moveTo>
                  <a:pt x="0" y="1337120"/>
                </a:moveTo>
                <a:lnTo>
                  <a:pt x="277245" y="0"/>
                </a:lnTo>
                <a:lnTo>
                  <a:pt x="1231834" y="0"/>
                </a:lnTo>
                <a:lnTo>
                  <a:pt x="954589" y="133712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7664746" y="2032000"/>
            <a:ext cx="1263420" cy="1305534"/>
          </a:xfrm>
          <a:custGeom>
            <a:avLst/>
            <a:gdLst/>
            <a:ahLst/>
            <a:cxnLst/>
            <a:rect l="0" t="0" r="0" b="0"/>
            <a:pathLst>
              <a:path w="1263420" h="1305534">
                <a:moveTo>
                  <a:pt x="1263419" y="652767"/>
                </a:moveTo>
                <a:lnTo>
                  <a:pt x="631710" y="1305533"/>
                </a:lnTo>
                <a:lnTo>
                  <a:pt x="0" y="652767"/>
                </a:lnTo>
                <a:lnTo>
                  <a:pt x="631710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4" name="Straight Connector 53"/>
          <p:cNvCxnSpPr/>
          <p:nvPr/>
        </p:nvCxnSpPr>
        <p:spPr>
          <a:xfrm flipH="1">
            <a:off x="7791068" y="4116704"/>
            <a:ext cx="126339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7780528" y="4137659"/>
            <a:ext cx="0" cy="149504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V="1">
            <a:off x="7780528" y="3579748"/>
            <a:ext cx="2242565" cy="206349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>
            <a:off x="9075546" y="3558666"/>
            <a:ext cx="947547" cy="55803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240426" y="282059"/>
            <a:ext cx="5360735" cy="749734"/>
            <a:chOff x="240426" y="282059"/>
            <a:chExt cx="5360735" cy="749734"/>
          </a:xfrm>
        </p:grpSpPr>
        <p:sp>
          <p:nvSpPr>
            <p:cNvPr id="2" name="Freeform 1"/>
            <p:cNvSpPr/>
            <p:nvPr/>
          </p:nvSpPr>
          <p:spPr>
            <a:xfrm>
              <a:off x="240426" y="282059"/>
              <a:ext cx="345192" cy="362650"/>
            </a:xfrm>
            <a:custGeom>
              <a:avLst/>
              <a:gdLst/>
              <a:ahLst/>
              <a:cxnLst/>
              <a:rect l="0" t="0" r="0" b="0"/>
              <a:pathLst>
                <a:path w="345192" h="362650">
                  <a:moveTo>
                    <a:pt x="191242" y="23267"/>
                  </a:moveTo>
                  <a:lnTo>
                    <a:pt x="185307" y="17466"/>
                  </a:lnTo>
                  <a:lnTo>
                    <a:pt x="179103" y="12542"/>
                  </a:lnTo>
                  <a:lnTo>
                    <a:pt x="172007" y="8049"/>
                  </a:lnTo>
                  <a:lnTo>
                    <a:pt x="164067" y="4173"/>
                  </a:lnTo>
                  <a:lnTo>
                    <a:pt x="155420" y="1457"/>
                  </a:lnTo>
                  <a:lnTo>
                    <a:pt x="146226" y="102"/>
                  </a:lnTo>
                  <a:lnTo>
                    <a:pt x="136626" y="0"/>
                  </a:lnTo>
                  <a:lnTo>
                    <a:pt x="126736" y="918"/>
                  </a:lnTo>
                  <a:lnTo>
                    <a:pt x="116648" y="2612"/>
                  </a:lnTo>
                  <a:lnTo>
                    <a:pt x="106587" y="5036"/>
                  </a:lnTo>
                  <a:lnTo>
                    <a:pt x="96906" y="8333"/>
                  </a:lnTo>
                  <a:lnTo>
                    <a:pt x="87765" y="12515"/>
                  </a:lnTo>
                  <a:lnTo>
                    <a:pt x="79152" y="17627"/>
                  </a:lnTo>
                  <a:lnTo>
                    <a:pt x="70980" y="23815"/>
                  </a:lnTo>
                  <a:lnTo>
                    <a:pt x="63152" y="31059"/>
                  </a:lnTo>
                  <a:lnTo>
                    <a:pt x="55742" y="39366"/>
                  </a:lnTo>
                  <a:lnTo>
                    <a:pt x="48984" y="48844"/>
                  </a:lnTo>
                  <a:lnTo>
                    <a:pt x="42950" y="59439"/>
                  </a:lnTo>
                  <a:lnTo>
                    <a:pt x="37406" y="70807"/>
                  </a:lnTo>
                  <a:lnTo>
                    <a:pt x="31915" y="82429"/>
                  </a:lnTo>
                  <a:lnTo>
                    <a:pt x="26222" y="93989"/>
                  </a:lnTo>
                  <a:lnTo>
                    <a:pt x="20415" y="105530"/>
                  </a:lnTo>
                  <a:lnTo>
                    <a:pt x="14816" y="117344"/>
                  </a:lnTo>
                  <a:lnTo>
                    <a:pt x="9613" y="129590"/>
                  </a:lnTo>
                  <a:lnTo>
                    <a:pt x="5154" y="142272"/>
                  </a:lnTo>
                  <a:lnTo>
                    <a:pt x="1997" y="155326"/>
                  </a:lnTo>
                  <a:lnTo>
                    <a:pt x="324" y="168667"/>
                  </a:lnTo>
                  <a:lnTo>
                    <a:pt x="0" y="182221"/>
                  </a:lnTo>
                  <a:lnTo>
                    <a:pt x="763" y="195926"/>
                  </a:lnTo>
                  <a:lnTo>
                    <a:pt x="2351" y="209738"/>
                  </a:lnTo>
                  <a:lnTo>
                    <a:pt x="4703" y="223622"/>
                  </a:lnTo>
                  <a:lnTo>
                    <a:pt x="7951" y="237557"/>
                  </a:lnTo>
                  <a:lnTo>
                    <a:pt x="12091" y="251521"/>
                  </a:lnTo>
                  <a:lnTo>
                    <a:pt x="16836" y="265339"/>
                  </a:lnTo>
                  <a:lnTo>
                    <a:pt x="21712" y="278698"/>
                  </a:lnTo>
                  <a:lnTo>
                    <a:pt x="26445" y="291452"/>
                  </a:lnTo>
                  <a:lnTo>
                    <a:pt x="31267" y="303305"/>
                  </a:lnTo>
                  <a:lnTo>
                    <a:pt x="36796" y="313741"/>
                  </a:lnTo>
                  <a:lnTo>
                    <a:pt x="43333" y="322610"/>
                  </a:lnTo>
                  <a:lnTo>
                    <a:pt x="50861" y="330074"/>
                  </a:lnTo>
                  <a:lnTo>
                    <a:pt x="59218" y="336412"/>
                  </a:lnTo>
                  <a:lnTo>
                    <a:pt x="68214" y="341902"/>
                  </a:lnTo>
                  <a:lnTo>
                    <a:pt x="77678" y="346779"/>
                  </a:lnTo>
                  <a:lnTo>
                    <a:pt x="87477" y="351223"/>
                  </a:lnTo>
                  <a:lnTo>
                    <a:pt x="97509" y="355358"/>
                  </a:lnTo>
                  <a:lnTo>
                    <a:pt x="107701" y="358951"/>
                  </a:lnTo>
                  <a:lnTo>
                    <a:pt x="118003" y="361452"/>
                  </a:lnTo>
                  <a:lnTo>
                    <a:pt x="128379" y="362649"/>
                  </a:lnTo>
                  <a:lnTo>
                    <a:pt x="138805" y="362637"/>
                  </a:lnTo>
                  <a:lnTo>
                    <a:pt x="149266" y="361640"/>
                  </a:lnTo>
                  <a:lnTo>
                    <a:pt x="159753" y="359896"/>
                  </a:lnTo>
                  <a:lnTo>
                    <a:pt x="170424" y="357607"/>
                  </a:lnTo>
                  <a:lnTo>
                    <a:pt x="181580" y="354934"/>
                  </a:lnTo>
                  <a:lnTo>
                    <a:pt x="193344" y="351988"/>
                  </a:lnTo>
                  <a:lnTo>
                    <a:pt x="205516" y="348690"/>
                  </a:lnTo>
                  <a:lnTo>
                    <a:pt x="217686" y="344790"/>
                  </a:lnTo>
                  <a:lnTo>
                    <a:pt x="229609" y="340197"/>
                  </a:lnTo>
                  <a:lnTo>
                    <a:pt x="241055" y="334805"/>
                  </a:lnTo>
                  <a:lnTo>
                    <a:pt x="251741" y="328429"/>
                  </a:lnTo>
                  <a:lnTo>
                    <a:pt x="261598" y="321062"/>
                  </a:lnTo>
                  <a:lnTo>
                    <a:pt x="270878" y="312844"/>
                  </a:lnTo>
                  <a:lnTo>
                    <a:pt x="280037" y="303956"/>
                  </a:lnTo>
                  <a:lnTo>
                    <a:pt x="289344" y="294568"/>
                  </a:lnTo>
                  <a:lnTo>
                    <a:pt x="298564" y="284654"/>
                  </a:lnTo>
                  <a:lnTo>
                    <a:pt x="307075" y="274015"/>
                  </a:lnTo>
                  <a:lnTo>
                    <a:pt x="314578" y="262602"/>
                  </a:lnTo>
                  <a:lnTo>
                    <a:pt x="321090" y="250667"/>
                  </a:lnTo>
                  <a:lnTo>
                    <a:pt x="326773" y="238655"/>
                  </a:lnTo>
                  <a:lnTo>
                    <a:pt x="331811" y="226826"/>
                  </a:lnTo>
                  <a:lnTo>
                    <a:pt x="336212" y="214933"/>
                  </a:lnTo>
                  <a:lnTo>
                    <a:pt x="339804" y="202350"/>
                  </a:lnTo>
                  <a:lnTo>
                    <a:pt x="342553" y="188770"/>
                  </a:lnTo>
                  <a:lnTo>
                    <a:pt x="344400" y="174208"/>
                  </a:lnTo>
                  <a:lnTo>
                    <a:pt x="345191" y="158821"/>
                  </a:lnTo>
                  <a:lnTo>
                    <a:pt x="344940" y="142813"/>
                  </a:lnTo>
                  <a:lnTo>
                    <a:pt x="343635" y="126843"/>
                  </a:lnTo>
                  <a:lnTo>
                    <a:pt x="341163" y="111968"/>
                  </a:lnTo>
                  <a:lnTo>
                    <a:pt x="337575" y="98670"/>
                  </a:lnTo>
                  <a:lnTo>
                    <a:pt x="333048" y="86761"/>
                  </a:lnTo>
                  <a:lnTo>
                    <a:pt x="327793" y="75681"/>
                  </a:lnTo>
                  <a:lnTo>
                    <a:pt x="321992" y="65009"/>
                  </a:lnTo>
                  <a:lnTo>
                    <a:pt x="315470" y="54838"/>
                  </a:lnTo>
                  <a:lnTo>
                    <a:pt x="307729" y="45672"/>
                  </a:lnTo>
                  <a:lnTo>
                    <a:pt x="298592" y="37732"/>
                  </a:lnTo>
                  <a:lnTo>
                    <a:pt x="288185" y="31263"/>
                  </a:lnTo>
                  <a:lnTo>
                    <a:pt x="276749" y="26673"/>
                  </a:lnTo>
                  <a:lnTo>
                    <a:pt x="264541" y="24000"/>
                  </a:lnTo>
                  <a:lnTo>
                    <a:pt x="251937" y="22985"/>
                  </a:lnTo>
                  <a:lnTo>
                    <a:pt x="239411" y="23276"/>
                  </a:lnTo>
                  <a:lnTo>
                    <a:pt x="227212" y="24545"/>
                  </a:lnTo>
                  <a:lnTo>
                    <a:pt x="215396" y="26681"/>
                  </a:lnTo>
                  <a:lnTo>
                    <a:pt x="203921" y="29783"/>
                  </a:lnTo>
                  <a:lnTo>
                    <a:pt x="192723" y="33835"/>
                  </a:lnTo>
                  <a:lnTo>
                    <a:pt x="181896" y="38860"/>
                  </a:lnTo>
                  <a:lnTo>
                    <a:pt x="171691" y="44990"/>
                  </a:lnTo>
                  <a:lnTo>
                    <a:pt x="162198" y="52177"/>
                  </a:lnTo>
                  <a:lnTo>
                    <a:pt x="153461" y="59797"/>
                  </a:lnTo>
                  <a:lnTo>
                    <a:pt x="144593" y="67490"/>
                  </a:lnTo>
                  <a:lnTo>
                    <a:pt x="133700" y="75929"/>
                  </a:lnTo>
                  <a:lnTo>
                    <a:pt x="117542" y="8643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94839" y="526424"/>
              <a:ext cx="63172" cy="178986"/>
            </a:xfrm>
            <a:custGeom>
              <a:avLst/>
              <a:gdLst/>
              <a:ahLst/>
              <a:cxnLst/>
              <a:rect l="0" t="0" r="0" b="0"/>
              <a:pathLst>
                <a:path w="63172" h="178986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59"/>
                  </a:lnTo>
                  <a:lnTo>
                    <a:pt x="3863" y="42760"/>
                  </a:lnTo>
                  <a:lnTo>
                    <a:pt x="6180" y="53104"/>
                  </a:lnTo>
                  <a:lnTo>
                    <a:pt x="8846" y="63494"/>
                  </a:lnTo>
                  <a:lnTo>
                    <a:pt x="11770" y="73922"/>
                  </a:lnTo>
                  <a:lnTo>
                    <a:pt x="14877" y="84380"/>
                  </a:lnTo>
                  <a:lnTo>
                    <a:pt x="18117" y="94855"/>
                  </a:lnTo>
                  <a:lnTo>
                    <a:pt x="21614" y="105177"/>
                  </a:lnTo>
                  <a:lnTo>
                    <a:pt x="25646" y="115035"/>
                  </a:lnTo>
                  <a:lnTo>
                    <a:pt x="30320" y="124295"/>
                  </a:lnTo>
                  <a:lnTo>
                    <a:pt x="35476" y="133073"/>
                  </a:lnTo>
                  <a:lnTo>
                    <a:pt x="41385" y="142716"/>
                  </a:lnTo>
                  <a:lnTo>
                    <a:pt x="49686" y="156305"/>
                  </a:lnTo>
                  <a:lnTo>
                    <a:pt x="63171" y="17898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54070" y="484310"/>
              <a:ext cx="103982" cy="164559"/>
            </a:xfrm>
            <a:custGeom>
              <a:avLst/>
              <a:gdLst/>
              <a:ahLst/>
              <a:cxnLst/>
              <a:rect l="0" t="0" r="0" b="0"/>
              <a:pathLst>
                <a:path w="103982" h="164559">
                  <a:moveTo>
                    <a:pt x="9225" y="31586"/>
                  </a:moveTo>
                  <a:lnTo>
                    <a:pt x="6358" y="43321"/>
                  </a:lnTo>
                  <a:lnTo>
                    <a:pt x="4216" y="54450"/>
                  </a:lnTo>
                  <a:lnTo>
                    <a:pt x="2613" y="66048"/>
                  </a:lnTo>
                  <a:lnTo>
                    <a:pt x="1432" y="78209"/>
                  </a:lnTo>
                  <a:lnTo>
                    <a:pt x="584" y="90869"/>
                  </a:lnTo>
                  <a:lnTo>
                    <a:pt x="0" y="103916"/>
                  </a:lnTo>
                  <a:lnTo>
                    <a:pt x="104" y="116923"/>
                  </a:lnTo>
                  <a:lnTo>
                    <a:pt x="1765" y="129191"/>
                  </a:lnTo>
                  <a:lnTo>
                    <a:pt x="5336" y="140386"/>
                  </a:lnTo>
                  <a:lnTo>
                    <a:pt x="10855" y="150036"/>
                  </a:lnTo>
                  <a:lnTo>
                    <a:pt x="18304" y="157388"/>
                  </a:lnTo>
                  <a:lnTo>
                    <a:pt x="27453" y="162245"/>
                  </a:lnTo>
                  <a:lnTo>
                    <a:pt x="37475" y="164558"/>
                  </a:lnTo>
                  <a:lnTo>
                    <a:pt x="47113" y="164156"/>
                  </a:lnTo>
                  <a:lnTo>
                    <a:pt x="55699" y="161226"/>
                  </a:lnTo>
                  <a:lnTo>
                    <a:pt x="63271" y="156364"/>
                  </a:lnTo>
                  <a:lnTo>
                    <a:pt x="70278" y="150363"/>
                  </a:lnTo>
                  <a:lnTo>
                    <a:pt x="77059" y="143771"/>
                  </a:lnTo>
                  <a:lnTo>
                    <a:pt x="83462" y="136570"/>
                  </a:lnTo>
                  <a:lnTo>
                    <a:pt x="88946" y="128300"/>
                  </a:lnTo>
                  <a:lnTo>
                    <a:pt x="93269" y="118773"/>
                  </a:lnTo>
                  <a:lnTo>
                    <a:pt x="96496" y="108085"/>
                  </a:lnTo>
                  <a:lnTo>
                    <a:pt x="98821" y="96454"/>
                  </a:lnTo>
                  <a:lnTo>
                    <a:pt x="100457" y="84111"/>
                  </a:lnTo>
                  <a:lnTo>
                    <a:pt x="101593" y="71282"/>
                  </a:lnTo>
                  <a:lnTo>
                    <a:pt x="102494" y="56607"/>
                  </a:lnTo>
                  <a:lnTo>
                    <a:pt x="103245" y="35447"/>
                  </a:lnTo>
                  <a:lnTo>
                    <a:pt x="103981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50535" y="507765"/>
              <a:ext cx="149673" cy="141739"/>
            </a:xfrm>
            <a:custGeom>
              <a:avLst/>
              <a:gdLst/>
              <a:ahLst/>
              <a:cxnLst/>
              <a:rect l="0" t="0" r="0" b="0"/>
              <a:pathLst>
                <a:path w="149673" h="141739">
                  <a:moveTo>
                    <a:pt x="97029" y="60773"/>
                  </a:moveTo>
                  <a:lnTo>
                    <a:pt x="94029" y="51972"/>
                  </a:lnTo>
                  <a:lnTo>
                    <a:pt x="90606" y="43625"/>
                  </a:lnTo>
                  <a:lnTo>
                    <a:pt x="86405" y="34936"/>
                  </a:lnTo>
                  <a:lnTo>
                    <a:pt x="81333" y="26161"/>
                  </a:lnTo>
                  <a:lnTo>
                    <a:pt x="75203" y="17962"/>
                  </a:lnTo>
                  <a:lnTo>
                    <a:pt x="68024" y="10690"/>
                  </a:lnTo>
                  <a:lnTo>
                    <a:pt x="60109" y="4846"/>
                  </a:lnTo>
                  <a:lnTo>
                    <a:pt x="51963" y="1210"/>
                  </a:lnTo>
                  <a:lnTo>
                    <a:pt x="43900" y="0"/>
                  </a:lnTo>
                  <a:lnTo>
                    <a:pt x="36201" y="1122"/>
                  </a:lnTo>
                  <a:lnTo>
                    <a:pt x="29185" y="4451"/>
                  </a:lnTo>
                  <a:lnTo>
                    <a:pt x="22950" y="9687"/>
                  </a:lnTo>
                  <a:lnTo>
                    <a:pt x="17425" y="16435"/>
                  </a:lnTo>
                  <a:lnTo>
                    <a:pt x="12472" y="24318"/>
                  </a:lnTo>
                  <a:lnTo>
                    <a:pt x="7960" y="33025"/>
                  </a:lnTo>
                  <a:lnTo>
                    <a:pt x="4097" y="42479"/>
                  </a:lnTo>
                  <a:lnTo>
                    <a:pt x="1406" y="52809"/>
                  </a:lnTo>
                  <a:lnTo>
                    <a:pt x="78" y="64014"/>
                  </a:lnTo>
                  <a:lnTo>
                    <a:pt x="0" y="75810"/>
                  </a:lnTo>
                  <a:lnTo>
                    <a:pt x="936" y="87728"/>
                  </a:lnTo>
                  <a:lnTo>
                    <a:pt x="2649" y="99477"/>
                  </a:lnTo>
                  <a:lnTo>
                    <a:pt x="5255" y="110637"/>
                  </a:lnTo>
                  <a:lnTo>
                    <a:pt x="9207" y="120599"/>
                  </a:lnTo>
                  <a:lnTo>
                    <a:pt x="14638" y="129134"/>
                  </a:lnTo>
                  <a:lnTo>
                    <a:pt x="21233" y="135863"/>
                  </a:lnTo>
                  <a:lnTo>
                    <a:pt x="28423" y="140110"/>
                  </a:lnTo>
                  <a:lnTo>
                    <a:pt x="35809" y="141738"/>
                  </a:lnTo>
                  <a:lnTo>
                    <a:pt x="43038" y="140900"/>
                  </a:lnTo>
                  <a:lnTo>
                    <a:pt x="49732" y="137762"/>
                  </a:lnTo>
                  <a:lnTo>
                    <a:pt x="55748" y="132656"/>
                  </a:lnTo>
                  <a:lnTo>
                    <a:pt x="61124" y="125994"/>
                  </a:lnTo>
                  <a:lnTo>
                    <a:pt x="65977" y="118169"/>
                  </a:lnTo>
                  <a:lnTo>
                    <a:pt x="70427" y="109500"/>
                  </a:lnTo>
                  <a:lnTo>
                    <a:pt x="74417" y="100073"/>
                  </a:lnTo>
                  <a:lnTo>
                    <a:pt x="77726" y="89760"/>
                  </a:lnTo>
                  <a:lnTo>
                    <a:pt x="80301" y="78595"/>
                  </a:lnTo>
                  <a:lnTo>
                    <a:pt x="82728" y="67898"/>
                  </a:lnTo>
                  <a:lnTo>
                    <a:pt x="86144" y="61089"/>
                  </a:lnTo>
                  <a:lnTo>
                    <a:pt x="90707" y="59709"/>
                  </a:lnTo>
                  <a:lnTo>
                    <a:pt x="95788" y="61798"/>
                  </a:lnTo>
                  <a:lnTo>
                    <a:pt x="101236" y="65847"/>
                  </a:lnTo>
                  <a:lnTo>
                    <a:pt x="107038" y="71035"/>
                  </a:lnTo>
                  <a:lnTo>
                    <a:pt x="113149" y="76900"/>
                  </a:lnTo>
                  <a:lnTo>
                    <a:pt x="119398" y="83068"/>
                  </a:lnTo>
                  <a:lnTo>
                    <a:pt x="126222" y="89868"/>
                  </a:lnTo>
                  <a:lnTo>
                    <a:pt x="135337" y="99009"/>
                  </a:lnTo>
                  <a:lnTo>
                    <a:pt x="149672" y="11341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40120" y="367046"/>
              <a:ext cx="118015" cy="313681"/>
            </a:xfrm>
            <a:custGeom>
              <a:avLst/>
              <a:gdLst/>
              <a:ahLst/>
              <a:cxnLst/>
              <a:rect l="0" t="0" r="0" b="0"/>
              <a:pathLst>
                <a:path w="118015" h="313681">
                  <a:moveTo>
                    <a:pt x="86429" y="180435"/>
                  </a:moveTo>
                  <a:lnTo>
                    <a:pt x="80494" y="174769"/>
                  </a:lnTo>
                  <a:lnTo>
                    <a:pt x="74290" y="171125"/>
                  </a:lnTo>
                  <a:lnTo>
                    <a:pt x="67198" y="169225"/>
                  </a:lnTo>
                  <a:lnTo>
                    <a:pt x="59431" y="169069"/>
                  </a:lnTo>
                  <a:lnTo>
                    <a:pt x="51433" y="170985"/>
                  </a:lnTo>
                  <a:lnTo>
                    <a:pt x="43496" y="174963"/>
                  </a:lnTo>
                  <a:lnTo>
                    <a:pt x="35895" y="180709"/>
                  </a:lnTo>
                  <a:lnTo>
                    <a:pt x="28950" y="187841"/>
                  </a:lnTo>
                  <a:lnTo>
                    <a:pt x="22766" y="196001"/>
                  </a:lnTo>
                  <a:lnTo>
                    <a:pt x="17277" y="204900"/>
                  </a:lnTo>
                  <a:lnTo>
                    <a:pt x="12348" y="214317"/>
                  </a:lnTo>
                  <a:lnTo>
                    <a:pt x="7853" y="224097"/>
                  </a:lnTo>
                  <a:lnTo>
                    <a:pt x="4001" y="234290"/>
                  </a:lnTo>
                  <a:lnTo>
                    <a:pt x="1318" y="245125"/>
                  </a:lnTo>
                  <a:lnTo>
                    <a:pt x="0" y="256668"/>
                  </a:lnTo>
                  <a:lnTo>
                    <a:pt x="99" y="268522"/>
                  </a:lnTo>
                  <a:lnTo>
                    <a:pt x="1685" y="279948"/>
                  </a:lnTo>
                  <a:lnTo>
                    <a:pt x="4648" y="290544"/>
                  </a:lnTo>
                  <a:lnTo>
                    <a:pt x="8908" y="299775"/>
                  </a:lnTo>
                  <a:lnTo>
                    <a:pt x="14509" y="306839"/>
                  </a:lnTo>
                  <a:lnTo>
                    <a:pt x="21338" y="311501"/>
                  </a:lnTo>
                  <a:lnTo>
                    <a:pt x="28854" y="313680"/>
                  </a:lnTo>
                  <a:lnTo>
                    <a:pt x="36204" y="313188"/>
                  </a:lnTo>
                  <a:lnTo>
                    <a:pt x="42920" y="310193"/>
                  </a:lnTo>
                  <a:lnTo>
                    <a:pt x="48901" y="305118"/>
                  </a:lnTo>
                  <a:lnTo>
                    <a:pt x="54226" y="298441"/>
                  </a:lnTo>
                  <a:lnTo>
                    <a:pt x="59030" y="290587"/>
                  </a:lnTo>
                  <a:lnTo>
                    <a:pt x="63443" y="281895"/>
                  </a:lnTo>
                  <a:lnTo>
                    <a:pt x="67576" y="272616"/>
                  </a:lnTo>
                  <a:lnTo>
                    <a:pt x="71511" y="262925"/>
                  </a:lnTo>
                  <a:lnTo>
                    <a:pt x="75309" y="252621"/>
                  </a:lnTo>
                  <a:lnTo>
                    <a:pt x="79013" y="241179"/>
                  </a:lnTo>
                  <a:lnTo>
                    <a:pt x="82645" y="228406"/>
                  </a:lnTo>
                  <a:lnTo>
                    <a:pt x="85896" y="214571"/>
                  </a:lnTo>
                  <a:lnTo>
                    <a:pt x="88168" y="200213"/>
                  </a:lnTo>
                  <a:lnTo>
                    <a:pt x="89215" y="185703"/>
                  </a:lnTo>
                  <a:lnTo>
                    <a:pt x="89273" y="171215"/>
                  </a:lnTo>
                  <a:lnTo>
                    <a:pt x="88855" y="156808"/>
                  </a:lnTo>
                  <a:lnTo>
                    <a:pt x="88313" y="142486"/>
                  </a:lnTo>
                  <a:lnTo>
                    <a:pt x="87646" y="128072"/>
                  </a:lnTo>
                  <a:lnTo>
                    <a:pt x="86600" y="113241"/>
                  </a:lnTo>
                  <a:lnTo>
                    <a:pt x="85048" y="97859"/>
                  </a:lnTo>
                  <a:lnTo>
                    <a:pt x="83006" y="82272"/>
                  </a:lnTo>
                  <a:lnTo>
                    <a:pt x="80557" y="67188"/>
                  </a:lnTo>
                  <a:lnTo>
                    <a:pt x="77795" y="52969"/>
                  </a:lnTo>
                  <a:lnTo>
                    <a:pt x="74804" y="39642"/>
                  </a:lnTo>
                  <a:lnTo>
                    <a:pt x="71651" y="27078"/>
                  </a:lnTo>
                  <a:lnTo>
                    <a:pt x="68370" y="15152"/>
                  </a:lnTo>
                  <a:lnTo>
                    <a:pt x="64533" y="5252"/>
                  </a:lnTo>
                  <a:lnTo>
                    <a:pt x="60062" y="4"/>
                  </a:lnTo>
                  <a:lnTo>
                    <a:pt x="56113" y="0"/>
                  </a:lnTo>
                  <a:lnTo>
                    <a:pt x="53442" y="4271"/>
                  </a:lnTo>
                  <a:lnTo>
                    <a:pt x="52196" y="11648"/>
                  </a:lnTo>
                  <a:lnTo>
                    <a:pt x="52047" y="21349"/>
                  </a:lnTo>
                  <a:lnTo>
                    <a:pt x="52426" y="32999"/>
                  </a:lnTo>
                  <a:lnTo>
                    <a:pt x="52954" y="46252"/>
                  </a:lnTo>
                  <a:lnTo>
                    <a:pt x="53617" y="60749"/>
                  </a:lnTo>
                  <a:lnTo>
                    <a:pt x="54663" y="76170"/>
                  </a:lnTo>
                  <a:lnTo>
                    <a:pt x="56221" y="92248"/>
                  </a:lnTo>
                  <a:lnTo>
                    <a:pt x="58438" y="108624"/>
                  </a:lnTo>
                  <a:lnTo>
                    <a:pt x="61537" y="124846"/>
                  </a:lnTo>
                  <a:lnTo>
                    <a:pt x="65548" y="140678"/>
                  </a:lnTo>
                  <a:lnTo>
                    <a:pt x="70193" y="155920"/>
                  </a:lnTo>
                  <a:lnTo>
                    <a:pt x="74995" y="170316"/>
                  </a:lnTo>
                  <a:lnTo>
                    <a:pt x="79666" y="183816"/>
                  </a:lnTo>
                  <a:lnTo>
                    <a:pt x="84105" y="196527"/>
                  </a:lnTo>
                  <a:lnTo>
                    <a:pt x="88312" y="208612"/>
                  </a:lnTo>
                  <a:lnTo>
                    <a:pt x="92326" y="220223"/>
                  </a:lnTo>
                  <a:lnTo>
                    <a:pt x="96233" y="231425"/>
                  </a:lnTo>
                  <a:lnTo>
                    <a:pt x="100644" y="243497"/>
                  </a:lnTo>
                  <a:lnTo>
                    <a:pt x="107068" y="259740"/>
                  </a:lnTo>
                  <a:lnTo>
                    <a:pt x="118014" y="28572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89720" y="505367"/>
              <a:ext cx="63172" cy="145915"/>
            </a:xfrm>
            <a:custGeom>
              <a:avLst/>
              <a:gdLst/>
              <a:ahLst/>
              <a:cxnLst/>
              <a:rect l="0" t="0" r="0" b="0"/>
              <a:pathLst>
                <a:path w="63172" h="145915">
                  <a:moveTo>
                    <a:pt x="0" y="73700"/>
                  </a:moveTo>
                  <a:lnTo>
                    <a:pt x="67" y="85368"/>
                  </a:lnTo>
                  <a:lnTo>
                    <a:pt x="707" y="95857"/>
                  </a:lnTo>
                  <a:lnTo>
                    <a:pt x="2008" y="106158"/>
                  </a:lnTo>
                  <a:lnTo>
                    <a:pt x="4041" y="116460"/>
                  </a:lnTo>
                  <a:lnTo>
                    <a:pt x="7005" y="126803"/>
                  </a:lnTo>
                  <a:lnTo>
                    <a:pt x="10904" y="137115"/>
                  </a:lnTo>
                  <a:lnTo>
                    <a:pt x="14853" y="144630"/>
                  </a:lnTo>
                  <a:lnTo>
                    <a:pt x="17304" y="145914"/>
                  </a:lnTo>
                  <a:lnTo>
                    <a:pt x="17797" y="142032"/>
                  </a:lnTo>
                  <a:lnTo>
                    <a:pt x="16802" y="134809"/>
                  </a:lnTo>
                  <a:lnTo>
                    <a:pt x="14850" y="125765"/>
                  </a:lnTo>
                  <a:lnTo>
                    <a:pt x="12315" y="115829"/>
                  </a:lnTo>
                  <a:lnTo>
                    <a:pt x="9590" y="105322"/>
                  </a:lnTo>
                  <a:lnTo>
                    <a:pt x="7119" y="94174"/>
                  </a:lnTo>
                  <a:lnTo>
                    <a:pt x="5127" y="82370"/>
                  </a:lnTo>
                  <a:lnTo>
                    <a:pt x="4124" y="70315"/>
                  </a:lnTo>
                  <a:lnTo>
                    <a:pt x="4962" y="58744"/>
                  </a:lnTo>
                  <a:lnTo>
                    <a:pt x="7938" y="48035"/>
                  </a:lnTo>
                  <a:lnTo>
                    <a:pt x="12870" y="38386"/>
                  </a:lnTo>
                  <a:lnTo>
                    <a:pt x="19385" y="29976"/>
                  </a:lnTo>
                  <a:lnTo>
                    <a:pt x="27084" y="22770"/>
                  </a:lnTo>
                  <a:lnTo>
                    <a:pt x="35180" y="16726"/>
                  </a:lnTo>
                  <a:lnTo>
                    <a:pt x="43309" y="11302"/>
                  </a:lnTo>
                  <a:lnTo>
                    <a:pt x="52176" y="6017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32511" y="589595"/>
              <a:ext cx="25666" cy="126343"/>
            </a:xfrm>
            <a:custGeom>
              <a:avLst/>
              <a:gdLst/>
              <a:ahLst/>
              <a:cxnLst/>
              <a:rect l="0" t="0" r="0" b="0"/>
              <a:pathLst>
                <a:path w="25666" h="126343">
                  <a:moveTo>
                    <a:pt x="4608" y="0"/>
                  </a:moveTo>
                  <a:lnTo>
                    <a:pt x="1808" y="11668"/>
                  </a:lnTo>
                  <a:lnTo>
                    <a:pt x="306" y="22157"/>
                  </a:lnTo>
                  <a:lnTo>
                    <a:pt x="0" y="32459"/>
                  </a:lnTo>
                  <a:lnTo>
                    <a:pt x="679" y="42760"/>
                  </a:lnTo>
                  <a:lnTo>
                    <a:pt x="2147" y="53104"/>
                  </a:lnTo>
                  <a:lnTo>
                    <a:pt x="4216" y="63489"/>
                  </a:lnTo>
                  <a:lnTo>
                    <a:pt x="6764" y="73839"/>
                  </a:lnTo>
                  <a:lnTo>
                    <a:pt x="10094" y="85235"/>
                  </a:lnTo>
                  <a:lnTo>
                    <a:pt x="15612" y="100915"/>
                  </a:lnTo>
                  <a:lnTo>
                    <a:pt x="25665" y="12634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47647" y="44219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31875" y="347440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7"/>
                  </a:lnTo>
                  <a:lnTo>
                    <a:pt x="3686" y="46801"/>
                  </a:lnTo>
                  <a:lnTo>
                    <a:pt x="5355" y="60109"/>
                  </a:lnTo>
                  <a:lnTo>
                    <a:pt x="6772" y="74418"/>
                  </a:lnTo>
                  <a:lnTo>
                    <a:pt x="8043" y="89596"/>
                  </a:lnTo>
                  <a:lnTo>
                    <a:pt x="9502" y="105458"/>
                  </a:lnTo>
                  <a:lnTo>
                    <a:pt x="11330" y="121829"/>
                  </a:lnTo>
                  <a:lnTo>
                    <a:pt x="13389" y="138566"/>
                  </a:lnTo>
                  <a:lnTo>
                    <a:pt x="15317" y="155561"/>
                  </a:lnTo>
                  <a:lnTo>
                    <a:pt x="16911" y="172729"/>
                  </a:lnTo>
                  <a:lnTo>
                    <a:pt x="18133" y="189850"/>
                  </a:lnTo>
                  <a:lnTo>
                    <a:pt x="19029" y="206580"/>
                  </a:lnTo>
                  <a:lnTo>
                    <a:pt x="19666" y="222760"/>
                  </a:lnTo>
                  <a:lnTo>
                    <a:pt x="20110" y="238405"/>
                  </a:lnTo>
                  <a:lnTo>
                    <a:pt x="20417" y="253605"/>
                  </a:lnTo>
                  <a:lnTo>
                    <a:pt x="20625" y="268448"/>
                  </a:lnTo>
                  <a:lnTo>
                    <a:pt x="20767" y="282615"/>
                  </a:lnTo>
                  <a:lnTo>
                    <a:pt x="20879" y="296868"/>
                  </a:lnTo>
                  <a:lnTo>
                    <a:pt x="20970" y="313581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10067" y="531647"/>
              <a:ext cx="111322" cy="142177"/>
            </a:xfrm>
            <a:custGeom>
              <a:avLst/>
              <a:gdLst/>
              <a:ahLst/>
              <a:cxnLst/>
              <a:rect l="0" t="0" r="0" b="0"/>
              <a:pathLst>
                <a:path w="111322" h="142177">
                  <a:moveTo>
                    <a:pt x="79736" y="57948"/>
                  </a:moveTo>
                  <a:lnTo>
                    <a:pt x="79602" y="46280"/>
                  </a:lnTo>
                  <a:lnTo>
                    <a:pt x="78321" y="35792"/>
                  </a:lnTo>
                  <a:lnTo>
                    <a:pt x="75724" y="25508"/>
                  </a:lnTo>
                  <a:lnTo>
                    <a:pt x="71831" y="15898"/>
                  </a:lnTo>
                  <a:lnTo>
                    <a:pt x="66550" y="8148"/>
                  </a:lnTo>
                  <a:lnTo>
                    <a:pt x="59969" y="2780"/>
                  </a:lnTo>
                  <a:lnTo>
                    <a:pt x="52469" y="0"/>
                  </a:lnTo>
                  <a:lnTo>
                    <a:pt x="44606" y="24"/>
                  </a:lnTo>
                  <a:lnTo>
                    <a:pt x="36737" y="2675"/>
                  </a:lnTo>
                  <a:lnTo>
                    <a:pt x="29169" y="7504"/>
                  </a:lnTo>
                  <a:lnTo>
                    <a:pt x="22241" y="14010"/>
                  </a:lnTo>
                  <a:lnTo>
                    <a:pt x="16070" y="21754"/>
                  </a:lnTo>
                  <a:lnTo>
                    <a:pt x="10757" y="30711"/>
                  </a:lnTo>
                  <a:lnTo>
                    <a:pt x="6479" y="41231"/>
                  </a:lnTo>
                  <a:lnTo>
                    <a:pt x="3233" y="53374"/>
                  </a:lnTo>
                  <a:lnTo>
                    <a:pt x="1035" y="66612"/>
                  </a:lnTo>
                  <a:lnTo>
                    <a:pt x="0" y="80037"/>
                  </a:lnTo>
                  <a:lnTo>
                    <a:pt x="90" y="93094"/>
                  </a:lnTo>
                  <a:lnTo>
                    <a:pt x="1454" y="105282"/>
                  </a:lnTo>
                  <a:lnTo>
                    <a:pt x="4497" y="116010"/>
                  </a:lnTo>
                  <a:lnTo>
                    <a:pt x="9282" y="125090"/>
                  </a:lnTo>
                  <a:lnTo>
                    <a:pt x="15427" y="132032"/>
                  </a:lnTo>
                  <a:lnTo>
                    <a:pt x="22307" y="135898"/>
                  </a:lnTo>
                  <a:lnTo>
                    <a:pt x="29481" y="136459"/>
                  </a:lnTo>
                  <a:lnTo>
                    <a:pt x="36567" y="134093"/>
                  </a:lnTo>
                  <a:lnTo>
                    <a:pt x="43164" y="129391"/>
                  </a:lnTo>
                  <a:lnTo>
                    <a:pt x="49114" y="122938"/>
                  </a:lnTo>
                  <a:lnTo>
                    <a:pt x="54447" y="115221"/>
                  </a:lnTo>
                  <a:lnTo>
                    <a:pt x="59271" y="106614"/>
                  </a:lnTo>
                  <a:lnTo>
                    <a:pt x="63712" y="97460"/>
                  </a:lnTo>
                  <a:lnTo>
                    <a:pt x="68092" y="90481"/>
                  </a:lnTo>
                  <a:lnTo>
                    <a:pt x="72313" y="88934"/>
                  </a:lnTo>
                  <a:lnTo>
                    <a:pt x="75831" y="91860"/>
                  </a:lnTo>
                  <a:lnTo>
                    <a:pt x="78896" y="97669"/>
                  </a:lnTo>
                  <a:lnTo>
                    <a:pt x="82064" y="104981"/>
                  </a:lnTo>
                  <a:lnTo>
                    <a:pt x="86489" y="113387"/>
                  </a:lnTo>
                  <a:lnTo>
                    <a:pt x="94808" y="124712"/>
                  </a:lnTo>
                  <a:lnTo>
                    <a:pt x="111321" y="14217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69418" y="284269"/>
              <a:ext cx="36199" cy="400084"/>
            </a:xfrm>
            <a:custGeom>
              <a:avLst/>
              <a:gdLst/>
              <a:ahLst/>
              <a:cxnLst/>
              <a:rect l="0" t="0" r="0" b="0"/>
              <a:pathLst>
                <a:path w="36199" h="400084">
                  <a:moveTo>
                    <a:pt x="4613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63"/>
                  </a:lnTo>
                  <a:lnTo>
                    <a:pt x="507" y="43049"/>
                  </a:lnTo>
                  <a:lnTo>
                    <a:pt x="1326" y="58474"/>
                  </a:lnTo>
                  <a:lnTo>
                    <a:pt x="2146" y="76087"/>
                  </a:lnTo>
                  <a:lnTo>
                    <a:pt x="3003" y="94908"/>
                  </a:lnTo>
                  <a:lnTo>
                    <a:pt x="4178" y="113296"/>
                  </a:lnTo>
                  <a:lnTo>
                    <a:pt x="5812" y="130357"/>
                  </a:lnTo>
                  <a:lnTo>
                    <a:pt x="7740" y="146076"/>
                  </a:lnTo>
                  <a:lnTo>
                    <a:pt x="9579" y="160934"/>
                  </a:lnTo>
                  <a:lnTo>
                    <a:pt x="11119" y="175340"/>
                  </a:lnTo>
                  <a:lnTo>
                    <a:pt x="12475" y="189697"/>
                  </a:lnTo>
                  <a:lnTo>
                    <a:pt x="13992" y="204430"/>
                  </a:lnTo>
                  <a:lnTo>
                    <a:pt x="15860" y="219728"/>
                  </a:lnTo>
                  <a:lnTo>
                    <a:pt x="17945" y="235583"/>
                  </a:lnTo>
                  <a:lnTo>
                    <a:pt x="19892" y="251906"/>
                  </a:lnTo>
                  <a:lnTo>
                    <a:pt x="21503" y="268585"/>
                  </a:lnTo>
                  <a:lnTo>
                    <a:pt x="22906" y="285360"/>
                  </a:lnTo>
                  <a:lnTo>
                    <a:pt x="24456" y="301848"/>
                  </a:lnTo>
                  <a:lnTo>
                    <a:pt x="26345" y="317853"/>
                  </a:lnTo>
                  <a:lnTo>
                    <a:pt x="28455" y="333150"/>
                  </a:lnTo>
                  <a:lnTo>
                    <a:pt x="30638" y="349102"/>
                  </a:lnTo>
                  <a:lnTo>
                    <a:pt x="33092" y="369344"/>
                  </a:lnTo>
                  <a:lnTo>
                    <a:pt x="36198" y="40008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21388" y="431668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38531" y="2934"/>
                  </a:lnTo>
                  <a:lnTo>
                    <a:pt x="129544" y="5716"/>
                  </a:lnTo>
                  <a:lnTo>
                    <a:pt x="119553" y="8615"/>
                  </a:lnTo>
                  <a:lnTo>
                    <a:pt x="108745" y="11656"/>
                  </a:lnTo>
                  <a:lnTo>
                    <a:pt x="97582" y="14821"/>
                  </a:lnTo>
                  <a:lnTo>
                    <a:pt x="86372" y="18080"/>
                  </a:lnTo>
                  <a:lnTo>
                    <a:pt x="75087" y="21245"/>
                  </a:lnTo>
                  <a:lnTo>
                    <a:pt x="63455" y="23988"/>
                  </a:lnTo>
                  <a:lnTo>
                    <a:pt x="51354" y="26164"/>
                  </a:lnTo>
                  <a:lnTo>
                    <a:pt x="39404" y="27797"/>
                  </a:lnTo>
                  <a:lnTo>
                    <a:pt x="27707" y="29152"/>
                  </a:lnTo>
                  <a:lnTo>
                    <a:pt x="15233" y="303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764271" y="512870"/>
              <a:ext cx="151916" cy="166210"/>
            </a:xfrm>
            <a:custGeom>
              <a:avLst/>
              <a:gdLst/>
              <a:ahLst/>
              <a:cxnLst/>
              <a:rect l="0" t="0" r="0" b="0"/>
              <a:pathLst>
                <a:path w="151916" h="166210">
                  <a:moveTo>
                    <a:pt x="4516" y="55668"/>
                  </a:moveTo>
                  <a:lnTo>
                    <a:pt x="13317" y="58602"/>
                  </a:lnTo>
                  <a:lnTo>
                    <a:pt x="21664" y="61384"/>
                  </a:lnTo>
                  <a:lnTo>
                    <a:pt x="30363" y="64275"/>
                  </a:lnTo>
                  <a:lnTo>
                    <a:pt x="39484" y="66969"/>
                  </a:lnTo>
                  <a:lnTo>
                    <a:pt x="48979" y="68838"/>
                  </a:lnTo>
                  <a:lnTo>
                    <a:pt x="58771" y="69591"/>
                  </a:lnTo>
                  <a:lnTo>
                    <a:pt x="68785" y="69105"/>
                  </a:lnTo>
                  <a:lnTo>
                    <a:pt x="78959" y="67255"/>
                  </a:lnTo>
                  <a:lnTo>
                    <a:pt x="89222" y="64114"/>
                  </a:lnTo>
                  <a:lnTo>
                    <a:pt x="98722" y="59734"/>
                  </a:lnTo>
                  <a:lnTo>
                    <a:pt x="105898" y="54052"/>
                  </a:lnTo>
                  <a:lnTo>
                    <a:pt x="110081" y="47164"/>
                  </a:lnTo>
                  <a:lnTo>
                    <a:pt x="111259" y="39439"/>
                  </a:lnTo>
                  <a:lnTo>
                    <a:pt x="109624" y="31417"/>
                  </a:lnTo>
                  <a:lnTo>
                    <a:pt x="105591" y="23441"/>
                  </a:lnTo>
                  <a:lnTo>
                    <a:pt x="99515" y="15969"/>
                  </a:lnTo>
                  <a:lnTo>
                    <a:pt x="91566" y="9636"/>
                  </a:lnTo>
                  <a:lnTo>
                    <a:pt x="82018" y="4687"/>
                  </a:lnTo>
                  <a:lnTo>
                    <a:pt x="71527" y="1349"/>
                  </a:lnTo>
                  <a:lnTo>
                    <a:pt x="61028" y="0"/>
                  </a:lnTo>
                  <a:lnTo>
                    <a:pt x="51045" y="652"/>
                  </a:lnTo>
                  <a:lnTo>
                    <a:pt x="41717" y="3191"/>
                  </a:lnTo>
                  <a:lnTo>
                    <a:pt x="32991" y="7552"/>
                  </a:lnTo>
                  <a:lnTo>
                    <a:pt x="24759" y="13524"/>
                  </a:lnTo>
                  <a:lnTo>
                    <a:pt x="17230" y="20955"/>
                  </a:lnTo>
                  <a:lnTo>
                    <a:pt x="10917" y="29836"/>
                  </a:lnTo>
                  <a:lnTo>
                    <a:pt x="6006" y="40026"/>
                  </a:lnTo>
                  <a:lnTo>
                    <a:pt x="2536" y="51121"/>
                  </a:lnTo>
                  <a:lnTo>
                    <a:pt x="573" y="62560"/>
                  </a:lnTo>
                  <a:lnTo>
                    <a:pt x="0" y="73988"/>
                  </a:lnTo>
                  <a:lnTo>
                    <a:pt x="732" y="85100"/>
                  </a:lnTo>
                  <a:lnTo>
                    <a:pt x="2811" y="95563"/>
                  </a:lnTo>
                  <a:lnTo>
                    <a:pt x="6132" y="105265"/>
                  </a:lnTo>
                  <a:lnTo>
                    <a:pt x="10478" y="114272"/>
                  </a:lnTo>
                  <a:lnTo>
                    <a:pt x="15612" y="122716"/>
                  </a:lnTo>
                  <a:lnTo>
                    <a:pt x="21326" y="130729"/>
                  </a:lnTo>
                  <a:lnTo>
                    <a:pt x="27620" y="138266"/>
                  </a:lnTo>
                  <a:lnTo>
                    <a:pt x="34677" y="145110"/>
                  </a:lnTo>
                  <a:lnTo>
                    <a:pt x="42540" y="151192"/>
                  </a:lnTo>
                  <a:lnTo>
                    <a:pt x="51278" y="156429"/>
                  </a:lnTo>
                  <a:lnTo>
                    <a:pt x="61055" y="160649"/>
                  </a:lnTo>
                  <a:lnTo>
                    <a:pt x="71848" y="163848"/>
                  </a:lnTo>
                  <a:lnTo>
                    <a:pt x="83181" y="165843"/>
                  </a:lnTo>
                  <a:lnTo>
                    <a:pt x="94249" y="166209"/>
                  </a:lnTo>
                  <a:lnTo>
                    <a:pt x="104609" y="164865"/>
                  </a:lnTo>
                  <a:lnTo>
                    <a:pt x="114080" y="162139"/>
                  </a:lnTo>
                  <a:lnTo>
                    <a:pt x="123592" y="158216"/>
                  </a:lnTo>
                  <a:lnTo>
                    <a:pt x="135092" y="151632"/>
                  </a:lnTo>
                  <a:lnTo>
                    <a:pt x="151915" y="13989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968829" y="502590"/>
              <a:ext cx="115814" cy="118523"/>
            </a:xfrm>
            <a:custGeom>
              <a:avLst/>
              <a:gdLst/>
              <a:ahLst/>
              <a:cxnLst/>
              <a:rect l="0" t="0" r="0" b="0"/>
              <a:pathLst>
                <a:path w="115814" h="118523">
                  <a:moveTo>
                    <a:pt x="0" y="76477"/>
                  </a:moveTo>
                  <a:lnTo>
                    <a:pt x="5800" y="88145"/>
                  </a:lnTo>
                  <a:lnTo>
                    <a:pt x="10724" y="98634"/>
                  </a:lnTo>
                  <a:lnTo>
                    <a:pt x="15190" y="108864"/>
                  </a:lnTo>
                  <a:lnTo>
                    <a:pt x="18050" y="116522"/>
                  </a:lnTo>
                  <a:lnTo>
                    <a:pt x="18062" y="118522"/>
                  </a:lnTo>
                  <a:lnTo>
                    <a:pt x="16254" y="115875"/>
                  </a:lnTo>
                  <a:lnTo>
                    <a:pt x="13534" y="110209"/>
                  </a:lnTo>
                  <a:lnTo>
                    <a:pt x="10542" y="102360"/>
                  </a:lnTo>
                  <a:lnTo>
                    <a:pt x="7822" y="92435"/>
                  </a:lnTo>
                  <a:lnTo>
                    <a:pt x="5625" y="80621"/>
                  </a:lnTo>
                  <a:lnTo>
                    <a:pt x="4298" y="67736"/>
                  </a:lnTo>
                  <a:lnTo>
                    <a:pt x="4379" y="55061"/>
                  </a:lnTo>
                  <a:lnTo>
                    <a:pt x="6034" y="43318"/>
                  </a:lnTo>
                  <a:lnTo>
                    <a:pt x="9432" y="32989"/>
                  </a:lnTo>
                  <a:lnTo>
                    <a:pt x="14911" y="24580"/>
                  </a:lnTo>
                  <a:lnTo>
                    <a:pt x="22444" y="18146"/>
                  </a:lnTo>
                  <a:lnTo>
                    <a:pt x="31570" y="13267"/>
                  </a:lnTo>
                  <a:lnTo>
                    <a:pt x="41596" y="9269"/>
                  </a:lnTo>
                  <a:lnTo>
                    <a:pt x="52032" y="5688"/>
                  </a:lnTo>
                  <a:lnTo>
                    <a:pt x="62554" y="2615"/>
                  </a:lnTo>
                  <a:lnTo>
                    <a:pt x="74153" y="414"/>
                  </a:lnTo>
                  <a:lnTo>
                    <a:pt x="90074" y="0"/>
                  </a:lnTo>
                  <a:lnTo>
                    <a:pt x="115813" y="277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115948" y="524320"/>
              <a:ext cx="179265" cy="142508"/>
            </a:xfrm>
            <a:custGeom>
              <a:avLst/>
              <a:gdLst/>
              <a:ahLst/>
              <a:cxnLst/>
              <a:rect l="0" t="0" r="0" b="0"/>
              <a:pathLst>
                <a:path w="179265" h="142508">
                  <a:moveTo>
                    <a:pt x="116093" y="23161"/>
                  </a:moveTo>
                  <a:lnTo>
                    <a:pt x="110159" y="17361"/>
                  </a:lnTo>
                  <a:lnTo>
                    <a:pt x="103954" y="12437"/>
                  </a:lnTo>
                  <a:lnTo>
                    <a:pt x="96858" y="7943"/>
                  </a:lnTo>
                  <a:lnTo>
                    <a:pt x="88918" y="4068"/>
                  </a:lnTo>
                  <a:lnTo>
                    <a:pt x="80271" y="1351"/>
                  </a:lnTo>
                  <a:lnTo>
                    <a:pt x="71077" y="0"/>
                  </a:lnTo>
                  <a:lnTo>
                    <a:pt x="61477" y="72"/>
                  </a:lnTo>
                  <a:lnTo>
                    <a:pt x="51587" y="1638"/>
                  </a:lnTo>
                  <a:lnTo>
                    <a:pt x="41503" y="4586"/>
                  </a:lnTo>
                  <a:lnTo>
                    <a:pt x="31616" y="8835"/>
                  </a:lnTo>
                  <a:lnTo>
                    <a:pt x="22583" y="14428"/>
                  </a:lnTo>
                  <a:lnTo>
                    <a:pt x="14704" y="21271"/>
                  </a:lnTo>
                  <a:lnTo>
                    <a:pt x="8262" y="29474"/>
                  </a:lnTo>
                  <a:lnTo>
                    <a:pt x="3684" y="39415"/>
                  </a:lnTo>
                  <a:lnTo>
                    <a:pt x="1014" y="51133"/>
                  </a:lnTo>
                  <a:lnTo>
                    <a:pt x="0" y="64070"/>
                  </a:lnTo>
                  <a:lnTo>
                    <a:pt x="291" y="77284"/>
                  </a:lnTo>
                  <a:lnTo>
                    <a:pt x="1559" y="90200"/>
                  </a:lnTo>
                  <a:lnTo>
                    <a:pt x="3695" y="102463"/>
                  </a:lnTo>
                  <a:lnTo>
                    <a:pt x="6797" y="113772"/>
                  </a:lnTo>
                  <a:lnTo>
                    <a:pt x="10848" y="124059"/>
                  </a:lnTo>
                  <a:lnTo>
                    <a:pt x="15873" y="132797"/>
                  </a:lnTo>
                  <a:lnTo>
                    <a:pt x="22003" y="138938"/>
                  </a:lnTo>
                  <a:lnTo>
                    <a:pt x="29194" y="142138"/>
                  </a:lnTo>
                  <a:lnTo>
                    <a:pt x="36956" y="142507"/>
                  </a:lnTo>
                  <a:lnTo>
                    <a:pt x="44472" y="140256"/>
                  </a:lnTo>
                  <a:lnTo>
                    <a:pt x="51300" y="135780"/>
                  </a:lnTo>
                  <a:lnTo>
                    <a:pt x="57356" y="129558"/>
                  </a:lnTo>
                  <a:lnTo>
                    <a:pt x="62732" y="122036"/>
                  </a:lnTo>
                  <a:lnTo>
                    <a:pt x="67569" y="113574"/>
                  </a:lnTo>
                  <a:lnTo>
                    <a:pt x="72005" y="104287"/>
                  </a:lnTo>
                  <a:lnTo>
                    <a:pt x="76153" y="94069"/>
                  </a:lnTo>
                  <a:lnTo>
                    <a:pt x="80112" y="82980"/>
                  </a:lnTo>
                  <a:lnTo>
                    <a:pt x="84421" y="72758"/>
                  </a:lnTo>
                  <a:lnTo>
                    <a:pt x="89237" y="66641"/>
                  </a:lnTo>
                  <a:lnTo>
                    <a:pt x="93751" y="65814"/>
                  </a:lnTo>
                  <a:lnTo>
                    <a:pt x="97856" y="69463"/>
                  </a:lnTo>
                  <a:lnTo>
                    <a:pt x="101698" y="76387"/>
                  </a:lnTo>
                  <a:lnTo>
                    <a:pt x="105724" y="85267"/>
                  </a:lnTo>
                  <a:lnTo>
                    <a:pt x="110619" y="94767"/>
                  </a:lnTo>
                  <a:lnTo>
                    <a:pt x="116683" y="104112"/>
                  </a:lnTo>
                  <a:lnTo>
                    <a:pt x="123985" y="112724"/>
                  </a:lnTo>
                  <a:lnTo>
                    <a:pt x="133585" y="120832"/>
                  </a:lnTo>
                  <a:lnTo>
                    <a:pt x="149683" y="129139"/>
                  </a:lnTo>
                  <a:lnTo>
                    <a:pt x="179264" y="13897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05741" y="284269"/>
              <a:ext cx="42114" cy="389555"/>
            </a:xfrm>
            <a:custGeom>
              <a:avLst/>
              <a:gdLst/>
              <a:ahLst/>
              <a:cxnLst/>
              <a:rect l="0" t="0" r="0" b="0"/>
              <a:pathLst>
                <a:path w="42114" h="389555">
                  <a:moveTo>
                    <a:pt x="0" y="0"/>
                  </a:moveTo>
                  <a:lnTo>
                    <a:pt x="4" y="8678"/>
                  </a:lnTo>
                  <a:lnTo>
                    <a:pt x="177" y="21199"/>
                  </a:lnTo>
                  <a:lnTo>
                    <a:pt x="826" y="36025"/>
                  </a:lnTo>
                  <a:lnTo>
                    <a:pt x="2074" y="52542"/>
                  </a:lnTo>
                  <a:lnTo>
                    <a:pt x="3727" y="70352"/>
                  </a:lnTo>
                  <a:lnTo>
                    <a:pt x="5375" y="89130"/>
                  </a:lnTo>
                  <a:lnTo>
                    <a:pt x="6782" y="108596"/>
                  </a:lnTo>
                  <a:lnTo>
                    <a:pt x="8048" y="128055"/>
                  </a:lnTo>
                  <a:lnTo>
                    <a:pt x="9504" y="146432"/>
                  </a:lnTo>
                  <a:lnTo>
                    <a:pt x="11331" y="163237"/>
                  </a:lnTo>
                  <a:lnTo>
                    <a:pt x="13388" y="178656"/>
                  </a:lnTo>
                  <a:lnTo>
                    <a:pt x="15316" y="193247"/>
                  </a:lnTo>
                  <a:lnTo>
                    <a:pt x="16915" y="207443"/>
                  </a:lnTo>
                  <a:lnTo>
                    <a:pt x="18310" y="221643"/>
                  </a:lnTo>
                  <a:lnTo>
                    <a:pt x="19854" y="236264"/>
                  </a:lnTo>
                  <a:lnTo>
                    <a:pt x="21740" y="251478"/>
                  </a:lnTo>
                  <a:lnTo>
                    <a:pt x="23837" y="267106"/>
                  </a:lnTo>
                  <a:lnTo>
                    <a:pt x="25791" y="282744"/>
                  </a:lnTo>
                  <a:lnTo>
                    <a:pt x="27408" y="298144"/>
                  </a:lnTo>
                  <a:lnTo>
                    <a:pt x="28815" y="313076"/>
                  </a:lnTo>
                  <a:lnTo>
                    <a:pt x="30367" y="327256"/>
                  </a:lnTo>
                  <a:lnTo>
                    <a:pt x="32257" y="340593"/>
                  </a:lnTo>
                  <a:lnTo>
                    <a:pt x="34368" y="352724"/>
                  </a:lnTo>
                  <a:lnTo>
                    <a:pt x="36552" y="364114"/>
                  </a:lnTo>
                  <a:lnTo>
                    <a:pt x="39006" y="375764"/>
                  </a:lnTo>
                  <a:lnTo>
                    <a:pt x="42113" y="38955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11026" y="473782"/>
              <a:ext cx="146281" cy="200766"/>
            </a:xfrm>
            <a:custGeom>
              <a:avLst/>
              <a:gdLst/>
              <a:ahLst/>
              <a:cxnLst/>
              <a:rect l="0" t="0" r="0" b="0"/>
              <a:pathLst>
                <a:path w="146281" h="200766">
                  <a:moveTo>
                    <a:pt x="105284" y="0"/>
                  </a:moveTo>
                  <a:lnTo>
                    <a:pt x="90817" y="134"/>
                  </a:lnTo>
                  <a:lnTo>
                    <a:pt x="78826" y="1414"/>
                  </a:lnTo>
                  <a:lnTo>
                    <a:pt x="68213" y="4007"/>
                  </a:lnTo>
                  <a:lnTo>
                    <a:pt x="58418" y="7727"/>
                  </a:lnTo>
                  <a:lnTo>
                    <a:pt x="48894" y="12360"/>
                  </a:lnTo>
                  <a:lnTo>
                    <a:pt x="39330" y="17697"/>
                  </a:lnTo>
                  <a:lnTo>
                    <a:pt x="29931" y="23718"/>
                  </a:lnTo>
                  <a:lnTo>
                    <a:pt x="21296" y="30580"/>
                  </a:lnTo>
                  <a:lnTo>
                    <a:pt x="13727" y="38295"/>
                  </a:lnTo>
                  <a:lnTo>
                    <a:pt x="7849" y="46423"/>
                  </a:lnTo>
                  <a:lnTo>
                    <a:pt x="4721" y="54191"/>
                  </a:lnTo>
                  <a:lnTo>
                    <a:pt x="4669" y="61192"/>
                  </a:lnTo>
                  <a:lnTo>
                    <a:pt x="7552" y="67365"/>
                  </a:lnTo>
                  <a:lnTo>
                    <a:pt x="13135" y="72820"/>
                  </a:lnTo>
                  <a:lnTo>
                    <a:pt x="20998" y="77706"/>
                  </a:lnTo>
                  <a:lnTo>
                    <a:pt x="30646" y="82005"/>
                  </a:lnTo>
                  <a:lnTo>
                    <a:pt x="41621" y="85528"/>
                  </a:lnTo>
                  <a:lnTo>
                    <a:pt x="53549" y="88240"/>
                  </a:lnTo>
                  <a:lnTo>
                    <a:pt x="66147" y="90403"/>
                  </a:lnTo>
                  <a:lnTo>
                    <a:pt x="79209" y="92471"/>
                  </a:lnTo>
                  <a:lnTo>
                    <a:pt x="92574" y="94725"/>
                  </a:lnTo>
                  <a:lnTo>
                    <a:pt x="105651" y="97581"/>
                  </a:lnTo>
                  <a:lnTo>
                    <a:pt x="117446" y="101641"/>
                  </a:lnTo>
                  <a:lnTo>
                    <a:pt x="127516" y="107126"/>
                  </a:lnTo>
                  <a:lnTo>
                    <a:pt x="135598" y="114082"/>
                  </a:lnTo>
                  <a:lnTo>
                    <a:pt x="141361" y="122572"/>
                  </a:lnTo>
                  <a:lnTo>
                    <a:pt x="144861" y="132459"/>
                  </a:lnTo>
                  <a:lnTo>
                    <a:pt x="146280" y="143163"/>
                  </a:lnTo>
                  <a:lnTo>
                    <a:pt x="145736" y="153800"/>
                  </a:lnTo>
                  <a:lnTo>
                    <a:pt x="143480" y="163867"/>
                  </a:lnTo>
                  <a:lnTo>
                    <a:pt x="139529" y="173080"/>
                  </a:lnTo>
                  <a:lnTo>
                    <a:pt x="133604" y="181196"/>
                  </a:lnTo>
                  <a:lnTo>
                    <a:pt x="125731" y="188199"/>
                  </a:lnTo>
                  <a:lnTo>
                    <a:pt x="116190" y="193919"/>
                  </a:lnTo>
                  <a:lnTo>
                    <a:pt x="105345" y="197946"/>
                  </a:lnTo>
                  <a:lnTo>
                    <a:pt x="93537" y="200209"/>
                  </a:lnTo>
                  <a:lnTo>
                    <a:pt x="81203" y="200765"/>
                  </a:lnTo>
                  <a:lnTo>
                    <a:pt x="68858" y="199626"/>
                  </a:lnTo>
                  <a:lnTo>
                    <a:pt x="56790" y="196982"/>
                  </a:lnTo>
                  <a:lnTo>
                    <a:pt x="45333" y="193428"/>
                  </a:lnTo>
                  <a:lnTo>
                    <a:pt x="33732" y="189529"/>
                  </a:lnTo>
                  <a:lnTo>
                    <a:pt x="19856" y="184947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93277" y="507040"/>
              <a:ext cx="191573" cy="149719"/>
            </a:xfrm>
            <a:custGeom>
              <a:avLst/>
              <a:gdLst/>
              <a:ahLst/>
              <a:cxnLst/>
              <a:rect l="0" t="0" r="0" b="0"/>
              <a:pathLst>
                <a:path w="191573" h="149719">
                  <a:moveTo>
                    <a:pt x="117873" y="72027"/>
                  </a:moveTo>
                  <a:lnTo>
                    <a:pt x="117738" y="60426"/>
                  </a:lnTo>
                  <a:lnTo>
                    <a:pt x="116458" y="50577"/>
                  </a:lnTo>
                  <a:lnTo>
                    <a:pt x="113865" y="41572"/>
                  </a:lnTo>
                  <a:lnTo>
                    <a:pt x="110145" y="33130"/>
                  </a:lnTo>
                  <a:lnTo>
                    <a:pt x="105513" y="25103"/>
                  </a:lnTo>
                  <a:lnTo>
                    <a:pt x="100171" y="17394"/>
                  </a:lnTo>
                  <a:lnTo>
                    <a:pt x="93978" y="10408"/>
                  </a:lnTo>
                  <a:lnTo>
                    <a:pt x="86467" y="5002"/>
                  </a:lnTo>
                  <a:lnTo>
                    <a:pt x="77499" y="1522"/>
                  </a:lnTo>
                  <a:lnTo>
                    <a:pt x="67545" y="0"/>
                  </a:lnTo>
                  <a:lnTo>
                    <a:pt x="57480" y="416"/>
                  </a:lnTo>
                  <a:lnTo>
                    <a:pt x="47829" y="2554"/>
                  </a:lnTo>
                  <a:lnTo>
                    <a:pt x="38910" y="6243"/>
                  </a:lnTo>
                  <a:lnTo>
                    <a:pt x="30999" y="11451"/>
                  </a:lnTo>
                  <a:lnTo>
                    <a:pt x="24127" y="18023"/>
                  </a:lnTo>
                  <a:lnTo>
                    <a:pt x="18158" y="25704"/>
                  </a:lnTo>
                  <a:lnTo>
                    <a:pt x="12899" y="34229"/>
                  </a:lnTo>
                  <a:lnTo>
                    <a:pt x="8178" y="43379"/>
                  </a:lnTo>
                  <a:lnTo>
                    <a:pt x="4173" y="53302"/>
                  </a:lnTo>
                  <a:lnTo>
                    <a:pt x="1387" y="64480"/>
                  </a:lnTo>
                  <a:lnTo>
                    <a:pt x="0" y="77069"/>
                  </a:lnTo>
                  <a:lnTo>
                    <a:pt x="51" y="90608"/>
                  </a:lnTo>
                  <a:lnTo>
                    <a:pt x="1606" y="104235"/>
                  </a:lnTo>
                  <a:lnTo>
                    <a:pt x="4548" y="117418"/>
                  </a:lnTo>
                  <a:lnTo>
                    <a:pt x="8794" y="129352"/>
                  </a:lnTo>
                  <a:lnTo>
                    <a:pt x="14386" y="138843"/>
                  </a:lnTo>
                  <a:lnTo>
                    <a:pt x="21213" y="145466"/>
                  </a:lnTo>
                  <a:lnTo>
                    <a:pt x="28898" y="149130"/>
                  </a:lnTo>
                  <a:lnTo>
                    <a:pt x="36893" y="149718"/>
                  </a:lnTo>
                  <a:lnTo>
                    <a:pt x="44856" y="147486"/>
                  </a:lnTo>
                  <a:lnTo>
                    <a:pt x="52489" y="142942"/>
                  </a:lnTo>
                  <a:lnTo>
                    <a:pt x="59462" y="136629"/>
                  </a:lnTo>
                  <a:lnTo>
                    <a:pt x="65672" y="129024"/>
                  </a:lnTo>
                  <a:lnTo>
                    <a:pt x="71351" y="120500"/>
                  </a:lnTo>
                  <a:lnTo>
                    <a:pt x="76939" y="111335"/>
                  </a:lnTo>
                  <a:lnTo>
                    <a:pt x="82720" y="101761"/>
                  </a:lnTo>
                  <a:lnTo>
                    <a:pt x="89263" y="93112"/>
                  </a:lnTo>
                  <a:lnTo>
                    <a:pt x="96889" y="88652"/>
                  </a:lnTo>
                  <a:lnTo>
                    <a:pt x="104362" y="89687"/>
                  </a:lnTo>
                  <a:lnTo>
                    <a:pt x="110585" y="94210"/>
                  </a:lnTo>
                  <a:lnTo>
                    <a:pt x="115873" y="100653"/>
                  </a:lnTo>
                  <a:lnTo>
                    <a:pt x="120943" y="107945"/>
                  </a:lnTo>
                  <a:lnTo>
                    <a:pt x="126233" y="115490"/>
                  </a:lnTo>
                  <a:lnTo>
                    <a:pt x="132211" y="122701"/>
                  </a:lnTo>
                  <a:lnTo>
                    <a:pt x="139487" y="128873"/>
                  </a:lnTo>
                  <a:lnTo>
                    <a:pt x="148245" y="133730"/>
                  </a:lnTo>
                  <a:lnTo>
                    <a:pt x="157736" y="137357"/>
                  </a:lnTo>
                  <a:lnTo>
                    <a:pt x="167415" y="140360"/>
                  </a:lnTo>
                  <a:lnTo>
                    <a:pt x="178135" y="142999"/>
                  </a:lnTo>
                  <a:lnTo>
                    <a:pt x="191572" y="14572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92423" y="469682"/>
              <a:ext cx="97712" cy="150841"/>
            </a:xfrm>
            <a:custGeom>
              <a:avLst/>
              <a:gdLst/>
              <a:ahLst/>
              <a:cxnLst/>
              <a:rect l="0" t="0" r="0" b="0"/>
              <a:pathLst>
                <a:path w="97712" h="150841">
                  <a:moveTo>
                    <a:pt x="13483" y="77799"/>
                  </a:moveTo>
                  <a:lnTo>
                    <a:pt x="13550" y="89468"/>
                  </a:lnTo>
                  <a:lnTo>
                    <a:pt x="14190" y="99956"/>
                  </a:lnTo>
                  <a:lnTo>
                    <a:pt x="15487" y="110258"/>
                  </a:lnTo>
                  <a:lnTo>
                    <a:pt x="17347" y="120559"/>
                  </a:lnTo>
                  <a:lnTo>
                    <a:pt x="19663" y="130903"/>
                  </a:lnTo>
                  <a:lnTo>
                    <a:pt x="22304" y="141219"/>
                  </a:lnTo>
                  <a:lnTo>
                    <a:pt x="24276" y="148906"/>
                  </a:lnTo>
                  <a:lnTo>
                    <a:pt x="24470" y="150840"/>
                  </a:lnTo>
                  <a:lnTo>
                    <a:pt x="23305" y="148206"/>
                  </a:lnTo>
                  <a:lnTo>
                    <a:pt x="21281" y="142635"/>
                  </a:lnTo>
                  <a:lnTo>
                    <a:pt x="18721" y="135240"/>
                  </a:lnTo>
                  <a:lnTo>
                    <a:pt x="15826" y="126706"/>
                  </a:lnTo>
                  <a:lnTo>
                    <a:pt x="12715" y="117293"/>
                  </a:lnTo>
                  <a:lnTo>
                    <a:pt x="9466" y="106952"/>
                  </a:lnTo>
                  <a:lnTo>
                    <a:pt x="6137" y="95721"/>
                  </a:lnTo>
                  <a:lnTo>
                    <a:pt x="3087" y="83899"/>
                  </a:lnTo>
                  <a:lnTo>
                    <a:pt x="949" y="71959"/>
                  </a:lnTo>
                  <a:lnTo>
                    <a:pt x="0" y="60189"/>
                  </a:lnTo>
                  <a:lnTo>
                    <a:pt x="347" y="48844"/>
                  </a:lnTo>
                  <a:lnTo>
                    <a:pt x="2101" y="38224"/>
                  </a:lnTo>
                  <a:lnTo>
                    <a:pt x="5180" y="28426"/>
                  </a:lnTo>
                  <a:lnTo>
                    <a:pt x="9689" y="19694"/>
                  </a:lnTo>
                  <a:lnTo>
                    <a:pt x="15987" y="12499"/>
                  </a:lnTo>
                  <a:lnTo>
                    <a:pt x="24108" y="6960"/>
                  </a:lnTo>
                  <a:lnTo>
                    <a:pt x="33645" y="3053"/>
                  </a:lnTo>
                  <a:lnTo>
                    <a:pt x="43954" y="789"/>
                  </a:lnTo>
                  <a:lnTo>
                    <a:pt x="54576" y="0"/>
                  </a:lnTo>
                  <a:lnTo>
                    <a:pt x="64827" y="253"/>
                  </a:lnTo>
                  <a:lnTo>
                    <a:pt x="74726" y="965"/>
                  </a:lnTo>
                  <a:lnTo>
                    <a:pt x="85135" y="2193"/>
                  </a:lnTo>
                  <a:lnTo>
                    <a:pt x="97711" y="410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87990" y="507082"/>
              <a:ext cx="149544" cy="191773"/>
            </a:xfrm>
            <a:custGeom>
              <a:avLst/>
              <a:gdLst/>
              <a:ahLst/>
              <a:cxnLst/>
              <a:rect l="0" t="0" r="0" b="0"/>
              <a:pathLst>
                <a:path w="149544" h="191773">
                  <a:moveTo>
                    <a:pt x="33730" y="50928"/>
                  </a:moveTo>
                  <a:lnTo>
                    <a:pt x="39731" y="59528"/>
                  </a:lnTo>
                  <a:lnTo>
                    <a:pt x="46576" y="65954"/>
                  </a:lnTo>
                  <a:lnTo>
                    <a:pt x="54964" y="70754"/>
                  </a:lnTo>
                  <a:lnTo>
                    <a:pt x="64591" y="73950"/>
                  </a:lnTo>
                  <a:lnTo>
                    <a:pt x="74906" y="75199"/>
                  </a:lnTo>
                  <a:lnTo>
                    <a:pt x="85495" y="74476"/>
                  </a:lnTo>
                  <a:lnTo>
                    <a:pt x="95501" y="71723"/>
                  </a:lnTo>
                  <a:lnTo>
                    <a:pt x="103609" y="66685"/>
                  </a:lnTo>
                  <a:lnTo>
                    <a:pt x="109264" y="59456"/>
                  </a:lnTo>
                  <a:lnTo>
                    <a:pt x="112427" y="50707"/>
                  </a:lnTo>
                  <a:lnTo>
                    <a:pt x="113203" y="41466"/>
                  </a:lnTo>
                  <a:lnTo>
                    <a:pt x="111907" y="32374"/>
                  </a:lnTo>
                  <a:lnTo>
                    <a:pt x="108804" y="23834"/>
                  </a:lnTo>
                  <a:lnTo>
                    <a:pt x="103997" y="16178"/>
                  </a:lnTo>
                  <a:lnTo>
                    <a:pt x="97698" y="9492"/>
                  </a:lnTo>
                  <a:lnTo>
                    <a:pt x="90202" y="4156"/>
                  </a:lnTo>
                  <a:lnTo>
                    <a:pt x="81802" y="919"/>
                  </a:lnTo>
                  <a:lnTo>
                    <a:pt x="72750" y="0"/>
                  </a:lnTo>
                  <a:lnTo>
                    <a:pt x="63402" y="1161"/>
                  </a:lnTo>
                  <a:lnTo>
                    <a:pt x="54206" y="3990"/>
                  </a:lnTo>
                  <a:lnTo>
                    <a:pt x="45398" y="8079"/>
                  </a:lnTo>
                  <a:lnTo>
                    <a:pt x="37179" y="13246"/>
                  </a:lnTo>
                  <a:lnTo>
                    <a:pt x="29805" y="19528"/>
                  </a:lnTo>
                  <a:lnTo>
                    <a:pt x="23326" y="26860"/>
                  </a:lnTo>
                  <a:lnTo>
                    <a:pt x="17635" y="35070"/>
                  </a:lnTo>
                  <a:lnTo>
                    <a:pt x="12571" y="43958"/>
                  </a:lnTo>
                  <a:lnTo>
                    <a:pt x="7983" y="53355"/>
                  </a:lnTo>
                  <a:lnTo>
                    <a:pt x="4070" y="63446"/>
                  </a:lnTo>
                  <a:lnTo>
                    <a:pt x="1345" y="74737"/>
                  </a:lnTo>
                  <a:lnTo>
                    <a:pt x="0" y="87401"/>
                  </a:lnTo>
                  <a:lnTo>
                    <a:pt x="79" y="100991"/>
                  </a:lnTo>
                  <a:lnTo>
                    <a:pt x="1654" y="114653"/>
                  </a:lnTo>
                  <a:lnTo>
                    <a:pt x="4608" y="127872"/>
                  </a:lnTo>
                  <a:lnTo>
                    <a:pt x="8863" y="140340"/>
                  </a:lnTo>
                  <a:lnTo>
                    <a:pt x="14459" y="151787"/>
                  </a:lnTo>
                  <a:lnTo>
                    <a:pt x="21300" y="162176"/>
                  </a:lnTo>
                  <a:lnTo>
                    <a:pt x="29333" y="171321"/>
                  </a:lnTo>
                  <a:lnTo>
                    <a:pt x="38627" y="178801"/>
                  </a:lnTo>
                  <a:lnTo>
                    <a:pt x="49097" y="184535"/>
                  </a:lnTo>
                  <a:lnTo>
                    <a:pt x="60381" y="188574"/>
                  </a:lnTo>
                  <a:lnTo>
                    <a:pt x="71948" y="190928"/>
                  </a:lnTo>
                  <a:lnTo>
                    <a:pt x="83461" y="191772"/>
                  </a:lnTo>
                  <a:lnTo>
                    <a:pt x="94728" y="191357"/>
                  </a:lnTo>
                  <a:lnTo>
                    <a:pt x="106915" y="189776"/>
                  </a:lnTo>
                  <a:lnTo>
                    <a:pt x="123327" y="185774"/>
                  </a:lnTo>
                  <a:lnTo>
                    <a:pt x="149543" y="17727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83097" y="514881"/>
              <a:ext cx="133463" cy="169432"/>
            </a:xfrm>
            <a:custGeom>
              <a:avLst/>
              <a:gdLst/>
              <a:ahLst/>
              <a:cxnLst/>
              <a:rect l="0" t="0" r="0" b="0"/>
              <a:pathLst>
                <a:path w="133463" h="169432">
                  <a:moveTo>
                    <a:pt x="91348" y="11543"/>
                  </a:moveTo>
                  <a:lnTo>
                    <a:pt x="85347" y="5877"/>
                  </a:lnTo>
                  <a:lnTo>
                    <a:pt x="78502" y="2233"/>
                  </a:lnTo>
                  <a:lnTo>
                    <a:pt x="70114" y="328"/>
                  </a:lnTo>
                  <a:lnTo>
                    <a:pt x="60487" y="0"/>
                  </a:lnTo>
                  <a:lnTo>
                    <a:pt x="50173" y="1267"/>
                  </a:lnTo>
                  <a:lnTo>
                    <a:pt x="39578" y="4001"/>
                  </a:lnTo>
                  <a:lnTo>
                    <a:pt x="29399" y="8267"/>
                  </a:lnTo>
                  <a:lnTo>
                    <a:pt x="20643" y="14399"/>
                  </a:lnTo>
                  <a:lnTo>
                    <a:pt x="13731" y="22410"/>
                  </a:lnTo>
                  <a:lnTo>
                    <a:pt x="8568" y="32042"/>
                  </a:lnTo>
                  <a:lnTo>
                    <a:pt x="4849" y="42947"/>
                  </a:lnTo>
                  <a:lnTo>
                    <a:pt x="2235" y="54796"/>
                  </a:lnTo>
                  <a:lnTo>
                    <a:pt x="595" y="67157"/>
                  </a:lnTo>
                  <a:lnTo>
                    <a:pt x="0" y="79520"/>
                  </a:lnTo>
                  <a:lnTo>
                    <a:pt x="413" y="91608"/>
                  </a:lnTo>
                  <a:lnTo>
                    <a:pt x="1840" y="103351"/>
                  </a:lnTo>
                  <a:lnTo>
                    <a:pt x="4400" y="114777"/>
                  </a:lnTo>
                  <a:lnTo>
                    <a:pt x="8055" y="125938"/>
                  </a:lnTo>
                  <a:lnTo>
                    <a:pt x="12799" y="136570"/>
                  </a:lnTo>
                  <a:lnTo>
                    <a:pt x="18732" y="146112"/>
                  </a:lnTo>
                  <a:lnTo>
                    <a:pt x="25798" y="154336"/>
                  </a:lnTo>
                  <a:lnTo>
                    <a:pt x="33813" y="161012"/>
                  </a:lnTo>
                  <a:lnTo>
                    <a:pt x="42563" y="165748"/>
                  </a:lnTo>
                  <a:lnTo>
                    <a:pt x="51856" y="168519"/>
                  </a:lnTo>
                  <a:lnTo>
                    <a:pt x="61535" y="169431"/>
                  </a:lnTo>
                  <a:lnTo>
                    <a:pt x="71484" y="168538"/>
                  </a:lnTo>
                  <a:lnTo>
                    <a:pt x="81612" y="166058"/>
                  </a:lnTo>
                  <a:lnTo>
                    <a:pt x="91596" y="162416"/>
                  </a:lnTo>
                  <a:lnTo>
                    <a:pt x="101965" y="157706"/>
                  </a:lnTo>
                  <a:lnTo>
                    <a:pt x="114748" y="150399"/>
                  </a:lnTo>
                  <a:lnTo>
                    <a:pt x="133462" y="13788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43533" y="347440"/>
              <a:ext cx="15141" cy="326384"/>
            </a:xfrm>
            <a:custGeom>
              <a:avLst/>
              <a:gdLst/>
              <a:ahLst/>
              <a:cxnLst/>
              <a:rect l="0" t="0" r="0" b="0"/>
              <a:pathLst>
                <a:path w="15141" h="326384">
                  <a:moveTo>
                    <a:pt x="4612" y="0"/>
                  </a:moveTo>
                  <a:lnTo>
                    <a:pt x="1812" y="11802"/>
                  </a:lnTo>
                  <a:lnTo>
                    <a:pt x="310" y="23571"/>
                  </a:lnTo>
                  <a:lnTo>
                    <a:pt x="0" y="36466"/>
                  </a:lnTo>
                  <a:lnTo>
                    <a:pt x="506" y="50487"/>
                  </a:lnTo>
                  <a:lnTo>
                    <a:pt x="1325" y="65463"/>
                  </a:lnTo>
                  <a:lnTo>
                    <a:pt x="2141" y="81191"/>
                  </a:lnTo>
                  <a:lnTo>
                    <a:pt x="2825" y="97639"/>
                  </a:lnTo>
                  <a:lnTo>
                    <a:pt x="3352" y="114960"/>
                  </a:lnTo>
                  <a:lnTo>
                    <a:pt x="3742" y="133150"/>
                  </a:lnTo>
                  <a:lnTo>
                    <a:pt x="4190" y="151600"/>
                  </a:lnTo>
                  <a:lnTo>
                    <a:pt x="5030" y="169226"/>
                  </a:lnTo>
                  <a:lnTo>
                    <a:pt x="6410" y="185490"/>
                  </a:lnTo>
                  <a:lnTo>
                    <a:pt x="8153" y="200529"/>
                  </a:lnTo>
                  <a:lnTo>
                    <a:pt x="9862" y="214858"/>
                  </a:lnTo>
                  <a:lnTo>
                    <a:pt x="11306" y="228869"/>
                  </a:lnTo>
                  <a:lnTo>
                    <a:pt x="12426" y="242774"/>
                  </a:lnTo>
                  <a:lnTo>
                    <a:pt x="13252" y="256664"/>
                  </a:lnTo>
                  <a:lnTo>
                    <a:pt x="13843" y="270555"/>
                  </a:lnTo>
                  <a:lnTo>
                    <a:pt x="14258" y="283851"/>
                  </a:lnTo>
                  <a:lnTo>
                    <a:pt x="14588" y="296665"/>
                  </a:lnTo>
                  <a:lnTo>
                    <a:pt x="14865" y="310126"/>
                  </a:lnTo>
                  <a:lnTo>
                    <a:pt x="15140" y="32638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28115" y="527055"/>
              <a:ext cx="193772" cy="157298"/>
            </a:xfrm>
            <a:custGeom>
              <a:avLst/>
              <a:gdLst/>
              <a:ahLst/>
              <a:cxnLst/>
              <a:rect l="0" t="0" r="0" b="0"/>
              <a:pathLst>
                <a:path w="193772" h="157298">
                  <a:moveTo>
                    <a:pt x="120071" y="30955"/>
                  </a:moveTo>
                  <a:lnTo>
                    <a:pt x="114204" y="25087"/>
                  </a:lnTo>
                  <a:lnTo>
                    <a:pt x="108639" y="19523"/>
                  </a:lnTo>
                  <a:lnTo>
                    <a:pt x="102836" y="13737"/>
                  </a:lnTo>
                  <a:lnTo>
                    <a:pt x="96582" y="8175"/>
                  </a:lnTo>
                  <a:lnTo>
                    <a:pt x="89604" y="3790"/>
                  </a:lnTo>
                  <a:lnTo>
                    <a:pt x="81823" y="1027"/>
                  </a:lnTo>
                  <a:lnTo>
                    <a:pt x="73321" y="0"/>
                  </a:lnTo>
                  <a:lnTo>
                    <a:pt x="64242" y="755"/>
                  </a:lnTo>
                  <a:lnTo>
                    <a:pt x="54733" y="3128"/>
                  </a:lnTo>
                  <a:lnTo>
                    <a:pt x="45078" y="7145"/>
                  </a:lnTo>
                  <a:lnTo>
                    <a:pt x="35677" y="13106"/>
                  </a:lnTo>
                  <a:lnTo>
                    <a:pt x="26736" y="21002"/>
                  </a:lnTo>
                  <a:lnTo>
                    <a:pt x="18598" y="30555"/>
                  </a:lnTo>
                  <a:lnTo>
                    <a:pt x="11811" y="41408"/>
                  </a:lnTo>
                  <a:lnTo>
                    <a:pt x="6548" y="53221"/>
                  </a:lnTo>
                  <a:lnTo>
                    <a:pt x="2828" y="65559"/>
                  </a:lnTo>
                  <a:lnTo>
                    <a:pt x="690" y="77906"/>
                  </a:lnTo>
                  <a:lnTo>
                    <a:pt x="0" y="89975"/>
                  </a:lnTo>
                  <a:lnTo>
                    <a:pt x="822" y="101365"/>
                  </a:lnTo>
                  <a:lnTo>
                    <a:pt x="3493" y="111489"/>
                  </a:lnTo>
                  <a:lnTo>
                    <a:pt x="8034" y="120141"/>
                  </a:lnTo>
                  <a:lnTo>
                    <a:pt x="14354" y="127119"/>
                  </a:lnTo>
                  <a:lnTo>
                    <a:pt x="22415" y="132067"/>
                  </a:lnTo>
                  <a:lnTo>
                    <a:pt x="32013" y="134983"/>
                  </a:lnTo>
                  <a:lnTo>
                    <a:pt x="42525" y="135995"/>
                  </a:lnTo>
                  <a:lnTo>
                    <a:pt x="53032" y="135169"/>
                  </a:lnTo>
                  <a:lnTo>
                    <a:pt x="63013" y="132725"/>
                  </a:lnTo>
                  <a:lnTo>
                    <a:pt x="72169" y="128816"/>
                  </a:lnTo>
                  <a:lnTo>
                    <a:pt x="80246" y="123452"/>
                  </a:lnTo>
                  <a:lnTo>
                    <a:pt x="87232" y="116767"/>
                  </a:lnTo>
                  <a:lnTo>
                    <a:pt x="93280" y="108840"/>
                  </a:lnTo>
                  <a:lnTo>
                    <a:pt x="98593" y="99616"/>
                  </a:lnTo>
                  <a:lnTo>
                    <a:pt x="103360" y="89193"/>
                  </a:lnTo>
                  <a:lnTo>
                    <a:pt x="107734" y="77940"/>
                  </a:lnTo>
                  <a:lnTo>
                    <a:pt x="111833" y="66394"/>
                  </a:lnTo>
                  <a:lnTo>
                    <a:pt x="115727" y="54959"/>
                  </a:lnTo>
                  <a:lnTo>
                    <a:pt x="118925" y="46193"/>
                  </a:lnTo>
                  <a:lnTo>
                    <a:pt x="121048" y="43413"/>
                  </a:lnTo>
                  <a:lnTo>
                    <a:pt x="122976" y="46057"/>
                  </a:lnTo>
                  <a:lnTo>
                    <a:pt x="125510" y="52561"/>
                  </a:lnTo>
                  <a:lnTo>
                    <a:pt x="128789" y="61475"/>
                  </a:lnTo>
                  <a:lnTo>
                    <a:pt x="132486" y="71605"/>
                  </a:lnTo>
                  <a:lnTo>
                    <a:pt x="136327" y="82236"/>
                  </a:lnTo>
                  <a:lnTo>
                    <a:pt x="140334" y="92853"/>
                  </a:lnTo>
                  <a:lnTo>
                    <a:pt x="144762" y="103004"/>
                  </a:lnTo>
                  <a:lnTo>
                    <a:pt x="149732" y="112503"/>
                  </a:lnTo>
                  <a:lnTo>
                    <a:pt x="155298" y="121267"/>
                  </a:lnTo>
                  <a:lnTo>
                    <a:pt x="162277" y="130164"/>
                  </a:lnTo>
                  <a:lnTo>
                    <a:pt x="173520" y="141094"/>
                  </a:lnTo>
                  <a:lnTo>
                    <a:pt x="193771" y="15729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50831" y="494839"/>
              <a:ext cx="85707" cy="189514"/>
            </a:xfrm>
            <a:custGeom>
              <a:avLst/>
              <a:gdLst/>
              <a:ahLst/>
              <a:cxnLst/>
              <a:rect l="0" t="0" r="0" b="0"/>
              <a:pathLst>
                <a:path w="85707" h="189514">
                  <a:moveTo>
                    <a:pt x="65811" y="0"/>
                  </a:moveTo>
                  <a:lnTo>
                    <a:pt x="57077" y="3001"/>
                  </a:lnTo>
                  <a:lnTo>
                    <a:pt x="49371" y="6423"/>
                  </a:lnTo>
                  <a:lnTo>
                    <a:pt x="41968" y="10619"/>
                  </a:lnTo>
                  <a:lnTo>
                    <a:pt x="34707" y="15519"/>
                  </a:lnTo>
                  <a:lnTo>
                    <a:pt x="27528" y="21001"/>
                  </a:lnTo>
                  <a:lnTo>
                    <a:pt x="20412" y="26940"/>
                  </a:lnTo>
                  <a:lnTo>
                    <a:pt x="13668" y="33548"/>
                  </a:lnTo>
                  <a:lnTo>
                    <a:pt x="7898" y="41343"/>
                  </a:lnTo>
                  <a:lnTo>
                    <a:pt x="3366" y="50500"/>
                  </a:lnTo>
                  <a:lnTo>
                    <a:pt x="496" y="60411"/>
                  </a:lnTo>
                  <a:lnTo>
                    <a:pt x="0" y="69916"/>
                  </a:lnTo>
                  <a:lnTo>
                    <a:pt x="2048" y="78374"/>
                  </a:lnTo>
                  <a:lnTo>
                    <a:pt x="6508" y="85507"/>
                  </a:lnTo>
                  <a:lnTo>
                    <a:pt x="13232" y="91148"/>
                  </a:lnTo>
                  <a:lnTo>
                    <a:pt x="21895" y="95386"/>
                  </a:lnTo>
                  <a:lnTo>
                    <a:pt x="31929" y="98622"/>
                  </a:lnTo>
                  <a:lnTo>
                    <a:pt x="42638" y="101432"/>
                  </a:lnTo>
                  <a:lnTo>
                    <a:pt x="53560" y="104201"/>
                  </a:lnTo>
                  <a:lnTo>
                    <a:pt x="63991" y="107575"/>
                  </a:lnTo>
                  <a:lnTo>
                    <a:pt x="72930" y="112518"/>
                  </a:lnTo>
                  <a:lnTo>
                    <a:pt x="79954" y="119395"/>
                  </a:lnTo>
                  <a:lnTo>
                    <a:pt x="84517" y="127591"/>
                  </a:lnTo>
                  <a:lnTo>
                    <a:pt x="85706" y="135855"/>
                  </a:lnTo>
                  <a:lnTo>
                    <a:pt x="83358" y="143442"/>
                  </a:lnTo>
                  <a:lnTo>
                    <a:pt x="78071" y="150140"/>
                  </a:lnTo>
                  <a:lnTo>
                    <a:pt x="70796" y="156013"/>
                  </a:lnTo>
                  <a:lnTo>
                    <a:pt x="62288" y="161215"/>
                  </a:lnTo>
                  <a:lnTo>
                    <a:pt x="53100" y="165955"/>
                  </a:lnTo>
                  <a:lnTo>
                    <a:pt x="42559" y="171032"/>
                  </a:lnTo>
                  <a:lnTo>
                    <a:pt x="27518" y="178015"/>
                  </a:lnTo>
                  <a:lnTo>
                    <a:pt x="2640" y="18951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202000" y="515896"/>
              <a:ext cx="96735" cy="168457"/>
            </a:xfrm>
            <a:custGeom>
              <a:avLst/>
              <a:gdLst/>
              <a:ahLst/>
              <a:cxnLst/>
              <a:rect l="0" t="0" r="0" b="0"/>
              <a:pathLst>
                <a:path w="96735" h="168457">
                  <a:moveTo>
                    <a:pt x="51513" y="0"/>
                  </a:moveTo>
                  <a:lnTo>
                    <a:pt x="42778" y="5867"/>
                  </a:lnTo>
                  <a:lnTo>
                    <a:pt x="35072" y="11432"/>
                  </a:lnTo>
                  <a:lnTo>
                    <a:pt x="27675" y="17236"/>
                  </a:lnTo>
                  <a:lnTo>
                    <a:pt x="20586" y="23489"/>
                  </a:lnTo>
                  <a:lnTo>
                    <a:pt x="14056" y="30467"/>
                  </a:lnTo>
                  <a:lnTo>
                    <a:pt x="8198" y="38244"/>
                  </a:lnTo>
                  <a:lnTo>
                    <a:pt x="3451" y="46573"/>
                  </a:lnTo>
                  <a:lnTo>
                    <a:pt x="626" y="55004"/>
                  </a:lnTo>
                  <a:lnTo>
                    <a:pt x="0" y="63255"/>
                  </a:lnTo>
                  <a:lnTo>
                    <a:pt x="1700" y="70911"/>
                  </a:lnTo>
                  <a:lnTo>
                    <a:pt x="5957" y="77368"/>
                  </a:lnTo>
                  <a:lnTo>
                    <a:pt x="12637" y="82409"/>
                  </a:lnTo>
                  <a:lnTo>
                    <a:pt x="21341" y="86148"/>
                  </a:lnTo>
                  <a:lnTo>
                    <a:pt x="31608" y="88831"/>
                  </a:lnTo>
                  <a:lnTo>
                    <a:pt x="43017" y="90724"/>
                  </a:lnTo>
                  <a:lnTo>
                    <a:pt x="54909" y="92371"/>
                  </a:lnTo>
                  <a:lnTo>
                    <a:pt x="66425" y="94559"/>
                  </a:lnTo>
                  <a:lnTo>
                    <a:pt x="77109" y="97675"/>
                  </a:lnTo>
                  <a:lnTo>
                    <a:pt x="86246" y="101908"/>
                  </a:lnTo>
                  <a:lnTo>
                    <a:pt x="92721" y="107425"/>
                  </a:lnTo>
                  <a:lnTo>
                    <a:pt x="96177" y="114171"/>
                  </a:lnTo>
                  <a:lnTo>
                    <a:pt x="96734" y="121784"/>
                  </a:lnTo>
                  <a:lnTo>
                    <a:pt x="94616" y="129724"/>
                  </a:lnTo>
                  <a:lnTo>
                    <a:pt x="90229" y="137642"/>
                  </a:lnTo>
                  <a:lnTo>
                    <a:pt x="83898" y="145072"/>
                  </a:lnTo>
                  <a:lnTo>
                    <a:pt x="75771" y="151377"/>
                  </a:lnTo>
                  <a:lnTo>
                    <a:pt x="66104" y="156315"/>
                  </a:lnTo>
                  <a:lnTo>
                    <a:pt x="55632" y="159994"/>
                  </a:lnTo>
                  <a:lnTo>
                    <a:pt x="44360" y="163035"/>
                  </a:lnTo>
                  <a:lnTo>
                    <a:pt x="30185" y="165703"/>
                  </a:lnTo>
                  <a:lnTo>
                    <a:pt x="9399" y="16845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37741" y="579067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2866" y="11735"/>
                  </a:lnTo>
                  <a:lnTo>
                    <a:pt x="5008" y="22864"/>
                  </a:lnTo>
                  <a:lnTo>
                    <a:pt x="6611" y="34449"/>
                  </a:lnTo>
                  <a:lnTo>
                    <a:pt x="7794" y="46165"/>
                  </a:lnTo>
                  <a:lnTo>
                    <a:pt x="8773" y="58381"/>
                  </a:lnTo>
                  <a:lnTo>
                    <a:pt x="9634" y="73295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358798" y="473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78065" y="331878"/>
              <a:ext cx="122889" cy="357645"/>
            </a:xfrm>
            <a:custGeom>
              <a:avLst/>
              <a:gdLst/>
              <a:ahLst/>
              <a:cxnLst/>
              <a:rect l="0" t="0" r="0" b="0"/>
              <a:pathLst>
                <a:path w="122889" h="357645">
                  <a:moveTo>
                    <a:pt x="17603" y="352474"/>
                  </a:moveTo>
                  <a:lnTo>
                    <a:pt x="23445" y="357644"/>
                  </a:lnTo>
                  <a:lnTo>
                    <a:pt x="28286" y="357266"/>
                  </a:lnTo>
                  <a:lnTo>
                    <a:pt x="31643" y="352729"/>
                  </a:lnTo>
                  <a:lnTo>
                    <a:pt x="33359" y="345872"/>
                  </a:lnTo>
                  <a:lnTo>
                    <a:pt x="33655" y="337653"/>
                  </a:lnTo>
                  <a:lnTo>
                    <a:pt x="33008" y="328435"/>
                  </a:lnTo>
                  <a:lnTo>
                    <a:pt x="32015" y="318219"/>
                  </a:lnTo>
                  <a:lnTo>
                    <a:pt x="31038" y="307064"/>
                  </a:lnTo>
                  <a:lnTo>
                    <a:pt x="30056" y="295122"/>
                  </a:lnTo>
                  <a:lnTo>
                    <a:pt x="28787" y="282568"/>
                  </a:lnTo>
                  <a:lnTo>
                    <a:pt x="27079" y="269559"/>
                  </a:lnTo>
                  <a:lnTo>
                    <a:pt x="24931" y="256058"/>
                  </a:lnTo>
                  <a:lnTo>
                    <a:pt x="22410" y="241855"/>
                  </a:lnTo>
                  <a:lnTo>
                    <a:pt x="19599" y="226896"/>
                  </a:lnTo>
                  <a:lnTo>
                    <a:pt x="16575" y="211427"/>
                  </a:lnTo>
                  <a:lnTo>
                    <a:pt x="13398" y="195889"/>
                  </a:lnTo>
                  <a:lnTo>
                    <a:pt x="10121" y="180548"/>
                  </a:lnTo>
                  <a:lnTo>
                    <a:pt x="6937" y="165484"/>
                  </a:lnTo>
                  <a:lnTo>
                    <a:pt x="4180" y="150683"/>
                  </a:lnTo>
                  <a:lnTo>
                    <a:pt x="1998" y="136101"/>
                  </a:lnTo>
                  <a:lnTo>
                    <a:pt x="534" y="121851"/>
                  </a:lnTo>
                  <a:lnTo>
                    <a:pt x="0" y="108195"/>
                  </a:lnTo>
                  <a:lnTo>
                    <a:pt x="421" y="95223"/>
                  </a:lnTo>
                  <a:lnTo>
                    <a:pt x="1670" y="82714"/>
                  </a:lnTo>
                  <a:lnTo>
                    <a:pt x="3570" y="70241"/>
                  </a:lnTo>
                  <a:lnTo>
                    <a:pt x="5966" y="57563"/>
                  </a:lnTo>
                  <a:lnTo>
                    <a:pt x="9048" y="45098"/>
                  </a:lnTo>
                  <a:lnTo>
                    <a:pt x="13326" y="33788"/>
                  </a:lnTo>
                  <a:lnTo>
                    <a:pt x="18989" y="24075"/>
                  </a:lnTo>
                  <a:lnTo>
                    <a:pt x="26081" y="16080"/>
                  </a:lnTo>
                  <a:lnTo>
                    <a:pt x="34670" y="9852"/>
                  </a:lnTo>
                  <a:lnTo>
                    <a:pt x="44631" y="5226"/>
                  </a:lnTo>
                  <a:lnTo>
                    <a:pt x="55556" y="2068"/>
                  </a:lnTo>
                  <a:lnTo>
                    <a:pt x="66874" y="373"/>
                  </a:lnTo>
                  <a:lnTo>
                    <a:pt x="78208" y="0"/>
                  </a:lnTo>
                  <a:lnTo>
                    <a:pt x="88955" y="548"/>
                  </a:lnTo>
                  <a:lnTo>
                    <a:pt x="99249" y="1497"/>
                  </a:lnTo>
                  <a:lnTo>
                    <a:pt x="109988" y="2926"/>
                  </a:lnTo>
                  <a:lnTo>
                    <a:pt x="122888" y="503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64082" y="547481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104079" y="10529"/>
                  </a:lnTo>
                  <a:lnTo>
                    <a:pt x="92950" y="10529"/>
                  </a:lnTo>
                  <a:lnTo>
                    <a:pt x="81356" y="10524"/>
                  </a:lnTo>
                  <a:lnTo>
                    <a:pt x="69368" y="10351"/>
                  </a:lnTo>
                  <a:lnTo>
                    <a:pt x="57356" y="9703"/>
                  </a:lnTo>
                  <a:lnTo>
                    <a:pt x="45567" y="8455"/>
                  </a:lnTo>
                  <a:lnTo>
                    <a:pt x="34520" y="6793"/>
                  </a:lnTo>
                  <a:lnTo>
                    <a:pt x="23996" y="4966"/>
                  </a:lnTo>
                  <a:lnTo>
                    <a:pt x="13073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638454" y="568538"/>
              <a:ext cx="4614" cy="115815"/>
            </a:xfrm>
            <a:custGeom>
              <a:avLst/>
              <a:gdLst/>
              <a:ahLst/>
              <a:cxnLst/>
              <a:rect l="0" t="0" r="0" b="0"/>
              <a:pathLst>
                <a:path w="4614" h="115815">
                  <a:moveTo>
                    <a:pt x="4613" y="0"/>
                  </a:moveTo>
                  <a:lnTo>
                    <a:pt x="1813" y="11735"/>
                  </a:lnTo>
                  <a:lnTo>
                    <a:pt x="312" y="22864"/>
                  </a:lnTo>
                  <a:lnTo>
                    <a:pt x="0" y="34458"/>
                  </a:lnTo>
                  <a:lnTo>
                    <a:pt x="513" y="46578"/>
                  </a:lnTo>
                  <a:lnTo>
                    <a:pt x="1385" y="60598"/>
                  </a:lnTo>
                  <a:lnTo>
                    <a:pt x="2691" y="81108"/>
                  </a:lnTo>
                  <a:lnTo>
                    <a:pt x="4613" y="11581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643067" y="473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731418" y="533479"/>
              <a:ext cx="82158" cy="161402"/>
            </a:xfrm>
            <a:custGeom>
              <a:avLst/>
              <a:gdLst/>
              <a:ahLst/>
              <a:cxnLst/>
              <a:rect l="0" t="0" r="0" b="0"/>
              <a:pathLst>
                <a:path w="82158" h="161402">
                  <a:moveTo>
                    <a:pt x="6405" y="56116"/>
                  </a:moveTo>
                  <a:lnTo>
                    <a:pt x="15207" y="61783"/>
                  </a:lnTo>
                  <a:lnTo>
                    <a:pt x="23553" y="65427"/>
                  </a:lnTo>
                  <a:lnTo>
                    <a:pt x="32248" y="67332"/>
                  </a:lnTo>
                  <a:lnTo>
                    <a:pt x="41196" y="67660"/>
                  </a:lnTo>
                  <a:lnTo>
                    <a:pt x="50042" y="66393"/>
                  </a:lnTo>
                  <a:lnTo>
                    <a:pt x="58572" y="63659"/>
                  </a:lnTo>
                  <a:lnTo>
                    <a:pt x="66415" y="59393"/>
                  </a:lnTo>
                  <a:lnTo>
                    <a:pt x="72996" y="53261"/>
                  </a:lnTo>
                  <a:lnTo>
                    <a:pt x="78106" y="45263"/>
                  </a:lnTo>
                  <a:lnTo>
                    <a:pt x="81382" y="36150"/>
                  </a:lnTo>
                  <a:lnTo>
                    <a:pt x="82157" y="27189"/>
                  </a:lnTo>
                  <a:lnTo>
                    <a:pt x="80301" y="19101"/>
                  </a:lnTo>
                  <a:lnTo>
                    <a:pt x="75969" y="12217"/>
                  </a:lnTo>
                  <a:lnTo>
                    <a:pt x="69334" y="6743"/>
                  </a:lnTo>
                  <a:lnTo>
                    <a:pt x="60739" y="2636"/>
                  </a:lnTo>
                  <a:lnTo>
                    <a:pt x="51091" y="167"/>
                  </a:lnTo>
                  <a:lnTo>
                    <a:pt x="41704" y="0"/>
                  </a:lnTo>
                  <a:lnTo>
                    <a:pt x="33293" y="2292"/>
                  </a:lnTo>
                  <a:lnTo>
                    <a:pt x="26007" y="6760"/>
                  </a:lnTo>
                  <a:lnTo>
                    <a:pt x="19724" y="12963"/>
                  </a:lnTo>
                  <a:lnTo>
                    <a:pt x="14243" y="20471"/>
                  </a:lnTo>
                  <a:lnTo>
                    <a:pt x="9527" y="29086"/>
                  </a:lnTo>
                  <a:lnTo>
                    <a:pt x="5714" y="38837"/>
                  </a:lnTo>
                  <a:lnTo>
                    <a:pt x="2813" y="49647"/>
                  </a:lnTo>
                  <a:lnTo>
                    <a:pt x="861" y="61174"/>
                  </a:lnTo>
                  <a:lnTo>
                    <a:pt x="0" y="72911"/>
                  </a:lnTo>
                  <a:lnTo>
                    <a:pt x="204" y="84543"/>
                  </a:lnTo>
                  <a:lnTo>
                    <a:pt x="1477" y="95794"/>
                  </a:lnTo>
                  <a:lnTo>
                    <a:pt x="3927" y="106350"/>
                  </a:lnTo>
                  <a:lnTo>
                    <a:pt x="7505" y="116110"/>
                  </a:lnTo>
                  <a:lnTo>
                    <a:pt x="12195" y="124986"/>
                  </a:lnTo>
                  <a:lnTo>
                    <a:pt x="18092" y="132810"/>
                  </a:lnTo>
                  <a:lnTo>
                    <a:pt x="25124" y="139589"/>
                  </a:lnTo>
                  <a:lnTo>
                    <a:pt x="32837" y="145330"/>
                  </a:lnTo>
                  <a:lnTo>
                    <a:pt x="41346" y="150512"/>
                  </a:lnTo>
                  <a:lnTo>
                    <a:pt x="52513" y="155590"/>
                  </a:lnTo>
                  <a:lnTo>
                    <a:pt x="69576" y="16140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863231" y="396376"/>
              <a:ext cx="137806" cy="319562"/>
            </a:xfrm>
            <a:custGeom>
              <a:avLst/>
              <a:gdLst/>
              <a:ahLst/>
              <a:cxnLst/>
              <a:rect l="0" t="0" r="0" b="0"/>
              <a:pathLst>
                <a:path w="137806" h="319562">
                  <a:moveTo>
                    <a:pt x="64105" y="266919"/>
                  </a:moveTo>
                  <a:lnTo>
                    <a:pt x="66905" y="258117"/>
                  </a:lnTo>
                  <a:lnTo>
                    <a:pt x="68407" y="249771"/>
                  </a:lnTo>
                  <a:lnTo>
                    <a:pt x="68700" y="241090"/>
                  </a:lnTo>
                  <a:lnTo>
                    <a:pt x="67502" y="232661"/>
                  </a:lnTo>
                  <a:lnTo>
                    <a:pt x="64089" y="225759"/>
                  </a:lnTo>
                  <a:lnTo>
                    <a:pt x="58269" y="220985"/>
                  </a:lnTo>
                  <a:lnTo>
                    <a:pt x="50630" y="218445"/>
                  </a:lnTo>
                  <a:lnTo>
                    <a:pt x="42213" y="218106"/>
                  </a:lnTo>
                  <a:lnTo>
                    <a:pt x="33715" y="219701"/>
                  </a:lnTo>
                  <a:lnTo>
                    <a:pt x="25590" y="223009"/>
                  </a:lnTo>
                  <a:lnTo>
                    <a:pt x="18222" y="227954"/>
                  </a:lnTo>
                  <a:lnTo>
                    <a:pt x="11728" y="234346"/>
                  </a:lnTo>
                  <a:lnTo>
                    <a:pt x="6353" y="241904"/>
                  </a:lnTo>
                  <a:lnTo>
                    <a:pt x="2558" y="250346"/>
                  </a:lnTo>
                  <a:lnTo>
                    <a:pt x="451" y="259427"/>
                  </a:lnTo>
                  <a:lnTo>
                    <a:pt x="0" y="268794"/>
                  </a:lnTo>
                  <a:lnTo>
                    <a:pt x="1208" y="278002"/>
                  </a:lnTo>
                  <a:lnTo>
                    <a:pt x="3914" y="286810"/>
                  </a:lnTo>
                  <a:lnTo>
                    <a:pt x="7999" y="294688"/>
                  </a:lnTo>
                  <a:lnTo>
                    <a:pt x="13482" y="300770"/>
                  </a:lnTo>
                  <a:lnTo>
                    <a:pt x="20237" y="304731"/>
                  </a:lnTo>
                  <a:lnTo>
                    <a:pt x="27873" y="306254"/>
                  </a:lnTo>
                  <a:lnTo>
                    <a:pt x="35835" y="304782"/>
                  </a:lnTo>
                  <a:lnTo>
                    <a:pt x="43776" y="300312"/>
                  </a:lnTo>
                  <a:lnTo>
                    <a:pt x="51394" y="293431"/>
                  </a:lnTo>
                  <a:lnTo>
                    <a:pt x="58357" y="285003"/>
                  </a:lnTo>
                  <a:lnTo>
                    <a:pt x="64556" y="275672"/>
                  </a:lnTo>
                  <a:lnTo>
                    <a:pt x="70057" y="265667"/>
                  </a:lnTo>
                  <a:lnTo>
                    <a:pt x="74995" y="254901"/>
                  </a:lnTo>
                  <a:lnTo>
                    <a:pt x="79506" y="243362"/>
                  </a:lnTo>
                  <a:lnTo>
                    <a:pt x="83707" y="230987"/>
                  </a:lnTo>
                  <a:lnTo>
                    <a:pt x="87690" y="217608"/>
                  </a:lnTo>
                  <a:lnTo>
                    <a:pt x="91517" y="203235"/>
                  </a:lnTo>
                  <a:lnTo>
                    <a:pt x="95071" y="188173"/>
                  </a:lnTo>
                  <a:lnTo>
                    <a:pt x="98078" y="172917"/>
                  </a:lnTo>
                  <a:lnTo>
                    <a:pt x="100433" y="157763"/>
                  </a:lnTo>
                  <a:lnTo>
                    <a:pt x="102182" y="142656"/>
                  </a:lnTo>
                  <a:lnTo>
                    <a:pt x="103439" y="127295"/>
                  </a:lnTo>
                  <a:lnTo>
                    <a:pt x="104322" y="111519"/>
                  </a:lnTo>
                  <a:lnTo>
                    <a:pt x="104933" y="95483"/>
                  </a:lnTo>
                  <a:lnTo>
                    <a:pt x="105351" y="79557"/>
                  </a:lnTo>
                  <a:lnTo>
                    <a:pt x="105631" y="63956"/>
                  </a:lnTo>
                  <a:lnTo>
                    <a:pt x="105650" y="48886"/>
                  </a:lnTo>
                  <a:lnTo>
                    <a:pt x="105132" y="34613"/>
                  </a:lnTo>
                  <a:lnTo>
                    <a:pt x="103941" y="21228"/>
                  </a:lnTo>
                  <a:lnTo>
                    <a:pt x="101294" y="9712"/>
                  </a:lnTo>
                  <a:lnTo>
                    <a:pt x="96752" y="2230"/>
                  </a:lnTo>
                  <a:lnTo>
                    <a:pt x="91712" y="0"/>
                  </a:lnTo>
                  <a:lnTo>
                    <a:pt x="87211" y="2788"/>
                  </a:lnTo>
                  <a:lnTo>
                    <a:pt x="83615" y="9710"/>
                  </a:lnTo>
                  <a:lnTo>
                    <a:pt x="80917" y="19785"/>
                  </a:lnTo>
                  <a:lnTo>
                    <a:pt x="78969" y="32159"/>
                  </a:lnTo>
                  <a:lnTo>
                    <a:pt x="77596" y="46163"/>
                  </a:lnTo>
                  <a:lnTo>
                    <a:pt x="76644" y="61302"/>
                  </a:lnTo>
                  <a:lnTo>
                    <a:pt x="75991" y="77221"/>
                  </a:lnTo>
                  <a:lnTo>
                    <a:pt x="75552" y="93662"/>
                  </a:lnTo>
                  <a:lnTo>
                    <a:pt x="75425" y="110127"/>
                  </a:lnTo>
                  <a:lnTo>
                    <a:pt x="75871" y="125883"/>
                  </a:lnTo>
                  <a:lnTo>
                    <a:pt x="76988" y="140594"/>
                  </a:lnTo>
                  <a:lnTo>
                    <a:pt x="78722" y="154269"/>
                  </a:lnTo>
                  <a:lnTo>
                    <a:pt x="80957" y="167076"/>
                  </a:lnTo>
                  <a:lnTo>
                    <a:pt x="83573" y="179217"/>
                  </a:lnTo>
                  <a:lnTo>
                    <a:pt x="86464" y="191035"/>
                  </a:lnTo>
                  <a:lnTo>
                    <a:pt x="89550" y="202978"/>
                  </a:lnTo>
                  <a:lnTo>
                    <a:pt x="92777" y="215277"/>
                  </a:lnTo>
                  <a:lnTo>
                    <a:pt x="96265" y="227811"/>
                  </a:lnTo>
                  <a:lnTo>
                    <a:pt x="100292" y="240225"/>
                  </a:lnTo>
                  <a:lnTo>
                    <a:pt x="104962" y="252312"/>
                  </a:lnTo>
                  <a:lnTo>
                    <a:pt x="110115" y="263965"/>
                  </a:lnTo>
                  <a:lnTo>
                    <a:pt x="116022" y="276454"/>
                  </a:lnTo>
                  <a:lnTo>
                    <a:pt x="124322" y="293110"/>
                  </a:lnTo>
                  <a:lnTo>
                    <a:pt x="137805" y="31956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245904" y="357968"/>
              <a:ext cx="170972" cy="327006"/>
            </a:xfrm>
            <a:custGeom>
              <a:avLst/>
              <a:gdLst/>
              <a:ahLst/>
              <a:cxnLst/>
              <a:rect l="0" t="0" r="0" b="0"/>
              <a:pathLst>
                <a:path w="170972" h="327006">
                  <a:moveTo>
                    <a:pt x="7816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8" y="34467"/>
                  </a:lnTo>
                  <a:lnTo>
                    <a:pt x="200" y="46801"/>
                  </a:lnTo>
                  <a:lnTo>
                    <a:pt x="0" y="60110"/>
                  </a:lnTo>
                  <a:lnTo>
                    <a:pt x="652" y="74419"/>
                  </a:lnTo>
                  <a:lnTo>
                    <a:pt x="1890" y="89596"/>
                  </a:lnTo>
                  <a:lnTo>
                    <a:pt x="3254" y="105458"/>
                  </a:lnTo>
                  <a:lnTo>
                    <a:pt x="4468" y="121834"/>
                  </a:lnTo>
                  <a:lnTo>
                    <a:pt x="5603" y="138744"/>
                  </a:lnTo>
                  <a:lnTo>
                    <a:pt x="6971" y="156387"/>
                  </a:lnTo>
                  <a:lnTo>
                    <a:pt x="8739" y="174808"/>
                  </a:lnTo>
                  <a:lnTo>
                    <a:pt x="10757" y="193755"/>
                  </a:lnTo>
                  <a:lnTo>
                    <a:pt x="12658" y="212781"/>
                  </a:lnTo>
                  <a:lnTo>
                    <a:pt x="14238" y="231608"/>
                  </a:lnTo>
                  <a:lnTo>
                    <a:pt x="15622" y="249826"/>
                  </a:lnTo>
                  <a:lnTo>
                    <a:pt x="17158" y="266834"/>
                  </a:lnTo>
                  <a:lnTo>
                    <a:pt x="19025" y="282333"/>
                  </a:lnTo>
                  <a:lnTo>
                    <a:pt x="20607" y="293424"/>
                  </a:lnTo>
                  <a:lnTo>
                    <a:pt x="21285" y="296636"/>
                  </a:lnTo>
                  <a:lnTo>
                    <a:pt x="21720" y="293525"/>
                  </a:lnTo>
                  <a:lnTo>
                    <a:pt x="22492" y="286310"/>
                  </a:lnTo>
                  <a:lnTo>
                    <a:pt x="23815" y="276554"/>
                  </a:lnTo>
                  <a:lnTo>
                    <a:pt x="25682" y="265229"/>
                  </a:lnTo>
                  <a:lnTo>
                    <a:pt x="28005" y="252934"/>
                  </a:lnTo>
                  <a:lnTo>
                    <a:pt x="30678" y="240191"/>
                  </a:lnTo>
                  <a:lnTo>
                    <a:pt x="33608" y="227533"/>
                  </a:lnTo>
                  <a:lnTo>
                    <a:pt x="36728" y="215236"/>
                  </a:lnTo>
                  <a:lnTo>
                    <a:pt x="40312" y="203684"/>
                  </a:lnTo>
                  <a:lnTo>
                    <a:pt x="44936" y="193447"/>
                  </a:lnTo>
                  <a:lnTo>
                    <a:pt x="50833" y="184718"/>
                  </a:lnTo>
                  <a:lnTo>
                    <a:pt x="58083" y="177686"/>
                  </a:lnTo>
                  <a:lnTo>
                    <a:pt x="66779" y="172703"/>
                  </a:lnTo>
                  <a:lnTo>
                    <a:pt x="76807" y="169762"/>
                  </a:lnTo>
                  <a:lnTo>
                    <a:pt x="87609" y="168735"/>
                  </a:lnTo>
                  <a:lnTo>
                    <a:pt x="98310" y="169549"/>
                  </a:lnTo>
                  <a:lnTo>
                    <a:pt x="108426" y="171981"/>
                  </a:lnTo>
                  <a:lnTo>
                    <a:pt x="117842" y="175713"/>
                  </a:lnTo>
                  <a:lnTo>
                    <a:pt x="126627" y="180425"/>
                  </a:lnTo>
                  <a:lnTo>
                    <a:pt x="134901" y="185854"/>
                  </a:lnTo>
                  <a:lnTo>
                    <a:pt x="142628" y="191955"/>
                  </a:lnTo>
                  <a:lnTo>
                    <a:pt x="149606" y="198881"/>
                  </a:lnTo>
                  <a:lnTo>
                    <a:pt x="155782" y="206661"/>
                  </a:lnTo>
                  <a:lnTo>
                    <a:pt x="161084" y="215514"/>
                  </a:lnTo>
                  <a:lnTo>
                    <a:pt x="165349" y="225900"/>
                  </a:lnTo>
                  <a:lnTo>
                    <a:pt x="168577" y="237920"/>
                  </a:lnTo>
                  <a:lnTo>
                    <a:pt x="170592" y="251061"/>
                  </a:lnTo>
                  <a:lnTo>
                    <a:pt x="170971" y="264413"/>
                  </a:lnTo>
                  <a:lnTo>
                    <a:pt x="169628" y="277417"/>
                  </a:lnTo>
                  <a:lnTo>
                    <a:pt x="166607" y="289569"/>
                  </a:lnTo>
                  <a:lnTo>
                    <a:pt x="161913" y="300271"/>
                  </a:lnTo>
                  <a:lnTo>
                    <a:pt x="155715" y="309343"/>
                  </a:lnTo>
                  <a:lnTo>
                    <a:pt x="148130" y="316619"/>
                  </a:lnTo>
                  <a:lnTo>
                    <a:pt x="139144" y="321773"/>
                  </a:lnTo>
                  <a:lnTo>
                    <a:pt x="128884" y="324840"/>
                  </a:lnTo>
                  <a:lnTo>
                    <a:pt x="117612" y="326291"/>
                  </a:lnTo>
                  <a:lnTo>
                    <a:pt x="104227" y="326992"/>
                  </a:lnTo>
                  <a:lnTo>
                    <a:pt x="84203" y="327005"/>
                  </a:lnTo>
                  <a:lnTo>
                    <a:pt x="49930" y="32638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453761" y="526424"/>
              <a:ext cx="52644" cy="126343"/>
            </a:xfrm>
            <a:custGeom>
              <a:avLst/>
              <a:gdLst/>
              <a:ahLst/>
              <a:cxnLst/>
              <a:rect l="0" t="0" r="0" b="0"/>
              <a:pathLst>
                <a:path w="52644" h="126343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9" y="32459"/>
                  </a:lnTo>
                  <a:lnTo>
                    <a:pt x="4041" y="42760"/>
                  </a:lnTo>
                  <a:lnTo>
                    <a:pt x="7006" y="53104"/>
                  </a:lnTo>
                  <a:lnTo>
                    <a:pt x="10925" y="63489"/>
                  </a:lnTo>
                  <a:lnTo>
                    <a:pt x="15675" y="73744"/>
                  </a:lnTo>
                  <a:lnTo>
                    <a:pt x="21079" y="83554"/>
                  </a:lnTo>
                  <a:lnTo>
                    <a:pt x="26961" y="92772"/>
                  </a:lnTo>
                  <a:lnTo>
                    <a:pt x="32881" y="101123"/>
                  </a:lnTo>
                  <a:lnTo>
                    <a:pt x="38714" y="108945"/>
                  </a:lnTo>
                  <a:lnTo>
                    <a:pt x="44972" y="116922"/>
                  </a:lnTo>
                  <a:lnTo>
                    <a:pt x="52643" y="12634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22176" y="494839"/>
              <a:ext cx="178985" cy="536954"/>
            </a:xfrm>
            <a:custGeom>
              <a:avLst/>
              <a:gdLst/>
              <a:ahLst/>
              <a:cxnLst/>
              <a:rect l="0" t="0" r="0" b="0"/>
              <a:pathLst>
                <a:path w="178985" h="536954">
                  <a:moveTo>
                    <a:pt x="178984" y="0"/>
                  </a:moveTo>
                  <a:lnTo>
                    <a:pt x="176050" y="8801"/>
                  </a:lnTo>
                  <a:lnTo>
                    <a:pt x="173268" y="17148"/>
                  </a:lnTo>
                  <a:lnTo>
                    <a:pt x="170369" y="25847"/>
                  </a:lnTo>
                  <a:lnTo>
                    <a:pt x="167329" y="34968"/>
                  </a:lnTo>
                  <a:lnTo>
                    <a:pt x="164163" y="44463"/>
                  </a:lnTo>
                  <a:lnTo>
                    <a:pt x="160899" y="54255"/>
                  </a:lnTo>
                  <a:lnTo>
                    <a:pt x="157561" y="64269"/>
                  </a:lnTo>
                  <a:lnTo>
                    <a:pt x="154170" y="74442"/>
                  </a:lnTo>
                  <a:lnTo>
                    <a:pt x="150741" y="84733"/>
                  </a:lnTo>
                  <a:lnTo>
                    <a:pt x="147286" y="95270"/>
                  </a:lnTo>
                  <a:lnTo>
                    <a:pt x="143814" y="106336"/>
                  </a:lnTo>
                  <a:lnTo>
                    <a:pt x="140329" y="118043"/>
                  </a:lnTo>
                  <a:lnTo>
                    <a:pt x="136837" y="130347"/>
                  </a:lnTo>
                  <a:lnTo>
                    <a:pt x="133338" y="143139"/>
                  </a:lnTo>
                  <a:lnTo>
                    <a:pt x="129832" y="156301"/>
                  </a:lnTo>
                  <a:lnTo>
                    <a:pt x="126155" y="169733"/>
                  </a:lnTo>
                  <a:lnTo>
                    <a:pt x="122000" y="183356"/>
                  </a:lnTo>
                  <a:lnTo>
                    <a:pt x="117244" y="197112"/>
                  </a:lnTo>
                  <a:lnTo>
                    <a:pt x="112083" y="210959"/>
                  </a:lnTo>
                  <a:lnTo>
                    <a:pt x="106927" y="224869"/>
                  </a:lnTo>
                  <a:lnTo>
                    <a:pt x="102011" y="238820"/>
                  </a:lnTo>
                  <a:lnTo>
                    <a:pt x="97236" y="252800"/>
                  </a:lnTo>
                  <a:lnTo>
                    <a:pt x="92271" y="266800"/>
                  </a:lnTo>
                  <a:lnTo>
                    <a:pt x="86935" y="280812"/>
                  </a:lnTo>
                  <a:lnTo>
                    <a:pt x="81367" y="294833"/>
                  </a:lnTo>
                  <a:lnTo>
                    <a:pt x="75930" y="308859"/>
                  </a:lnTo>
                  <a:lnTo>
                    <a:pt x="70822" y="322889"/>
                  </a:lnTo>
                  <a:lnTo>
                    <a:pt x="65917" y="336922"/>
                  </a:lnTo>
                  <a:lnTo>
                    <a:pt x="60864" y="350957"/>
                  </a:lnTo>
                  <a:lnTo>
                    <a:pt x="55469" y="364997"/>
                  </a:lnTo>
                  <a:lnTo>
                    <a:pt x="49862" y="379206"/>
                  </a:lnTo>
                  <a:lnTo>
                    <a:pt x="44398" y="393892"/>
                  </a:lnTo>
                  <a:lnTo>
                    <a:pt x="39277" y="409173"/>
                  </a:lnTo>
                  <a:lnTo>
                    <a:pt x="34533" y="424690"/>
                  </a:lnTo>
                  <a:lnTo>
                    <a:pt x="30119" y="439728"/>
                  </a:lnTo>
                  <a:lnTo>
                    <a:pt x="25968" y="453915"/>
                  </a:lnTo>
                  <a:lnTo>
                    <a:pt x="22011" y="467220"/>
                  </a:lnTo>
                  <a:lnTo>
                    <a:pt x="18193" y="479770"/>
                  </a:lnTo>
                  <a:lnTo>
                    <a:pt x="14477" y="491716"/>
                  </a:lnTo>
                  <a:lnTo>
                    <a:pt x="10986" y="502761"/>
                  </a:lnTo>
                  <a:lnTo>
                    <a:pt x="7648" y="513229"/>
                  </a:lnTo>
                  <a:lnTo>
                    <a:pt x="4173" y="524046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895958" y="263212"/>
            <a:ext cx="3105908" cy="589597"/>
            <a:chOff x="5895958" y="263212"/>
            <a:chExt cx="3105908" cy="589597"/>
          </a:xfrm>
        </p:grpSpPr>
        <p:sp>
          <p:nvSpPr>
            <p:cNvPr id="39" name="Freeform 38"/>
            <p:cNvSpPr/>
            <p:nvPr/>
          </p:nvSpPr>
          <p:spPr>
            <a:xfrm>
              <a:off x="6022300" y="305326"/>
              <a:ext cx="73701" cy="410612"/>
            </a:xfrm>
            <a:custGeom>
              <a:avLst/>
              <a:gdLst/>
              <a:ahLst/>
              <a:cxnLst/>
              <a:rect l="0" t="0" r="0" b="0"/>
              <a:pathLst>
                <a:path w="73701" h="410612">
                  <a:moveTo>
                    <a:pt x="0" y="0"/>
                  </a:moveTo>
                  <a:lnTo>
                    <a:pt x="2934" y="8868"/>
                  </a:lnTo>
                  <a:lnTo>
                    <a:pt x="5716" y="17855"/>
                  </a:lnTo>
                  <a:lnTo>
                    <a:pt x="8611" y="27860"/>
                  </a:lnTo>
                  <a:lnTo>
                    <a:pt x="11478" y="39186"/>
                  </a:lnTo>
                  <a:lnTo>
                    <a:pt x="13995" y="52294"/>
                  </a:lnTo>
                  <a:lnTo>
                    <a:pt x="16010" y="67245"/>
                  </a:lnTo>
                  <a:lnTo>
                    <a:pt x="17696" y="83315"/>
                  </a:lnTo>
                  <a:lnTo>
                    <a:pt x="19438" y="99245"/>
                  </a:lnTo>
                  <a:lnTo>
                    <a:pt x="21465" y="114332"/>
                  </a:lnTo>
                  <a:lnTo>
                    <a:pt x="23826" y="128899"/>
                  </a:lnTo>
                  <a:lnTo>
                    <a:pt x="26491" y="143965"/>
                  </a:lnTo>
                  <a:lnTo>
                    <a:pt x="29398" y="160105"/>
                  </a:lnTo>
                  <a:lnTo>
                    <a:pt x="32486" y="177404"/>
                  </a:lnTo>
                  <a:lnTo>
                    <a:pt x="35705" y="195715"/>
                  </a:lnTo>
                  <a:lnTo>
                    <a:pt x="39015" y="214817"/>
                  </a:lnTo>
                  <a:lnTo>
                    <a:pt x="42390" y="234341"/>
                  </a:lnTo>
                  <a:lnTo>
                    <a:pt x="45809" y="253814"/>
                  </a:lnTo>
                  <a:lnTo>
                    <a:pt x="49258" y="272971"/>
                  </a:lnTo>
                  <a:lnTo>
                    <a:pt x="52725" y="291424"/>
                  </a:lnTo>
                  <a:lnTo>
                    <a:pt x="56207" y="308596"/>
                  </a:lnTo>
                  <a:lnTo>
                    <a:pt x="59694" y="324294"/>
                  </a:lnTo>
                  <a:lnTo>
                    <a:pt x="63031" y="338782"/>
                  </a:lnTo>
                  <a:lnTo>
                    <a:pt x="66246" y="354325"/>
                  </a:lnTo>
                  <a:lnTo>
                    <a:pt x="69623" y="375641"/>
                  </a:lnTo>
                  <a:lnTo>
                    <a:pt x="73700" y="41061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895958" y="484310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263213" y="0"/>
                  </a:moveTo>
                  <a:lnTo>
                    <a:pt x="251478" y="2867"/>
                  </a:lnTo>
                  <a:lnTo>
                    <a:pt x="240348" y="5009"/>
                  </a:lnTo>
                  <a:lnTo>
                    <a:pt x="228750" y="6617"/>
                  </a:lnTo>
                  <a:lnTo>
                    <a:pt x="216589" y="7970"/>
                  </a:lnTo>
                  <a:lnTo>
                    <a:pt x="203929" y="9467"/>
                  </a:lnTo>
                  <a:lnTo>
                    <a:pt x="190873" y="11318"/>
                  </a:lnTo>
                  <a:lnTo>
                    <a:pt x="177521" y="13558"/>
                  </a:lnTo>
                  <a:lnTo>
                    <a:pt x="163956" y="16138"/>
                  </a:lnTo>
                  <a:lnTo>
                    <a:pt x="150246" y="18988"/>
                  </a:lnTo>
                  <a:lnTo>
                    <a:pt x="136599" y="22037"/>
                  </a:lnTo>
                  <a:lnTo>
                    <a:pt x="123357" y="25230"/>
                  </a:lnTo>
                  <a:lnTo>
                    <a:pt x="110663" y="28518"/>
                  </a:lnTo>
                  <a:lnTo>
                    <a:pt x="98172" y="31709"/>
                  </a:lnTo>
                  <a:lnTo>
                    <a:pt x="85178" y="34471"/>
                  </a:lnTo>
                  <a:lnTo>
                    <a:pt x="71338" y="36661"/>
                  </a:lnTo>
                  <a:lnTo>
                    <a:pt x="57195" y="38303"/>
                  </a:lnTo>
                  <a:lnTo>
                    <a:pt x="42511" y="39667"/>
                  </a:lnTo>
                  <a:lnTo>
                    <a:pt x="24872" y="4086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148642" y="263212"/>
              <a:ext cx="336913" cy="422110"/>
            </a:xfrm>
            <a:custGeom>
              <a:avLst/>
              <a:gdLst/>
              <a:ahLst/>
              <a:cxnLst/>
              <a:rect l="0" t="0" r="0" b="0"/>
              <a:pathLst>
                <a:path w="336913" h="422110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2000" y="36466"/>
                  </a:lnTo>
                  <a:lnTo>
                    <a:pt x="3687" y="50487"/>
                  </a:lnTo>
                  <a:lnTo>
                    <a:pt x="5355" y="65463"/>
                  </a:lnTo>
                  <a:lnTo>
                    <a:pt x="6773" y="81186"/>
                  </a:lnTo>
                  <a:lnTo>
                    <a:pt x="8044" y="97462"/>
                  </a:lnTo>
                  <a:lnTo>
                    <a:pt x="9503" y="114134"/>
                  </a:lnTo>
                  <a:lnTo>
                    <a:pt x="11335" y="131084"/>
                  </a:lnTo>
                  <a:lnTo>
                    <a:pt x="13565" y="148227"/>
                  </a:lnTo>
                  <a:lnTo>
                    <a:pt x="16142" y="165502"/>
                  </a:lnTo>
                  <a:lnTo>
                    <a:pt x="18985" y="182861"/>
                  </a:lnTo>
                  <a:lnTo>
                    <a:pt x="21860" y="200113"/>
                  </a:lnTo>
                  <a:lnTo>
                    <a:pt x="24404" y="216929"/>
                  </a:lnTo>
                  <a:lnTo>
                    <a:pt x="26444" y="233173"/>
                  </a:lnTo>
                  <a:lnTo>
                    <a:pt x="27981" y="249031"/>
                  </a:lnTo>
                  <a:lnTo>
                    <a:pt x="29096" y="264906"/>
                  </a:lnTo>
                  <a:lnTo>
                    <a:pt x="29883" y="281029"/>
                  </a:lnTo>
                  <a:lnTo>
                    <a:pt x="30430" y="297300"/>
                  </a:lnTo>
                  <a:lnTo>
                    <a:pt x="30804" y="313384"/>
                  </a:lnTo>
                  <a:lnTo>
                    <a:pt x="31059" y="329095"/>
                  </a:lnTo>
                  <a:lnTo>
                    <a:pt x="31232" y="344409"/>
                  </a:lnTo>
                  <a:lnTo>
                    <a:pt x="31348" y="359378"/>
                  </a:lnTo>
                  <a:lnTo>
                    <a:pt x="31432" y="373985"/>
                  </a:lnTo>
                  <a:lnTo>
                    <a:pt x="31660" y="385044"/>
                  </a:lnTo>
                  <a:lnTo>
                    <a:pt x="32351" y="388759"/>
                  </a:lnTo>
                  <a:lnTo>
                    <a:pt x="33625" y="386806"/>
                  </a:lnTo>
                  <a:lnTo>
                    <a:pt x="35293" y="381040"/>
                  </a:lnTo>
                  <a:lnTo>
                    <a:pt x="36950" y="372283"/>
                  </a:lnTo>
                  <a:lnTo>
                    <a:pt x="38362" y="361123"/>
                  </a:lnTo>
                  <a:lnTo>
                    <a:pt x="39631" y="348276"/>
                  </a:lnTo>
                  <a:lnTo>
                    <a:pt x="41088" y="334532"/>
                  </a:lnTo>
                  <a:lnTo>
                    <a:pt x="42929" y="320423"/>
                  </a:lnTo>
                  <a:lnTo>
                    <a:pt x="45506" y="306702"/>
                  </a:lnTo>
                  <a:lnTo>
                    <a:pt x="49379" y="294400"/>
                  </a:lnTo>
                  <a:lnTo>
                    <a:pt x="54733" y="283960"/>
                  </a:lnTo>
                  <a:lnTo>
                    <a:pt x="61432" y="275781"/>
                  </a:lnTo>
                  <a:lnTo>
                    <a:pt x="69217" y="270479"/>
                  </a:lnTo>
                  <a:lnTo>
                    <a:pt x="77818" y="268103"/>
                  </a:lnTo>
                  <a:lnTo>
                    <a:pt x="86845" y="268420"/>
                  </a:lnTo>
                  <a:lnTo>
                    <a:pt x="95816" y="271199"/>
                  </a:lnTo>
                  <a:lnTo>
                    <a:pt x="104474" y="276066"/>
                  </a:lnTo>
                  <a:lnTo>
                    <a:pt x="112760" y="282736"/>
                  </a:lnTo>
                  <a:lnTo>
                    <a:pt x="120711" y="291098"/>
                  </a:lnTo>
                  <a:lnTo>
                    <a:pt x="128390" y="300940"/>
                  </a:lnTo>
                  <a:lnTo>
                    <a:pt x="135701" y="311970"/>
                  </a:lnTo>
                  <a:lnTo>
                    <a:pt x="142392" y="323897"/>
                  </a:lnTo>
                  <a:lnTo>
                    <a:pt x="148377" y="336470"/>
                  </a:lnTo>
                  <a:lnTo>
                    <a:pt x="153719" y="349336"/>
                  </a:lnTo>
                  <a:lnTo>
                    <a:pt x="158541" y="362047"/>
                  </a:lnTo>
                  <a:lnTo>
                    <a:pt x="162978" y="374305"/>
                  </a:lnTo>
                  <a:lnTo>
                    <a:pt x="167359" y="383677"/>
                  </a:lnTo>
                  <a:lnTo>
                    <a:pt x="171748" y="387078"/>
                  </a:lnTo>
                  <a:lnTo>
                    <a:pt x="175911" y="385373"/>
                  </a:lnTo>
                  <a:lnTo>
                    <a:pt x="180227" y="380301"/>
                  </a:lnTo>
                  <a:lnTo>
                    <a:pt x="185152" y="373488"/>
                  </a:lnTo>
                  <a:lnTo>
                    <a:pt x="191066" y="366362"/>
                  </a:lnTo>
                  <a:lnTo>
                    <a:pt x="198052" y="359677"/>
                  </a:lnTo>
                  <a:lnTo>
                    <a:pt x="206146" y="353826"/>
                  </a:lnTo>
                  <a:lnTo>
                    <a:pt x="215466" y="349089"/>
                  </a:lnTo>
                  <a:lnTo>
                    <a:pt x="225944" y="345480"/>
                  </a:lnTo>
                  <a:lnTo>
                    <a:pt x="237231" y="342676"/>
                  </a:lnTo>
                  <a:lnTo>
                    <a:pt x="248796" y="340159"/>
                  </a:lnTo>
                  <a:lnTo>
                    <a:pt x="260313" y="337603"/>
                  </a:lnTo>
                  <a:lnTo>
                    <a:pt x="271654" y="334881"/>
                  </a:lnTo>
                  <a:lnTo>
                    <a:pt x="282802" y="331973"/>
                  </a:lnTo>
                  <a:lnTo>
                    <a:pt x="293768" y="328889"/>
                  </a:lnTo>
                  <a:lnTo>
                    <a:pt x="304099" y="325173"/>
                  </a:lnTo>
                  <a:lnTo>
                    <a:pt x="312905" y="319936"/>
                  </a:lnTo>
                  <a:lnTo>
                    <a:pt x="319818" y="312825"/>
                  </a:lnTo>
                  <a:lnTo>
                    <a:pt x="324629" y="304286"/>
                  </a:lnTo>
                  <a:lnTo>
                    <a:pt x="327042" y="295253"/>
                  </a:lnTo>
                  <a:lnTo>
                    <a:pt x="327139" y="286333"/>
                  </a:lnTo>
                  <a:lnTo>
                    <a:pt x="325120" y="277923"/>
                  </a:lnTo>
                  <a:lnTo>
                    <a:pt x="321116" y="270363"/>
                  </a:lnTo>
                  <a:lnTo>
                    <a:pt x="315391" y="263744"/>
                  </a:lnTo>
                  <a:lnTo>
                    <a:pt x="308297" y="258455"/>
                  </a:lnTo>
                  <a:lnTo>
                    <a:pt x="300174" y="255250"/>
                  </a:lnTo>
                  <a:lnTo>
                    <a:pt x="291312" y="254353"/>
                  </a:lnTo>
                  <a:lnTo>
                    <a:pt x="282092" y="255529"/>
                  </a:lnTo>
                  <a:lnTo>
                    <a:pt x="272983" y="258368"/>
                  </a:lnTo>
                  <a:lnTo>
                    <a:pt x="264229" y="262469"/>
                  </a:lnTo>
                  <a:lnTo>
                    <a:pt x="255877" y="267812"/>
                  </a:lnTo>
                  <a:lnTo>
                    <a:pt x="247880" y="274746"/>
                  </a:lnTo>
                  <a:lnTo>
                    <a:pt x="240175" y="283334"/>
                  </a:lnTo>
                  <a:lnTo>
                    <a:pt x="233016" y="293370"/>
                  </a:lnTo>
                  <a:lnTo>
                    <a:pt x="226960" y="304555"/>
                  </a:lnTo>
                  <a:lnTo>
                    <a:pt x="222224" y="316595"/>
                  </a:lnTo>
                  <a:lnTo>
                    <a:pt x="218874" y="329086"/>
                  </a:lnTo>
                  <a:lnTo>
                    <a:pt x="216992" y="341538"/>
                  </a:lnTo>
                  <a:lnTo>
                    <a:pt x="216472" y="353681"/>
                  </a:lnTo>
                  <a:lnTo>
                    <a:pt x="217241" y="365291"/>
                  </a:lnTo>
                  <a:lnTo>
                    <a:pt x="219344" y="376095"/>
                  </a:lnTo>
                  <a:lnTo>
                    <a:pt x="222691" y="386025"/>
                  </a:lnTo>
                  <a:lnTo>
                    <a:pt x="227393" y="395016"/>
                  </a:lnTo>
                  <a:lnTo>
                    <a:pt x="233831" y="402918"/>
                  </a:lnTo>
                  <a:lnTo>
                    <a:pt x="242048" y="409745"/>
                  </a:lnTo>
                  <a:lnTo>
                    <a:pt x="251650" y="415332"/>
                  </a:lnTo>
                  <a:lnTo>
                    <a:pt x="262005" y="419262"/>
                  </a:lnTo>
                  <a:lnTo>
                    <a:pt x="272666" y="421461"/>
                  </a:lnTo>
                  <a:lnTo>
                    <a:pt x="283341" y="422109"/>
                  </a:lnTo>
                  <a:lnTo>
                    <a:pt x="295060" y="421430"/>
                  </a:lnTo>
                  <a:lnTo>
                    <a:pt x="311079" y="418247"/>
                  </a:lnTo>
                  <a:lnTo>
                    <a:pt x="336912" y="41061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527669" y="547481"/>
              <a:ext cx="52643" cy="147400"/>
            </a:xfrm>
            <a:custGeom>
              <a:avLst/>
              <a:gdLst/>
              <a:ahLst/>
              <a:cxnLst/>
              <a:rect l="0" t="0" r="0" b="0"/>
              <a:pathLst>
                <a:path w="52643" h="147400">
                  <a:moveTo>
                    <a:pt x="0" y="0"/>
                  </a:moveTo>
                  <a:lnTo>
                    <a:pt x="134" y="11669"/>
                  </a:lnTo>
                  <a:lnTo>
                    <a:pt x="1413" y="22157"/>
                  </a:lnTo>
                  <a:lnTo>
                    <a:pt x="4002" y="32459"/>
                  </a:lnTo>
                  <a:lnTo>
                    <a:pt x="7549" y="42760"/>
                  </a:lnTo>
                  <a:lnTo>
                    <a:pt x="11534" y="53104"/>
                  </a:lnTo>
                  <a:lnTo>
                    <a:pt x="15613" y="63494"/>
                  </a:lnTo>
                  <a:lnTo>
                    <a:pt x="19636" y="73922"/>
                  </a:lnTo>
                  <a:lnTo>
                    <a:pt x="23552" y="84380"/>
                  </a:lnTo>
                  <a:lnTo>
                    <a:pt x="27367" y="94850"/>
                  </a:lnTo>
                  <a:lnTo>
                    <a:pt x="31138" y="105065"/>
                  </a:lnTo>
                  <a:lnTo>
                    <a:pt x="35443" y="115615"/>
                  </a:lnTo>
                  <a:lnTo>
                    <a:pt x="41780" y="128545"/>
                  </a:lnTo>
                  <a:lnTo>
                    <a:pt x="52642" y="14739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527669" y="42113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643482" y="473782"/>
              <a:ext cx="115814" cy="177016"/>
            </a:xfrm>
            <a:custGeom>
              <a:avLst/>
              <a:gdLst/>
              <a:ahLst/>
              <a:cxnLst/>
              <a:rect l="0" t="0" r="0" b="0"/>
              <a:pathLst>
                <a:path w="115814" h="177016">
                  <a:moveTo>
                    <a:pt x="0" y="94756"/>
                  </a:moveTo>
                  <a:lnTo>
                    <a:pt x="2934" y="106491"/>
                  </a:lnTo>
                  <a:lnTo>
                    <a:pt x="5716" y="117620"/>
                  </a:lnTo>
                  <a:lnTo>
                    <a:pt x="8615" y="129214"/>
                  </a:lnTo>
                  <a:lnTo>
                    <a:pt x="11655" y="141203"/>
                  </a:lnTo>
                  <a:lnTo>
                    <a:pt x="14820" y="153214"/>
                  </a:lnTo>
                  <a:lnTo>
                    <a:pt x="18068" y="164948"/>
                  </a:lnTo>
                  <a:lnTo>
                    <a:pt x="20787" y="173921"/>
                  </a:lnTo>
                  <a:lnTo>
                    <a:pt x="22050" y="177015"/>
                  </a:lnTo>
                  <a:lnTo>
                    <a:pt x="21812" y="175108"/>
                  </a:lnTo>
                  <a:lnTo>
                    <a:pt x="20459" y="169905"/>
                  </a:lnTo>
                  <a:lnTo>
                    <a:pt x="18357" y="162675"/>
                  </a:lnTo>
                  <a:lnTo>
                    <a:pt x="15768" y="154210"/>
                  </a:lnTo>
                  <a:lnTo>
                    <a:pt x="12866" y="144979"/>
                  </a:lnTo>
                  <a:lnTo>
                    <a:pt x="9927" y="134942"/>
                  </a:lnTo>
                  <a:lnTo>
                    <a:pt x="7328" y="123658"/>
                  </a:lnTo>
                  <a:lnTo>
                    <a:pt x="5254" y="110984"/>
                  </a:lnTo>
                  <a:lnTo>
                    <a:pt x="4031" y="97381"/>
                  </a:lnTo>
                  <a:lnTo>
                    <a:pt x="4190" y="83708"/>
                  </a:lnTo>
                  <a:lnTo>
                    <a:pt x="5899" y="70483"/>
                  </a:lnTo>
                  <a:lnTo>
                    <a:pt x="9165" y="58181"/>
                  </a:lnTo>
                  <a:lnTo>
                    <a:pt x="14024" y="47378"/>
                  </a:lnTo>
                  <a:lnTo>
                    <a:pt x="20334" y="38228"/>
                  </a:lnTo>
                  <a:lnTo>
                    <a:pt x="27993" y="30561"/>
                  </a:lnTo>
                  <a:lnTo>
                    <a:pt x="37028" y="24079"/>
                  </a:lnTo>
                  <a:lnTo>
                    <a:pt x="47315" y="18493"/>
                  </a:lnTo>
                  <a:lnTo>
                    <a:pt x="58408" y="13706"/>
                  </a:lnTo>
                  <a:lnTo>
                    <a:pt x="70908" y="9341"/>
                  </a:lnTo>
                  <a:lnTo>
                    <a:pt x="88148" y="501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94921" y="496844"/>
              <a:ext cx="227629" cy="174041"/>
            </a:xfrm>
            <a:custGeom>
              <a:avLst/>
              <a:gdLst/>
              <a:ahLst/>
              <a:cxnLst/>
              <a:rect l="0" t="0" r="0" b="0"/>
              <a:pathLst>
                <a:path w="227629" h="174041">
                  <a:moveTo>
                    <a:pt x="132871" y="61166"/>
                  </a:moveTo>
                  <a:lnTo>
                    <a:pt x="127071" y="55231"/>
                  </a:lnTo>
                  <a:lnTo>
                    <a:pt x="122146" y="49027"/>
                  </a:lnTo>
                  <a:lnTo>
                    <a:pt x="117640" y="41935"/>
                  </a:lnTo>
                  <a:lnTo>
                    <a:pt x="113246" y="34168"/>
                  </a:lnTo>
                  <a:lnTo>
                    <a:pt x="108584" y="26170"/>
                  </a:lnTo>
                  <a:lnTo>
                    <a:pt x="103465" y="18242"/>
                  </a:lnTo>
                  <a:lnTo>
                    <a:pt x="97714" y="10987"/>
                  </a:lnTo>
                  <a:lnTo>
                    <a:pt x="91093" y="5338"/>
                  </a:lnTo>
                  <a:lnTo>
                    <a:pt x="83561" y="1666"/>
                  </a:lnTo>
                  <a:lnTo>
                    <a:pt x="75232" y="0"/>
                  </a:lnTo>
                  <a:lnTo>
                    <a:pt x="66271" y="313"/>
                  </a:lnTo>
                  <a:lnTo>
                    <a:pt x="56847" y="2378"/>
                  </a:lnTo>
                  <a:lnTo>
                    <a:pt x="47418" y="6016"/>
                  </a:lnTo>
                  <a:lnTo>
                    <a:pt x="38702" y="11190"/>
                  </a:lnTo>
                  <a:lnTo>
                    <a:pt x="31029" y="17743"/>
                  </a:lnTo>
                  <a:lnTo>
                    <a:pt x="24386" y="25581"/>
                  </a:lnTo>
                  <a:lnTo>
                    <a:pt x="18609" y="34744"/>
                  </a:lnTo>
                  <a:lnTo>
                    <a:pt x="13503" y="45130"/>
                  </a:lnTo>
                  <a:lnTo>
                    <a:pt x="9056" y="56529"/>
                  </a:lnTo>
                  <a:lnTo>
                    <a:pt x="5433" y="68704"/>
                  </a:lnTo>
                  <a:lnTo>
                    <a:pt x="2663" y="81444"/>
                  </a:lnTo>
                  <a:lnTo>
                    <a:pt x="801" y="94422"/>
                  </a:lnTo>
                  <a:lnTo>
                    <a:pt x="0" y="107208"/>
                  </a:lnTo>
                  <a:lnTo>
                    <a:pt x="246" y="119579"/>
                  </a:lnTo>
                  <a:lnTo>
                    <a:pt x="1545" y="131343"/>
                  </a:lnTo>
                  <a:lnTo>
                    <a:pt x="4014" y="142251"/>
                  </a:lnTo>
                  <a:lnTo>
                    <a:pt x="7608" y="152242"/>
                  </a:lnTo>
                  <a:lnTo>
                    <a:pt x="12479" y="160935"/>
                  </a:lnTo>
                  <a:lnTo>
                    <a:pt x="19031" y="167571"/>
                  </a:lnTo>
                  <a:lnTo>
                    <a:pt x="27320" y="171918"/>
                  </a:lnTo>
                  <a:lnTo>
                    <a:pt x="36800" y="174040"/>
                  </a:lnTo>
                  <a:lnTo>
                    <a:pt x="46542" y="174035"/>
                  </a:lnTo>
                  <a:lnTo>
                    <a:pt x="55973" y="172177"/>
                  </a:lnTo>
                  <a:lnTo>
                    <a:pt x="64742" y="168678"/>
                  </a:lnTo>
                  <a:lnTo>
                    <a:pt x="72553" y="163597"/>
                  </a:lnTo>
                  <a:lnTo>
                    <a:pt x="79356" y="157110"/>
                  </a:lnTo>
                  <a:lnTo>
                    <a:pt x="85280" y="149487"/>
                  </a:lnTo>
                  <a:lnTo>
                    <a:pt x="90508" y="141001"/>
                  </a:lnTo>
                  <a:lnTo>
                    <a:pt x="95218" y="131886"/>
                  </a:lnTo>
                  <a:lnTo>
                    <a:pt x="99554" y="122325"/>
                  </a:lnTo>
                  <a:lnTo>
                    <a:pt x="103628" y="112455"/>
                  </a:lnTo>
                  <a:lnTo>
                    <a:pt x="107535" y="102404"/>
                  </a:lnTo>
                  <a:lnTo>
                    <a:pt x="111820" y="93423"/>
                  </a:lnTo>
                  <a:lnTo>
                    <a:pt x="117106" y="88724"/>
                  </a:lnTo>
                  <a:lnTo>
                    <a:pt x="122699" y="89598"/>
                  </a:lnTo>
                  <a:lnTo>
                    <a:pt x="127664" y="94023"/>
                  </a:lnTo>
                  <a:lnTo>
                    <a:pt x="132168" y="100408"/>
                  </a:lnTo>
                  <a:lnTo>
                    <a:pt x="136759" y="107666"/>
                  </a:lnTo>
                  <a:lnTo>
                    <a:pt x="141747" y="115195"/>
                  </a:lnTo>
                  <a:lnTo>
                    <a:pt x="147367" y="122567"/>
                  </a:lnTo>
                  <a:lnTo>
                    <a:pt x="153876" y="129379"/>
                  </a:lnTo>
                  <a:lnTo>
                    <a:pt x="161324" y="135476"/>
                  </a:lnTo>
                  <a:lnTo>
                    <a:pt x="169592" y="140572"/>
                  </a:lnTo>
                  <a:lnTo>
                    <a:pt x="178510" y="144175"/>
                  </a:lnTo>
                  <a:lnTo>
                    <a:pt x="187900" y="146155"/>
                  </a:lnTo>
                  <a:lnTo>
                    <a:pt x="197170" y="146656"/>
                  </a:lnTo>
                  <a:lnTo>
                    <a:pt x="206230" y="145864"/>
                  </a:lnTo>
                  <a:lnTo>
                    <a:pt x="215872" y="142588"/>
                  </a:lnTo>
                  <a:lnTo>
                    <a:pt x="227628" y="13486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222549" y="518935"/>
              <a:ext cx="136871" cy="144361"/>
            </a:xfrm>
            <a:custGeom>
              <a:avLst/>
              <a:gdLst/>
              <a:ahLst/>
              <a:cxnLst/>
              <a:rect l="0" t="0" r="0" b="0"/>
              <a:pathLst>
                <a:path w="136871" h="144361">
                  <a:moveTo>
                    <a:pt x="0" y="7489"/>
                  </a:moveTo>
                  <a:lnTo>
                    <a:pt x="0" y="19224"/>
                  </a:lnTo>
                  <a:lnTo>
                    <a:pt x="0" y="30353"/>
                  </a:lnTo>
                  <a:lnTo>
                    <a:pt x="4" y="41947"/>
                  </a:lnTo>
                  <a:lnTo>
                    <a:pt x="178" y="53936"/>
                  </a:lnTo>
                  <a:lnTo>
                    <a:pt x="826" y="65947"/>
                  </a:lnTo>
                  <a:lnTo>
                    <a:pt x="2079" y="77750"/>
                  </a:lnTo>
                  <a:lnTo>
                    <a:pt x="3904" y="89276"/>
                  </a:lnTo>
                  <a:lnTo>
                    <a:pt x="6201" y="100545"/>
                  </a:lnTo>
                  <a:lnTo>
                    <a:pt x="8831" y="111531"/>
                  </a:lnTo>
                  <a:lnTo>
                    <a:pt x="10798" y="119725"/>
                  </a:lnTo>
                  <a:lnTo>
                    <a:pt x="10990" y="122049"/>
                  </a:lnTo>
                  <a:lnTo>
                    <a:pt x="9832" y="119658"/>
                  </a:lnTo>
                  <a:lnTo>
                    <a:pt x="8153" y="113888"/>
                  </a:lnTo>
                  <a:lnTo>
                    <a:pt x="6891" y="105278"/>
                  </a:lnTo>
                  <a:lnTo>
                    <a:pt x="6501" y="94299"/>
                  </a:lnTo>
                  <a:lnTo>
                    <a:pt x="7040" y="81779"/>
                  </a:lnTo>
                  <a:lnTo>
                    <a:pt x="8385" y="68806"/>
                  </a:lnTo>
                  <a:lnTo>
                    <a:pt x="10363" y="56033"/>
                  </a:lnTo>
                  <a:lnTo>
                    <a:pt x="12977" y="43856"/>
                  </a:lnTo>
                  <a:lnTo>
                    <a:pt x="16400" y="32600"/>
                  </a:lnTo>
                  <a:lnTo>
                    <a:pt x="20670" y="22341"/>
                  </a:lnTo>
                  <a:lnTo>
                    <a:pt x="26011" y="13451"/>
                  </a:lnTo>
                  <a:lnTo>
                    <a:pt x="32884" y="6675"/>
                  </a:lnTo>
                  <a:lnTo>
                    <a:pt x="41393" y="2231"/>
                  </a:lnTo>
                  <a:lnTo>
                    <a:pt x="51023" y="41"/>
                  </a:lnTo>
                  <a:lnTo>
                    <a:pt x="60864" y="0"/>
                  </a:lnTo>
                  <a:lnTo>
                    <a:pt x="70367" y="1832"/>
                  </a:lnTo>
                  <a:lnTo>
                    <a:pt x="79355" y="5483"/>
                  </a:lnTo>
                  <a:lnTo>
                    <a:pt x="87844" y="11198"/>
                  </a:lnTo>
                  <a:lnTo>
                    <a:pt x="95912" y="18928"/>
                  </a:lnTo>
                  <a:lnTo>
                    <a:pt x="103329" y="28370"/>
                  </a:lnTo>
                  <a:lnTo>
                    <a:pt x="109567" y="39149"/>
                  </a:lnTo>
                  <a:lnTo>
                    <a:pt x="114437" y="50913"/>
                  </a:lnTo>
                  <a:lnTo>
                    <a:pt x="118218" y="63217"/>
                  </a:lnTo>
                  <a:lnTo>
                    <a:pt x="121453" y="75542"/>
                  </a:lnTo>
                  <a:lnTo>
                    <a:pt x="124519" y="87596"/>
                  </a:lnTo>
                  <a:lnTo>
                    <a:pt x="127438" y="99045"/>
                  </a:lnTo>
                  <a:lnTo>
                    <a:pt x="130262" y="110638"/>
                  </a:lnTo>
                  <a:lnTo>
                    <a:pt x="133246" y="124509"/>
                  </a:lnTo>
                  <a:lnTo>
                    <a:pt x="136870" y="14436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348891" y="534191"/>
              <a:ext cx="196044" cy="318618"/>
            </a:xfrm>
            <a:custGeom>
              <a:avLst/>
              <a:gdLst/>
              <a:ahLst/>
              <a:cxnLst/>
              <a:rect l="0" t="0" r="0" b="0"/>
              <a:pathLst>
                <a:path w="196044" h="318618">
                  <a:moveTo>
                    <a:pt x="115813" y="97518"/>
                  </a:moveTo>
                  <a:lnTo>
                    <a:pt x="124548" y="94518"/>
                  </a:lnTo>
                  <a:lnTo>
                    <a:pt x="132254" y="91095"/>
                  </a:lnTo>
                  <a:lnTo>
                    <a:pt x="139648" y="86890"/>
                  </a:lnTo>
                  <a:lnTo>
                    <a:pt x="146563" y="81644"/>
                  </a:lnTo>
                  <a:lnTo>
                    <a:pt x="152444" y="74866"/>
                  </a:lnTo>
                  <a:lnTo>
                    <a:pt x="157060" y="66434"/>
                  </a:lnTo>
                  <a:lnTo>
                    <a:pt x="160326" y="56694"/>
                  </a:lnTo>
                  <a:lnTo>
                    <a:pt x="162151" y="46251"/>
                  </a:lnTo>
                  <a:lnTo>
                    <a:pt x="162623" y="35541"/>
                  </a:lnTo>
                  <a:lnTo>
                    <a:pt x="161482" y="25270"/>
                  </a:lnTo>
                  <a:lnTo>
                    <a:pt x="158064" y="16446"/>
                  </a:lnTo>
                  <a:lnTo>
                    <a:pt x="152214" y="9488"/>
                  </a:lnTo>
                  <a:lnTo>
                    <a:pt x="144371" y="4463"/>
                  </a:lnTo>
                  <a:lnTo>
                    <a:pt x="135280" y="1367"/>
                  </a:lnTo>
                  <a:lnTo>
                    <a:pt x="125513" y="0"/>
                  </a:lnTo>
                  <a:lnTo>
                    <a:pt x="115721" y="519"/>
                  </a:lnTo>
                  <a:lnTo>
                    <a:pt x="106693" y="3510"/>
                  </a:lnTo>
                  <a:lnTo>
                    <a:pt x="98784" y="9076"/>
                  </a:lnTo>
                  <a:lnTo>
                    <a:pt x="92137" y="16896"/>
                  </a:lnTo>
                  <a:lnTo>
                    <a:pt x="86883" y="26502"/>
                  </a:lnTo>
                  <a:lnTo>
                    <a:pt x="82947" y="37440"/>
                  </a:lnTo>
                  <a:lnTo>
                    <a:pt x="80436" y="49171"/>
                  </a:lnTo>
                  <a:lnTo>
                    <a:pt x="79716" y="61103"/>
                  </a:lnTo>
                  <a:lnTo>
                    <a:pt x="80826" y="72881"/>
                  </a:lnTo>
                  <a:lnTo>
                    <a:pt x="83690" y="83735"/>
                  </a:lnTo>
                  <a:lnTo>
                    <a:pt x="88276" y="92434"/>
                  </a:lnTo>
                  <a:lnTo>
                    <a:pt x="94394" y="98497"/>
                  </a:lnTo>
                  <a:lnTo>
                    <a:pt x="101584" y="101940"/>
                  </a:lnTo>
                  <a:lnTo>
                    <a:pt x="109241" y="102904"/>
                  </a:lnTo>
                  <a:lnTo>
                    <a:pt x="116973" y="101736"/>
                  </a:lnTo>
                  <a:lnTo>
                    <a:pt x="124450" y="98718"/>
                  </a:lnTo>
                  <a:lnTo>
                    <a:pt x="131316" y="93969"/>
                  </a:lnTo>
                  <a:lnTo>
                    <a:pt x="137451" y="87710"/>
                  </a:lnTo>
                  <a:lnTo>
                    <a:pt x="142909" y="80240"/>
                  </a:lnTo>
                  <a:lnTo>
                    <a:pt x="147818" y="71857"/>
                  </a:lnTo>
                  <a:lnTo>
                    <a:pt x="152324" y="62845"/>
                  </a:lnTo>
                  <a:lnTo>
                    <a:pt x="157039" y="54612"/>
                  </a:lnTo>
                  <a:lnTo>
                    <a:pt x="162478" y="50799"/>
                  </a:lnTo>
                  <a:lnTo>
                    <a:pt x="167643" y="53338"/>
                  </a:lnTo>
                  <a:lnTo>
                    <a:pt x="171491" y="60492"/>
                  </a:lnTo>
                  <a:lnTo>
                    <a:pt x="174252" y="70489"/>
                  </a:lnTo>
                  <a:lnTo>
                    <a:pt x="176594" y="81771"/>
                  </a:lnTo>
                  <a:lnTo>
                    <a:pt x="178951" y="93415"/>
                  </a:lnTo>
                  <a:lnTo>
                    <a:pt x="181497" y="105172"/>
                  </a:lnTo>
                  <a:lnTo>
                    <a:pt x="184266" y="117211"/>
                  </a:lnTo>
                  <a:lnTo>
                    <a:pt x="187228" y="129651"/>
                  </a:lnTo>
                  <a:lnTo>
                    <a:pt x="190179" y="142652"/>
                  </a:lnTo>
                  <a:lnTo>
                    <a:pt x="192770" y="156461"/>
                  </a:lnTo>
                  <a:lnTo>
                    <a:pt x="194832" y="171118"/>
                  </a:lnTo>
                  <a:lnTo>
                    <a:pt x="196043" y="186032"/>
                  </a:lnTo>
                  <a:lnTo>
                    <a:pt x="195875" y="200125"/>
                  </a:lnTo>
                  <a:lnTo>
                    <a:pt x="194154" y="212854"/>
                  </a:lnTo>
                  <a:lnTo>
                    <a:pt x="190710" y="224024"/>
                  </a:lnTo>
                  <a:lnTo>
                    <a:pt x="185199" y="233537"/>
                  </a:lnTo>
                  <a:lnTo>
                    <a:pt x="177640" y="241521"/>
                  </a:lnTo>
                  <a:lnTo>
                    <a:pt x="168326" y="248087"/>
                  </a:lnTo>
                  <a:lnTo>
                    <a:pt x="157641" y="253223"/>
                  </a:lnTo>
                  <a:lnTo>
                    <a:pt x="145944" y="257061"/>
                  </a:lnTo>
                  <a:lnTo>
                    <a:pt x="133687" y="259999"/>
                  </a:lnTo>
                  <a:lnTo>
                    <a:pt x="121394" y="262595"/>
                  </a:lnTo>
                  <a:lnTo>
                    <a:pt x="109352" y="265199"/>
                  </a:lnTo>
                  <a:lnTo>
                    <a:pt x="97641" y="267951"/>
                  </a:lnTo>
                  <a:lnTo>
                    <a:pt x="86236" y="270878"/>
                  </a:lnTo>
                  <a:lnTo>
                    <a:pt x="75084" y="273965"/>
                  </a:lnTo>
                  <a:lnTo>
                    <a:pt x="64290" y="277344"/>
                  </a:lnTo>
                  <a:lnTo>
                    <a:pt x="54106" y="281289"/>
                  </a:lnTo>
                  <a:lnTo>
                    <a:pt x="44628" y="285902"/>
                  </a:lnTo>
                  <a:lnTo>
                    <a:pt x="35900" y="291014"/>
                  </a:lnTo>
                  <a:lnTo>
                    <a:pt x="27039" y="296888"/>
                  </a:lnTo>
                  <a:lnTo>
                    <a:pt x="16152" y="305161"/>
                  </a:lnTo>
                  <a:lnTo>
                    <a:pt x="0" y="31861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583230" y="294797"/>
              <a:ext cx="170145" cy="351069"/>
            </a:xfrm>
            <a:custGeom>
              <a:avLst/>
              <a:gdLst/>
              <a:ahLst/>
              <a:cxnLst/>
              <a:rect l="0" t="0" r="0" b="0"/>
              <a:pathLst>
                <a:path w="170145" h="351069">
                  <a:moveTo>
                    <a:pt x="7816" y="0"/>
                  </a:moveTo>
                  <a:lnTo>
                    <a:pt x="4950" y="11803"/>
                  </a:lnTo>
                  <a:lnTo>
                    <a:pt x="2807" y="23572"/>
                  </a:lnTo>
                  <a:lnTo>
                    <a:pt x="1210" y="36467"/>
                  </a:lnTo>
                  <a:lnTo>
                    <a:pt x="201" y="50488"/>
                  </a:lnTo>
                  <a:lnTo>
                    <a:pt x="0" y="65464"/>
                  </a:lnTo>
                  <a:lnTo>
                    <a:pt x="652" y="81191"/>
                  </a:lnTo>
                  <a:lnTo>
                    <a:pt x="1890" y="97639"/>
                  </a:lnTo>
                  <a:lnTo>
                    <a:pt x="3254" y="114960"/>
                  </a:lnTo>
                  <a:lnTo>
                    <a:pt x="4464" y="133164"/>
                  </a:lnTo>
                  <a:lnTo>
                    <a:pt x="5426" y="152132"/>
                  </a:lnTo>
                  <a:lnTo>
                    <a:pt x="6146" y="171703"/>
                  </a:lnTo>
                  <a:lnTo>
                    <a:pt x="6670" y="191714"/>
                  </a:lnTo>
                  <a:lnTo>
                    <a:pt x="7208" y="211711"/>
                  </a:lnTo>
                  <a:lnTo>
                    <a:pt x="8108" y="230984"/>
                  </a:lnTo>
                  <a:lnTo>
                    <a:pt x="9530" y="249204"/>
                  </a:lnTo>
                  <a:lnTo>
                    <a:pt x="11301" y="266387"/>
                  </a:lnTo>
                  <a:lnTo>
                    <a:pt x="13030" y="282701"/>
                  </a:lnTo>
                  <a:lnTo>
                    <a:pt x="14497" y="298253"/>
                  </a:lnTo>
                  <a:lnTo>
                    <a:pt x="16071" y="310012"/>
                  </a:lnTo>
                  <a:lnTo>
                    <a:pt x="18384" y="314259"/>
                  </a:lnTo>
                  <a:lnTo>
                    <a:pt x="21567" y="312664"/>
                  </a:lnTo>
                  <a:lnTo>
                    <a:pt x="25786" y="307787"/>
                  </a:lnTo>
                  <a:lnTo>
                    <a:pt x="31254" y="301734"/>
                  </a:lnTo>
                  <a:lnTo>
                    <a:pt x="37952" y="295645"/>
                  </a:lnTo>
                  <a:lnTo>
                    <a:pt x="45861" y="289963"/>
                  </a:lnTo>
                  <a:lnTo>
                    <a:pt x="55060" y="284778"/>
                  </a:lnTo>
                  <a:lnTo>
                    <a:pt x="65464" y="280044"/>
                  </a:lnTo>
                  <a:lnTo>
                    <a:pt x="76870" y="275832"/>
                  </a:lnTo>
                  <a:lnTo>
                    <a:pt x="89050" y="272359"/>
                  </a:lnTo>
                  <a:lnTo>
                    <a:pt x="101793" y="269678"/>
                  </a:lnTo>
                  <a:lnTo>
                    <a:pt x="114772" y="267534"/>
                  </a:lnTo>
                  <a:lnTo>
                    <a:pt x="127558" y="265478"/>
                  </a:lnTo>
                  <a:lnTo>
                    <a:pt x="139916" y="263226"/>
                  </a:lnTo>
                  <a:lnTo>
                    <a:pt x="151162" y="260202"/>
                  </a:lnTo>
                  <a:lnTo>
                    <a:pt x="160125" y="255496"/>
                  </a:lnTo>
                  <a:lnTo>
                    <a:pt x="166360" y="248779"/>
                  </a:lnTo>
                  <a:lnTo>
                    <a:pt x="169749" y="240690"/>
                  </a:lnTo>
                  <a:lnTo>
                    <a:pt x="170144" y="232498"/>
                  </a:lnTo>
                  <a:lnTo>
                    <a:pt x="167780" y="224968"/>
                  </a:lnTo>
                  <a:lnTo>
                    <a:pt x="163146" y="218648"/>
                  </a:lnTo>
                  <a:lnTo>
                    <a:pt x="156773" y="214093"/>
                  </a:lnTo>
                  <a:lnTo>
                    <a:pt x="149125" y="211416"/>
                  </a:lnTo>
                  <a:lnTo>
                    <a:pt x="140573" y="210553"/>
                  </a:lnTo>
                  <a:lnTo>
                    <a:pt x="131390" y="211471"/>
                  </a:lnTo>
                  <a:lnTo>
                    <a:pt x="121780" y="213975"/>
                  </a:lnTo>
                  <a:lnTo>
                    <a:pt x="112211" y="217922"/>
                  </a:lnTo>
                  <a:lnTo>
                    <a:pt x="103391" y="223311"/>
                  </a:lnTo>
                  <a:lnTo>
                    <a:pt x="95650" y="230012"/>
                  </a:lnTo>
                  <a:lnTo>
                    <a:pt x="89130" y="237950"/>
                  </a:lnTo>
                  <a:lnTo>
                    <a:pt x="83966" y="247180"/>
                  </a:lnTo>
                  <a:lnTo>
                    <a:pt x="80089" y="257608"/>
                  </a:lnTo>
                  <a:lnTo>
                    <a:pt x="77452" y="268864"/>
                  </a:lnTo>
                  <a:lnTo>
                    <a:pt x="76114" y="280412"/>
                  </a:lnTo>
                  <a:lnTo>
                    <a:pt x="75992" y="291913"/>
                  </a:lnTo>
                  <a:lnTo>
                    <a:pt x="77043" y="303074"/>
                  </a:lnTo>
                  <a:lnTo>
                    <a:pt x="79343" y="313570"/>
                  </a:lnTo>
                  <a:lnTo>
                    <a:pt x="82825" y="323285"/>
                  </a:lnTo>
                  <a:lnTo>
                    <a:pt x="87621" y="331961"/>
                  </a:lnTo>
                  <a:lnTo>
                    <a:pt x="94121" y="339117"/>
                  </a:lnTo>
                  <a:lnTo>
                    <a:pt x="102365" y="344631"/>
                  </a:lnTo>
                  <a:lnTo>
                    <a:pt x="111518" y="348501"/>
                  </a:lnTo>
                  <a:lnTo>
                    <a:pt x="120936" y="350948"/>
                  </a:lnTo>
                  <a:lnTo>
                    <a:pt x="131447" y="351068"/>
                  </a:lnTo>
                  <a:lnTo>
                    <a:pt x="144687" y="34744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794031" y="463253"/>
              <a:ext cx="173387" cy="221100"/>
            </a:xfrm>
            <a:custGeom>
              <a:avLst/>
              <a:gdLst/>
              <a:ahLst/>
              <a:cxnLst/>
              <a:rect l="0" t="0" r="0" b="0"/>
              <a:pathLst>
                <a:path w="173387" h="221100">
                  <a:moveTo>
                    <a:pt x="112870" y="0"/>
                  </a:moveTo>
                  <a:lnTo>
                    <a:pt x="101203" y="134"/>
                  </a:lnTo>
                  <a:lnTo>
                    <a:pt x="90714" y="1415"/>
                  </a:lnTo>
                  <a:lnTo>
                    <a:pt x="80412" y="4008"/>
                  </a:lnTo>
                  <a:lnTo>
                    <a:pt x="70111" y="7727"/>
                  </a:lnTo>
                  <a:lnTo>
                    <a:pt x="59768" y="12360"/>
                  </a:lnTo>
                  <a:lnTo>
                    <a:pt x="49383" y="17698"/>
                  </a:lnTo>
                  <a:lnTo>
                    <a:pt x="39128" y="23718"/>
                  </a:lnTo>
                  <a:lnTo>
                    <a:pt x="29317" y="30581"/>
                  </a:lnTo>
                  <a:lnTo>
                    <a:pt x="20104" y="38305"/>
                  </a:lnTo>
                  <a:lnTo>
                    <a:pt x="11953" y="46778"/>
                  </a:lnTo>
                  <a:lnTo>
                    <a:pt x="5689" y="55843"/>
                  </a:lnTo>
                  <a:lnTo>
                    <a:pt x="1605" y="65336"/>
                  </a:lnTo>
                  <a:lnTo>
                    <a:pt x="0" y="74642"/>
                  </a:lnTo>
                  <a:lnTo>
                    <a:pt x="1417" y="82745"/>
                  </a:lnTo>
                  <a:lnTo>
                    <a:pt x="5854" y="89183"/>
                  </a:lnTo>
                  <a:lnTo>
                    <a:pt x="12884" y="93843"/>
                  </a:lnTo>
                  <a:lnTo>
                    <a:pt x="21945" y="96685"/>
                  </a:lnTo>
                  <a:lnTo>
                    <a:pt x="32513" y="97898"/>
                  </a:lnTo>
                  <a:lnTo>
                    <a:pt x="44164" y="97952"/>
                  </a:lnTo>
                  <a:lnTo>
                    <a:pt x="56573" y="97474"/>
                  </a:lnTo>
                  <a:lnTo>
                    <a:pt x="69498" y="96877"/>
                  </a:lnTo>
                  <a:lnTo>
                    <a:pt x="82445" y="96669"/>
                  </a:lnTo>
                  <a:lnTo>
                    <a:pt x="94686" y="97521"/>
                  </a:lnTo>
                  <a:lnTo>
                    <a:pt x="105886" y="99693"/>
                  </a:lnTo>
                  <a:lnTo>
                    <a:pt x="116221" y="103103"/>
                  </a:lnTo>
                  <a:lnTo>
                    <a:pt x="126164" y="107526"/>
                  </a:lnTo>
                  <a:lnTo>
                    <a:pt x="136033" y="112724"/>
                  </a:lnTo>
                  <a:lnTo>
                    <a:pt x="145647" y="118653"/>
                  </a:lnTo>
                  <a:lnTo>
                    <a:pt x="154431" y="125455"/>
                  </a:lnTo>
                  <a:lnTo>
                    <a:pt x="162107" y="133140"/>
                  </a:lnTo>
                  <a:lnTo>
                    <a:pt x="168227" y="141587"/>
                  </a:lnTo>
                  <a:lnTo>
                    <a:pt x="172050" y="150634"/>
                  </a:lnTo>
                  <a:lnTo>
                    <a:pt x="173386" y="160120"/>
                  </a:lnTo>
                  <a:lnTo>
                    <a:pt x="172350" y="169592"/>
                  </a:lnTo>
                  <a:lnTo>
                    <a:pt x="169079" y="178338"/>
                  </a:lnTo>
                  <a:lnTo>
                    <a:pt x="163880" y="186030"/>
                  </a:lnTo>
                  <a:lnTo>
                    <a:pt x="157157" y="192685"/>
                  </a:lnTo>
                  <a:lnTo>
                    <a:pt x="149291" y="198471"/>
                  </a:lnTo>
                  <a:lnTo>
                    <a:pt x="140596" y="203583"/>
                  </a:lnTo>
                  <a:lnTo>
                    <a:pt x="131149" y="208035"/>
                  </a:lnTo>
                  <a:lnTo>
                    <a:pt x="120825" y="211661"/>
                  </a:lnTo>
                  <a:lnTo>
                    <a:pt x="109629" y="214438"/>
                  </a:lnTo>
                  <a:lnTo>
                    <a:pt x="97905" y="216479"/>
                  </a:lnTo>
                  <a:lnTo>
                    <a:pt x="84903" y="218153"/>
                  </a:lnTo>
                  <a:lnTo>
                    <a:pt x="67245" y="219609"/>
                  </a:lnTo>
                  <a:lnTo>
                    <a:pt x="39171" y="22109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001450" y="705799"/>
              <a:ext cx="989681" cy="52253"/>
            </a:xfrm>
            <a:custGeom>
              <a:avLst/>
              <a:gdLst/>
              <a:ahLst/>
              <a:cxnLst/>
              <a:rect l="0" t="0" r="0" b="0"/>
              <a:pathLst>
                <a:path w="989681" h="52253">
                  <a:moveTo>
                    <a:pt x="989680" y="52252"/>
                  </a:moveTo>
                  <a:lnTo>
                    <a:pt x="977944" y="49319"/>
                  </a:lnTo>
                  <a:lnTo>
                    <a:pt x="966815" y="46536"/>
                  </a:lnTo>
                  <a:lnTo>
                    <a:pt x="955212" y="43637"/>
                  </a:lnTo>
                  <a:lnTo>
                    <a:pt x="942879" y="40596"/>
                  </a:lnTo>
                  <a:lnTo>
                    <a:pt x="929570" y="37431"/>
                  </a:lnTo>
                  <a:lnTo>
                    <a:pt x="915261" y="34167"/>
                  </a:lnTo>
                  <a:lnTo>
                    <a:pt x="900083" y="30829"/>
                  </a:lnTo>
                  <a:lnTo>
                    <a:pt x="884222" y="27438"/>
                  </a:lnTo>
                  <a:lnTo>
                    <a:pt x="867846" y="24014"/>
                  </a:lnTo>
                  <a:lnTo>
                    <a:pt x="850936" y="20732"/>
                  </a:lnTo>
                  <a:lnTo>
                    <a:pt x="833293" y="17908"/>
                  </a:lnTo>
                  <a:lnTo>
                    <a:pt x="814862" y="15676"/>
                  </a:lnTo>
                  <a:lnTo>
                    <a:pt x="795570" y="14009"/>
                  </a:lnTo>
                  <a:lnTo>
                    <a:pt x="775248" y="12807"/>
                  </a:lnTo>
                  <a:lnTo>
                    <a:pt x="753923" y="11957"/>
                  </a:lnTo>
                  <a:lnTo>
                    <a:pt x="732400" y="11198"/>
                  </a:lnTo>
                  <a:lnTo>
                    <a:pt x="712096" y="10148"/>
                  </a:lnTo>
                  <a:lnTo>
                    <a:pt x="693687" y="8626"/>
                  </a:lnTo>
                  <a:lnTo>
                    <a:pt x="676531" y="6788"/>
                  </a:lnTo>
                  <a:lnTo>
                    <a:pt x="659104" y="5016"/>
                  </a:lnTo>
                  <a:lnTo>
                    <a:pt x="640532" y="3529"/>
                  </a:lnTo>
                  <a:lnTo>
                    <a:pt x="621104" y="2381"/>
                  </a:lnTo>
                  <a:lnTo>
                    <a:pt x="601883" y="1535"/>
                  </a:lnTo>
                  <a:lnTo>
                    <a:pt x="583487" y="932"/>
                  </a:lnTo>
                  <a:lnTo>
                    <a:pt x="565574" y="510"/>
                  </a:lnTo>
                  <a:lnTo>
                    <a:pt x="547121" y="219"/>
                  </a:lnTo>
                  <a:lnTo>
                    <a:pt x="527578" y="25"/>
                  </a:lnTo>
                  <a:lnTo>
                    <a:pt x="507524" y="63"/>
                  </a:lnTo>
                  <a:lnTo>
                    <a:pt x="488340" y="621"/>
                  </a:lnTo>
                  <a:lnTo>
                    <a:pt x="470762" y="1808"/>
                  </a:lnTo>
                  <a:lnTo>
                    <a:pt x="454704" y="3420"/>
                  </a:lnTo>
                  <a:lnTo>
                    <a:pt x="439624" y="5041"/>
                  </a:lnTo>
                  <a:lnTo>
                    <a:pt x="425076" y="6425"/>
                  </a:lnTo>
                  <a:lnTo>
                    <a:pt x="410797" y="7505"/>
                  </a:lnTo>
                  <a:lnTo>
                    <a:pt x="396648" y="8305"/>
                  </a:lnTo>
                  <a:lnTo>
                    <a:pt x="382565" y="8873"/>
                  </a:lnTo>
                  <a:lnTo>
                    <a:pt x="368679" y="9102"/>
                  </a:lnTo>
                  <a:lnTo>
                    <a:pt x="355282" y="8730"/>
                  </a:lnTo>
                  <a:lnTo>
                    <a:pt x="342491" y="7671"/>
                  </a:lnTo>
                  <a:lnTo>
                    <a:pt x="330106" y="6147"/>
                  </a:lnTo>
                  <a:lnTo>
                    <a:pt x="317717" y="4586"/>
                  </a:lnTo>
                  <a:lnTo>
                    <a:pt x="305068" y="3242"/>
                  </a:lnTo>
                  <a:lnTo>
                    <a:pt x="291606" y="2188"/>
                  </a:lnTo>
                  <a:lnTo>
                    <a:pt x="276432" y="1407"/>
                  </a:lnTo>
                  <a:lnTo>
                    <a:pt x="259213" y="846"/>
                  </a:lnTo>
                  <a:lnTo>
                    <a:pt x="240104" y="453"/>
                  </a:lnTo>
                  <a:lnTo>
                    <a:pt x="219456" y="181"/>
                  </a:lnTo>
                  <a:lnTo>
                    <a:pt x="197659" y="0"/>
                  </a:lnTo>
                  <a:lnTo>
                    <a:pt x="175687" y="46"/>
                  </a:lnTo>
                  <a:lnTo>
                    <a:pt x="155017" y="609"/>
                  </a:lnTo>
                  <a:lnTo>
                    <a:pt x="136349" y="1796"/>
                  </a:lnTo>
                  <a:lnTo>
                    <a:pt x="119683" y="3237"/>
                  </a:lnTo>
                  <a:lnTo>
                    <a:pt x="104706" y="4211"/>
                  </a:lnTo>
                  <a:lnTo>
                    <a:pt x="91030" y="4353"/>
                  </a:lnTo>
                  <a:lnTo>
                    <a:pt x="78145" y="3954"/>
                  </a:lnTo>
                  <a:lnTo>
                    <a:pt x="65469" y="3755"/>
                  </a:lnTo>
                  <a:lnTo>
                    <a:pt x="52686" y="4173"/>
                  </a:lnTo>
                  <a:lnTo>
                    <a:pt x="40285" y="5142"/>
                  </a:lnTo>
                  <a:lnTo>
                    <a:pt x="28241" y="6362"/>
                  </a:lnTo>
                  <a:lnTo>
                    <a:pt x="15493" y="7948"/>
                  </a:lnTo>
                  <a:lnTo>
                    <a:pt x="0" y="1013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399866" y="499661"/>
              <a:ext cx="212446" cy="192173"/>
            </a:xfrm>
            <a:custGeom>
              <a:avLst/>
              <a:gdLst/>
              <a:ahLst/>
              <a:cxnLst/>
              <a:rect l="0" t="0" r="0" b="0"/>
              <a:pathLst>
                <a:path w="212446" h="192173">
                  <a:moveTo>
                    <a:pt x="138745" y="89934"/>
                  </a:moveTo>
                  <a:lnTo>
                    <a:pt x="135812" y="81133"/>
                  </a:lnTo>
                  <a:lnTo>
                    <a:pt x="133029" y="72786"/>
                  </a:lnTo>
                  <a:lnTo>
                    <a:pt x="130125" y="64088"/>
                  </a:lnTo>
                  <a:lnTo>
                    <a:pt x="126912" y="54967"/>
                  </a:lnTo>
                  <a:lnTo>
                    <a:pt x="123098" y="45472"/>
                  </a:lnTo>
                  <a:lnTo>
                    <a:pt x="118576" y="35689"/>
                  </a:lnTo>
                  <a:lnTo>
                    <a:pt x="113240" y="26021"/>
                  </a:lnTo>
                  <a:lnTo>
                    <a:pt x="106903" y="17143"/>
                  </a:lnTo>
                  <a:lnTo>
                    <a:pt x="99571" y="9382"/>
                  </a:lnTo>
                  <a:lnTo>
                    <a:pt x="91545" y="3360"/>
                  </a:lnTo>
                  <a:lnTo>
                    <a:pt x="83320" y="128"/>
                  </a:lnTo>
                  <a:lnTo>
                    <a:pt x="75193" y="0"/>
                  </a:lnTo>
                  <a:lnTo>
                    <a:pt x="67111" y="2660"/>
                  </a:lnTo>
                  <a:lnTo>
                    <a:pt x="58773" y="7560"/>
                  </a:lnTo>
                  <a:lnTo>
                    <a:pt x="50025" y="14151"/>
                  </a:lnTo>
                  <a:lnTo>
                    <a:pt x="41182" y="22130"/>
                  </a:lnTo>
                  <a:lnTo>
                    <a:pt x="32925" y="31446"/>
                  </a:lnTo>
                  <a:lnTo>
                    <a:pt x="25592" y="41964"/>
                  </a:lnTo>
                  <a:lnTo>
                    <a:pt x="19195" y="53464"/>
                  </a:lnTo>
                  <a:lnTo>
                    <a:pt x="13588" y="65715"/>
                  </a:lnTo>
                  <a:lnTo>
                    <a:pt x="8606" y="78509"/>
                  </a:lnTo>
                  <a:lnTo>
                    <a:pt x="4413" y="91525"/>
                  </a:lnTo>
                  <a:lnTo>
                    <a:pt x="1493" y="104336"/>
                  </a:lnTo>
                  <a:lnTo>
                    <a:pt x="12" y="116730"/>
                  </a:lnTo>
                  <a:lnTo>
                    <a:pt x="0" y="128679"/>
                  </a:lnTo>
                  <a:lnTo>
                    <a:pt x="1512" y="140243"/>
                  </a:lnTo>
                  <a:lnTo>
                    <a:pt x="4424" y="151498"/>
                  </a:lnTo>
                  <a:lnTo>
                    <a:pt x="8650" y="162192"/>
                  </a:lnTo>
                  <a:lnTo>
                    <a:pt x="14228" y="171776"/>
                  </a:lnTo>
                  <a:lnTo>
                    <a:pt x="21047" y="180024"/>
                  </a:lnTo>
                  <a:lnTo>
                    <a:pt x="28726" y="186546"/>
                  </a:lnTo>
                  <a:lnTo>
                    <a:pt x="36718" y="190646"/>
                  </a:lnTo>
                  <a:lnTo>
                    <a:pt x="44682" y="192172"/>
                  </a:lnTo>
                  <a:lnTo>
                    <a:pt x="52486" y="191264"/>
                  </a:lnTo>
                  <a:lnTo>
                    <a:pt x="60105" y="188078"/>
                  </a:lnTo>
                  <a:lnTo>
                    <a:pt x="67559" y="182935"/>
                  </a:lnTo>
                  <a:lnTo>
                    <a:pt x="74718" y="176078"/>
                  </a:lnTo>
                  <a:lnTo>
                    <a:pt x="81306" y="167590"/>
                  </a:lnTo>
                  <a:lnTo>
                    <a:pt x="87221" y="157668"/>
                  </a:lnTo>
                  <a:lnTo>
                    <a:pt x="92516" y="146754"/>
                  </a:lnTo>
                  <a:lnTo>
                    <a:pt x="97308" y="135438"/>
                  </a:lnTo>
                  <a:lnTo>
                    <a:pt x="101732" y="124118"/>
                  </a:lnTo>
                  <a:lnTo>
                    <a:pt x="106394" y="114093"/>
                  </a:lnTo>
                  <a:lnTo>
                    <a:pt x="111962" y="108547"/>
                  </a:lnTo>
                  <a:lnTo>
                    <a:pt x="117747" y="108814"/>
                  </a:lnTo>
                  <a:lnTo>
                    <a:pt x="122826" y="112860"/>
                  </a:lnTo>
                  <a:lnTo>
                    <a:pt x="127229" y="119186"/>
                  </a:lnTo>
                  <a:lnTo>
                    <a:pt x="131212" y="126954"/>
                  </a:lnTo>
                  <a:lnTo>
                    <a:pt x="134976" y="135649"/>
                  </a:lnTo>
                  <a:lnTo>
                    <a:pt x="138958" y="144623"/>
                  </a:lnTo>
                  <a:lnTo>
                    <a:pt x="143829" y="153052"/>
                  </a:lnTo>
                  <a:lnTo>
                    <a:pt x="149880" y="160530"/>
                  </a:lnTo>
                  <a:lnTo>
                    <a:pt x="157059" y="166707"/>
                  </a:lnTo>
                  <a:lnTo>
                    <a:pt x="165172" y="171109"/>
                  </a:lnTo>
                  <a:lnTo>
                    <a:pt x="173985" y="173666"/>
                  </a:lnTo>
                  <a:lnTo>
                    <a:pt x="182851" y="174772"/>
                  </a:lnTo>
                  <a:lnTo>
                    <a:pt x="191587" y="175202"/>
                  </a:lnTo>
                  <a:lnTo>
                    <a:pt x="200958" y="174996"/>
                  </a:lnTo>
                  <a:lnTo>
                    <a:pt x="212445" y="17416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612609" y="545067"/>
              <a:ext cx="147102" cy="170871"/>
            </a:xfrm>
            <a:custGeom>
              <a:avLst/>
              <a:gdLst/>
              <a:ahLst/>
              <a:cxnLst/>
              <a:rect l="0" t="0" r="0" b="0"/>
              <a:pathLst>
                <a:path w="147102" h="170871">
                  <a:moveTo>
                    <a:pt x="10230" y="12943"/>
                  </a:moveTo>
                  <a:lnTo>
                    <a:pt x="7364" y="21811"/>
                  </a:lnTo>
                  <a:lnTo>
                    <a:pt x="5222" y="30798"/>
                  </a:lnTo>
                  <a:lnTo>
                    <a:pt x="3619" y="40798"/>
                  </a:lnTo>
                  <a:lnTo>
                    <a:pt x="2438" y="51951"/>
                  </a:lnTo>
                  <a:lnTo>
                    <a:pt x="1590" y="64411"/>
                  </a:lnTo>
                  <a:lnTo>
                    <a:pt x="992" y="78023"/>
                  </a:lnTo>
                  <a:lnTo>
                    <a:pt x="548" y="89044"/>
                  </a:lnTo>
                  <a:lnTo>
                    <a:pt x="211" y="92442"/>
                  </a:lnTo>
                  <a:lnTo>
                    <a:pt x="0" y="88842"/>
                  </a:lnTo>
                  <a:lnTo>
                    <a:pt x="48" y="80670"/>
                  </a:lnTo>
                  <a:lnTo>
                    <a:pt x="625" y="70253"/>
                  </a:lnTo>
                  <a:lnTo>
                    <a:pt x="1843" y="59000"/>
                  </a:lnTo>
                  <a:lnTo>
                    <a:pt x="3819" y="47744"/>
                  </a:lnTo>
                  <a:lnTo>
                    <a:pt x="6750" y="37055"/>
                  </a:lnTo>
                  <a:lnTo>
                    <a:pt x="10660" y="27147"/>
                  </a:lnTo>
                  <a:lnTo>
                    <a:pt x="15744" y="18310"/>
                  </a:lnTo>
                  <a:lnTo>
                    <a:pt x="22439" y="11030"/>
                  </a:lnTo>
                  <a:lnTo>
                    <a:pt x="30824" y="5431"/>
                  </a:lnTo>
                  <a:lnTo>
                    <a:pt x="40371" y="1649"/>
                  </a:lnTo>
                  <a:lnTo>
                    <a:pt x="50155" y="0"/>
                  </a:lnTo>
                  <a:lnTo>
                    <a:pt x="59619" y="446"/>
                  </a:lnTo>
                  <a:lnTo>
                    <a:pt x="68581" y="2676"/>
                  </a:lnTo>
                  <a:lnTo>
                    <a:pt x="77052" y="6298"/>
                  </a:lnTo>
                  <a:lnTo>
                    <a:pt x="85112" y="10956"/>
                  </a:lnTo>
                  <a:lnTo>
                    <a:pt x="92696" y="16520"/>
                  </a:lnTo>
                  <a:lnTo>
                    <a:pt x="99576" y="23078"/>
                  </a:lnTo>
                  <a:lnTo>
                    <a:pt x="105691" y="30603"/>
                  </a:lnTo>
                  <a:lnTo>
                    <a:pt x="111122" y="39113"/>
                  </a:lnTo>
                  <a:lnTo>
                    <a:pt x="116006" y="48736"/>
                  </a:lnTo>
                  <a:lnTo>
                    <a:pt x="120476" y="59431"/>
                  </a:lnTo>
                  <a:lnTo>
                    <a:pt x="124650" y="70868"/>
                  </a:lnTo>
                  <a:lnTo>
                    <a:pt x="128614" y="82537"/>
                  </a:lnTo>
                  <a:lnTo>
                    <a:pt x="132426" y="94124"/>
                  </a:lnTo>
                  <a:lnTo>
                    <a:pt x="135983" y="105639"/>
                  </a:lnTo>
                  <a:lnTo>
                    <a:pt x="139372" y="118765"/>
                  </a:lnTo>
                  <a:lnTo>
                    <a:pt x="142889" y="138004"/>
                  </a:lnTo>
                  <a:lnTo>
                    <a:pt x="147101" y="17087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799783" y="326657"/>
              <a:ext cx="202083" cy="420867"/>
            </a:xfrm>
            <a:custGeom>
              <a:avLst/>
              <a:gdLst/>
              <a:ahLst/>
              <a:cxnLst/>
              <a:rect l="0" t="0" r="0" b="0"/>
              <a:pathLst>
                <a:path w="202083" h="420867">
                  <a:moveTo>
                    <a:pt x="75740" y="326109"/>
                  </a:moveTo>
                  <a:lnTo>
                    <a:pt x="84408" y="320175"/>
                  </a:lnTo>
                  <a:lnTo>
                    <a:pt x="91474" y="313970"/>
                  </a:lnTo>
                  <a:lnTo>
                    <a:pt x="97570" y="306874"/>
                  </a:lnTo>
                  <a:lnTo>
                    <a:pt x="102626" y="298934"/>
                  </a:lnTo>
                  <a:lnTo>
                    <a:pt x="106191" y="290288"/>
                  </a:lnTo>
                  <a:lnTo>
                    <a:pt x="108135" y="281102"/>
                  </a:lnTo>
                  <a:lnTo>
                    <a:pt x="108305" y="271848"/>
                  </a:lnTo>
                  <a:lnTo>
                    <a:pt x="106374" y="263255"/>
                  </a:lnTo>
                  <a:lnTo>
                    <a:pt x="102366" y="255678"/>
                  </a:lnTo>
                  <a:lnTo>
                    <a:pt x="96422" y="249441"/>
                  </a:lnTo>
                  <a:lnTo>
                    <a:pt x="88621" y="245001"/>
                  </a:lnTo>
                  <a:lnTo>
                    <a:pt x="79201" y="242430"/>
                  </a:lnTo>
                  <a:lnTo>
                    <a:pt x="68811" y="241652"/>
                  </a:lnTo>
                  <a:lnTo>
                    <a:pt x="58384" y="242634"/>
                  </a:lnTo>
                  <a:lnTo>
                    <a:pt x="48459" y="245183"/>
                  </a:lnTo>
                  <a:lnTo>
                    <a:pt x="39340" y="249163"/>
                  </a:lnTo>
                  <a:lnTo>
                    <a:pt x="31287" y="254575"/>
                  </a:lnTo>
                  <a:lnTo>
                    <a:pt x="24317" y="261286"/>
                  </a:lnTo>
                  <a:lnTo>
                    <a:pt x="18280" y="269062"/>
                  </a:lnTo>
                  <a:lnTo>
                    <a:pt x="12975" y="277651"/>
                  </a:lnTo>
                  <a:lnTo>
                    <a:pt x="8222" y="286835"/>
                  </a:lnTo>
                  <a:lnTo>
                    <a:pt x="4197" y="296442"/>
                  </a:lnTo>
                  <a:lnTo>
                    <a:pt x="1397" y="306343"/>
                  </a:lnTo>
                  <a:lnTo>
                    <a:pt x="0" y="316447"/>
                  </a:lnTo>
                  <a:lnTo>
                    <a:pt x="45" y="326690"/>
                  </a:lnTo>
                  <a:lnTo>
                    <a:pt x="1596" y="337026"/>
                  </a:lnTo>
                  <a:lnTo>
                    <a:pt x="4536" y="347417"/>
                  </a:lnTo>
                  <a:lnTo>
                    <a:pt x="8780" y="357514"/>
                  </a:lnTo>
                  <a:lnTo>
                    <a:pt x="14369" y="366688"/>
                  </a:lnTo>
                  <a:lnTo>
                    <a:pt x="21201" y="374662"/>
                  </a:lnTo>
                  <a:lnTo>
                    <a:pt x="29058" y="381168"/>
                  </a:lnTo>
                  <a:lnTo>
                    <a:pt x="37702" y="385790"/>
                  </a:lnTo>
                  <a:lnTo>
                    <a:pt x="46917" y="388479"/>
                  </a:lnTo>
                  <a:lnTo>
                    <a:pt x="56375" y="389167"/>
                  </a:lnTo>
                  <a:lnTo>
                    <a:pt x="65644" y="387591"/>
                  </a:lnTo>
                  <a:lnTo>
                    <a:pt x="74501" y="383830"/>
                  </a:lnTo>
                  <a:lnTo>
                    <a:pt x="82753" y="378222"/>
                  </a:lnTo>
                  <a:lnTo>
                    <a:pt x="90149" y="371179"/>
                  </a:lnTo>
                  <a:lnTo>
                    <a:pt x="96644" y="363071"/>
                  </a:lnTo>
                  <a:lnTo>
                    <a:pt x="102344" y="354037"/>
                  </a:lnTo>
                  <a:lnTo>
                    <a:pt x="107415" y="343996"/>
                  </a:lnTo>
                  <a:lnTo>
                    <a:pt x="112017" y="332980"/>
                  </a:lnTo>
                  <a:lnTo>
                    <a:pt x="116279" y="320972"/>
                  </a:lnTo>
                  <a:lnTo>
                    <a:pt x="120301" y="307848"/>
                  </a:lnTo>
                  <a:lnTo>
                    <a:pt x="124154" y="293639"/>
                  </a:lnTo>
                  <a:lnTo>
                    <a:pt x="127726" y="278351"/>
                  </a:lnTo>
                  <a:lnTo>
                    <a:pt x="130746" y="261878"/>
                  </a:lnTo>
                  <a:lnTo>
                    <a:pt x="133103" y="244276"/>
                  </a:lnTo>
                  <a:lnTo>
                    <a:pt x="134685" y="225728"/>
                  </a:lnTo>
                  <a:lnTo>
                    <a:pt x="135297" y="206445"/>
                  </a:lnTo>
                  <a:lnTo>
                    <a:pt x="134934" y="186622"/>
                  </a:lnTo>
                  <a:lnTo>
                    <a:pt x="133894" y="166413"/>
                  </a:lnTo>
                  <a:lnTo>
                    <a:pt x="132666" y="145934"/>
                  </a:lnTo>
                  <a:lnTo>
                    <a:pt x="131543" y="125277"/>
                  </a:lnTo>
                  <a:lnTo>
                    <a:pt x="130471" y="104829"/>
                  </a:lnTo>
                  <a:lnTo>
                    <a:pt x="129144" y="85246"/>
                  </a:lnTo>
                  <a:lnTo>
                    <a:pt x="127400" y="66819"/>
                  </a:lnTo>
                  <a:lnTo>
                    <a:pt x="125228" y="49666"/>
                  </a:lnTo>
                  <a:lnTo>
                    <a:pt x="122690" y="33904"/>
                  </a:lnTo>
                  <a:lnTo>
                    <a:pt x="119844" y="19489"/>
                  </a:lnTo>
                  <a:lnTo>
                    <a:pt x="115883" y="7680"/>
                  </a:lnTo>
                  <a:lnTo>
                    <a:pt x="110322" y="983"/>
                  </a:lnTo>
                  <a:lnTo>
                    <a:pt x="104587" y="0"/>
                  </a:lnTo>
                  <a:lnTo>
                    <a:pt x="99640" y="3646"/>
                  </a:lnTo>
                  <a:lnTo>
                    <a:pt x="95766" y="10629"/>
                  </a:lnTo>
                  <a:lnTo>
                    <a:pt x="93061" y="20081"/>
                  </a:lnTo>
                  <a:lnTo>
                    <a:pt x="91644" y="31572"/>
                  </a:lnTo>
                  <a:lnTo>
                    <a:pt x="91446" y="44717"/>
                  </a:lnTo>
                  <a:lnTo>
                    <a:pt x="92099" y="58975"/>
                  </a:lnTo>
                  <a:lnTo>
                    <a:pt x="93063" y="73704"/>
                  </a:lnTo>
                  <a:lnTo>
                    <a:pt x="94005" y="88501"/>
                  </a:lnTo>
                  <a:lnTo>
                    <a:pt x="94957" y="103032"/>
                  </a:lnTo>
                  <a:lnTo>
                    <a:pt x="96202" y="116944"/>
                  </a:lnTo>
                  <a:lnTo>
                    <a:pt x="97891" y="130131"/>
                  </a:lnTo>
                  <a:lnTo>
                    <a:pt x="100026" y="143140"/>
                  </a:lnTo>
                  <a:lnTo>
                    <a:pt x="102538" y="157021"/>
                  </a:lnTo>
                  <a:lnTo>
                    <a:pt x="105343" y="172284"/>
                  </a:lnTo>
                  <a:lnTo>
                    <a:pt x="108363" y="188454"/>
                  </a:lnTo>
                  <a:lnTo>
                    <a:pt x="111537" y="204394"/>
                  </a:lnTo>
                  <a:lnTo>
                    <a:pt x="114817" y="219458"/>
                  </a:lnTo>
                  <a:lnTo>
                    <a:pt x="118172" y="233825"/>
                  </a:lnTo>
                  <a:lnTo>
                    <a:pt x="121577" y="248219"/>
                  </a:lnTo>
                  <a:lnTo>
                    <a:pt x="125020" y="263081"/>
                  </a:lnTo>
                  <a:lnTo>
                    <a:pt x="128655" y="278367"/>
                  </a:lnTo>
                  <a:lnTo>
                    <a:pt x="132781" y="293723"/>
                  </a:lnTo>
                  <a:lnTo>
                    <a:pt x="137518" y="308908"/>
                  </a:lnTo>
                  <a:lnTo>
                    <a:pt x="142666" y="323683"/>
                  </a:lnTo>
                  <a:lnTo>
                    <a:pt x="147815" y="337752"/>
                  </a:lnTo>
                  <a:lnTo>
                    <a:pt x="152726" y="351020"/>
                  </a:lnTo>
                  <a:lnTo>
                    <a:pt x="157497" y="363403"/>
                  </a:lnTo>
                  <a:lnTo>
                    <a:pt x="162459" y="374734"/>
                  </a:lnTo>
                  <a:lnTo>
                    <a:pt x="167794" y="385016"/>
                  </a:lnTo>
                  <a:lnTo>
                    <a:pt x="173411" y="394105"/>
                  </a:lnTo>
                  <a:lnTo>
                    <a:pt x="179687" y="402510"/>
                  </a:lnTo>
                  <a:lnTo>
                    <a:pt x="188295" y="410971"/>
                  </a:lnTo>
                  <a:lnTo>
                    <a:pt x="202082" y="42086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000207" y="996131"/>
            <a:ext cx="2665882" cy="579911"/>
            <a:chOff x="1000207" y="996131"/>
            <a:chExt cx="2665882" cy="579911"/>
          </a:xfrm>
        </p:grpSpPr>
        <p:sp>
          <p:nvSpPr>
            <p:cNvPr id="55" name="Freeform 54"/>
            <p:cNvSpPr/>
            <p:nvPr/>
          </p:nvSpPr>
          <p:spPr>
            <a:xfrm>
              <a:off x="1242523" y="1178628"/>
              <a:ext cx="132035" cy="397414"/>
            </a:xfrm>
            <a:custGeom>
              <a:avLst/>
              <a:gdLst/>
              <a:ahLst/>
              <a:cxnLst/>
              <a:rect l="0" t="0" r="0" b="0"/>
              <a:pathLst>
                <a:path w="132035" h="397414">
                  <a:moveTo>
                    <a:pt x="31425" y="84791"/>
                  </a:moveTo>
                  <a:lnTo>
                    <a:pt x="28558" y="96526"/>
                  </a:lnTo>
                  <a:lnTo>
                    <a:pt x="26416" y="107655"/>
                  </a:lnTo>
                  <a:lnTo>
                    <a:pt x="24813" y="119258"/>
                  </a:lnTo>
                  <a:lnTo>
                    <a:pt x="23632" y="131592"/>
                  </a:lnTo>
                  <a:lnTo>
                    <a:pt x="22784" y="144900"/>
                  </a:lnTo>
                  <a:lnTo>
                    <a:pt x="22186" y="159205"/>
                  </a:lnTo>
                  <a:lnTo>
                    <a:pt x="21772" y="174210"/>
                  </a:lnTo>
                  <a:lnTo>
                    <a:pt x="21488" y="189423"/>
                  </a:lnTo>
                  <a:lnTo>
                    <a:pt x="21295" y="204541"/>
                  </a:lnTo>
                  <a:lnTo>
                    <a:pt x="21164" y="219453"/>
                  </a:lnTo>
                  <a:lnTo>
                    <a:pt x="21075" y="234151"/>
                  </a:lnTo>
                  <a:lnTo>
                    <a:pt x="21021" y="248668"/>
                  </a:lnTo>
                  <a:lnTo>
                    <a:pt x="21154" y="263044"/>
                  </a:lnTo>
                  <a:lnTo>
                    <a:pt x="21776" y="277317"/>
                  </a:lnTo>
                  <a:lnTo>
                    <a:pt x="23006" y="291516"/>
                  </a:lnTo>
                  <a:lnTo>
                    <a:pt x="24647" y="305664"/>
                  </a:lnTo>
                  <a:lnTo>
                    <a:pt x="26287" y="319776"/>
                  </a:lnTo>
                  <a:lnTo>
                    <a:pt x="27685" y="333864"/>
                  </a:lnTo>
                  <a:lnTo>
                    <a:pt x="28774" y="347936"/>
                  </a:lnTo>
                  <a:lnTo>
                    <a:pt x="29580" y="361996"/>
                  </a:lnTo>
                  <a:lnTo>
                    <a:pt x="30145" y="376019"/>
                  </a:lnTo>
                  <a:lnTo>
                    <a:pt x="30105" y="388867"/>
                  </a:lnTo>
                  <a:lnTo>
                    <a:pt x="28861" y="396818"/>
                  </a:lnTo>
                  <a:lnTo>
                    <a:pt x="26869" y="397413"/>
                  </a:lnTo>
                  <a:lnTo>
                    <a:pt x="25091" y="392294"/>
                  </a:lnTo>
                  <a:lnTo>
                    <a:pt x="23768" y="383373"/>
                  </a:lnTo>
                  <a:lnTo>
                    <a:pt x="22841" y="372199"/>
                  </a:lnTo>
                  <a:lnTo>
                    <a:pt x="22202" y="359768"/>
                  </a:lnTo>
                  <a:lnTo>
                    <a:pt x="21598" y="346644"/>
                  </a:lnTo>
                  <a:lnTo>
                    <a:pt x="20660" y="333137"/>
                  </a:lnTo>
                  <a:lnTo>
                    <a:pt x="19212" y="319418"/>
                  </a:lnTo>
                  <a:lnTo>
                    <a:pt x="17255" y="305743"/>
                  </a:lnTo>
                  <a:lnTo>
                    <a:pt x="14871" y="292471"/>
                  </a:lnTo>
                  <a:lnTo>
                    <a:pt x="12161" y="279755"/>
                  </a:lnTo>
                  <a:lnTo>
                    <a:pt x="9377" y="267416"/>
                  </a:lnTo>
                  <a:lnTo>
                    <a:pt x="6895" y="255056"/>
                  </a:lnTo>
                  <a:lnTo>
                    <a:pt x="4896" y="242441"/>
                  </a:lnTo>
                  <a:lnTo>
                    <a:pt x="3387" y="229508"/>
                  </a:lnTo>
                  <a:lnTo>
                    <a:pt x="2292" y="216286"/>
                  </a:lnTo>
                  <a:lnTo>
                    <a:pt x="1517" y="202832"/>
                  </a:lnTo>
                  <a:lnTo>
                    <a:pt x="979" y="189203"/>
                  </a:lnTo>
                  <a:lnTo>
                    <a:pt x="610" y="175446"/>
                  </a:lnTo>
                  <a:lnTo>
                    <a:pt x="358" y="161596"/>
                  </a:lnTo>
                  <a:lnTo>
                    <a:pt x="188" y="147516"/>
                  </a:lnTo>
                  <a:lnTo>
                    <a:pt x="73" y="132919"/>
                  </a:lnTo>
                  <a:lnTo>
                    <a:pt x="0" y="117696"/>
                  </a:lnTo>
                  <a:lnTo>
                    <a:pt x="121" y="102218"/>
                  </a:lnTo>
                  <a:lnTo>
                    <a:pt x="735" y="87207"/>
                  </a:lnTo>
                  <a:lnTo>
                    <a:pt x="1965" y="73037"/>
                  </a:lnTo>
                  <a:lnTo>
                    <a:pt x="3775" y="59744"/>
                  </a:lnTo>
                  <a:lnTo>
                    <a:pt x="6061" y="47202"/>
                  </a:lnTo>
                  <a:lnTo>
                    <a:pt x="8724" y="35261"/>
                  </a:lnTo>
                  <a:lnTo>
                    <a:pt x="12156" y="24259"/>
                  </a:lnTo>
                  <a:lnTo>
                    <a:pt x="17202" y="14993"/>
                  </a:lnTo>
                  <a:lnTo>
                    <a:pt x="24190" y="7769"/>
                  </a:lnTo>
                  <a:lnTo>
                    <a:pt x="32815" y="2747"/>
                  </a:lnTo>
                  <a:lnTo>
                    <a:pt x="42440" y="193"/>
                  </a:lnTo>
                  <a:lnTo>
                    <a:pt x="52574" y="0"/>
                  </a:lnTo>
                  <a:lnTo>
                    <a:pt x="62784" y="1955"/>
                  </a:lnTo>
                  <a:lnTo>
                    <a:pt x="72624" y="5917"/>
                  </a:lnTo>
                  <a:lnTo>
                    <a:pt x="81896" y="11613"/>
                  </a:lnTo>
                  <a:lnTo>
                    <a:pt x="90442" y="18688"/>
                  </a:lnTo>
                  <a:lnTo>
                    <a:pt x="98043" y="26798"/>
                  </a:lnTo>
                  <a:lnTo>
                    <a:pt x="104677" y="35657"/>
                  </a:lnTo>
                  <a:lnTo>
                    <a:pt x="110473" y="45043"/>
                  </a:lnTo>
                  <a:lnTo>
                    <a:pt x="115609" y="54797"/>
                  </a:lnTo>
                  <a:lnTo>
                    <a:pt x="120249" y="64806"/>
                  </a:lnTo>
                  <a:lnTo>
                    <a:pt x="124368" y="75155"/>
                  </a:lnTo>
                  <a:lnTo>
                    <a:pt x="127762" y="86095"/>
                  </a:lnTo>
                  <a:lnTo>
                    <a:pt x="130371" y="97714"/>
                  </a:lnTo>
                  <a:lnTo>
                    <a:pt x="131954" y="109789"/>
                  </a:lnTo>
                  <a:lnTo>
                    <a:pt x="132034" y="121894"/>
                  </a:lnTo>
                  <a:lnTo>
                    <a:pt x="130487" y="133769"/>
                  </a:lnTo>
                  <a:lnTo>
                    <a:pt x="127328" y="145013"/>
                  </a:lnTo>
                  <a:lnTo>
                    <a:pt x="122541" y="155032"/>
                  </a:lnTo>
                  <a:lnTo>
                    <a:pt x="116279" y="163613"/>
                  </a:lnTo>
                  <a:lnTo>
                    <a:pt x="108653" y="170713"/>
                  </a:lnTo>
                  <a:lnTo>
                    <a:pt x="99639" y="176274"/>
                  </a:lnTo>
                  <a:lnTo>
                    <a:pt x="89370" y="180420"/>
                  </a:lnTo>
                  <a:lnTo>
                    <a:pt x="78488" y="183217"/>
                  </a:lnTo>
                  <a:lnTo>
                    <a:pt x="66897" y="184754"/>
                  </a:lnTo>
                  <a:lnTo>
                    <a:pt x="52461" y="184050"/>
                  </a:lnTo>
                  <a:lnTo>
                    <a:pt x="31425" y="17954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441226" y="1223703"/>
              <a:ext cx="148578" cy="129360"/>
            </a:xfrm>
            <a:custGeom>
              <a:avLst/>
              <a:gdLst/>
              <a:ahLst/>
              <a:cxnLst/>
              <a:rect l="0" t="0" r="0" b="0"/>
              <a:pathLst>
                <a:path w="148578" h="129360">
                  <a:moveTo>
                    <a:pt x="85406" y="60773"/>
                  </a:moveTo>
                  <a:lnTo>
                    <a:pt x="88205" y="51972"/>
                  </a:lnTo>
                  <a:lnTo>
                    <a:pt x="89707" y="43625"/>
                  </a:lnTo>
                  <a:lnTo>
                    <a:pt x="90005" y="34935"/>
                  </a:lnTo>
                  <a:lnTo>
                    <a:pt x="88980" y="26160"/>
                  </a:lnTo>
                  <a:lnTo>
                    <a:pt x="86215" y="17962"/>
                  </a:lnTo>
                  <a:lnTo>
                    <a:pt x="81640" y="10690"/>
                  </a:lnTo>
                  <a:lnTo>
                    <a:pt x="75479" y="4846"/>
                  </a:lnTo>
                  <a:lnTo>
                    <a:pt x="68064" y="1210"/>
                  </a:lnTo>
                  <a:lnTo>
                    <a:pt x="59714" y="0"/>
                  </a:lnTo>
                  <a:lnTo>
                    <a:pt x="50857" y="1122"/>
                  </a:lnTo>
                  <a:lnTo>
                    <a:pt x="42000" y="4451"/>
                  </a:lnTo>
                  <a:lnTo>
                    <a:pt x="33424" y="9686"/>
                  </a:lnTo>
                  <a:lnTo>
                    <a:pt x="25362" y="16435"/>
                  </a:lnTo>
                  <a:lnTo>
                    <a:pt x="18094" y="24318"/>
                  </a:lnTo>
                  <a:lnTo>
                    <a:pt x="11695" y="33025"/>
                  </a:lnTo>
                  <a:lnTo>
                    <a:pt x="6398" y="42479"/>
                  </a:lnTo>
                  <a:lnTo>
                    <a:pt x="2662" y="52809"/>
                  </a:lnTo>
                  <a:lnTo>
                    <a:pt x="594" y="64014"/>
                  </a:lnTo>
                  <a:lnTo>
                    <a:pt x="0" y="75810"/>
                  </a:lnTo>
                  <a:lnTo>
                    <a:pt x="582" y="87728"/>
                  </a:lnTo>
                  <a:lnTo>
                    <a:pt x="2052" y="99468"/>
                  </a:lnTo>
                  <a:lnTo>
                    <a:pt x="4495" y="110282"/>
                  </a:lnTo>
                  <a:lnTo>
                    <a:pt x="8336" y="118947"/>
                  </a:lnTo>
                  <a:lnTo>
                    <a:pt x="13697" y="124985"/>
                  </a:lnTo>
                  <a:lnTo>
                    <a:pt x="20416" y="128409"/>
                  </a:lnTo>
                  <a:lnTo>
                    <a:pt x="28221" y="129359"/>
                  </a:lnTo>
                  <a:lnTo>
                    <a:pt x="36833" y="128182"/>
                  </a:lnTo>
                  <a:lnTo>
                    <a:pt x="45700" y="125158"/>
                  </a:lnTo>
                  <a:lnTo>
                    <a:pt x="54032" y="120404"/>
                  </a:lnTo>
                  <a:lnTo>
                    <a:pt x="61444" y="114142"/>
                  </a:lnTo>
                  <a:lnTo>
                    <a:pt x="67909" y="106670"/>
                  </a:lnTo>
                  <a:lnTo>
                    <a:pt x="73567" y="98286"/>
                  </a:lnTo>
                  <a:lnTo>
                    <a:pt x="78592" y="89235"/>
                  </a:lnTo>
                  <a:lnTo>
                    <a:pt x="82986" y="79548"/>
                  </a:lnTo>
                  <a:lnTo>
                    <a:pt x="86574" y="69060"/>
                  </a:lnTo>
                  <a:lnTo>
                    <a:pt x="89301" y="57819"/>
                  </a:lnTo>
                  <a:lnTo>
                    <a:pt x="90452" y="48553"/>
                  </a:lnTo>
                  <a:lnTo>
                    <a:pt x="89783" y="45175"/>
                  </a:lnTo>
                  <a:lnTo>
                    <a:pt x="88696" y="47496"/>
                  </a:lnTo>
                  <a:lnTo>
                    <a:pt x="88090" y="53577"/>
                  </a:lnTo>
                  <a:lnTo>
                    <a:pt x="88672" y="61397"/>
                  </a:lnTo>
                  <a:lnTo>
                    <a:pt x="90668" y="69737"/>
                  </a:lnTo>
                  <a:lnTo>
                    <a:pt x="93965" y="78043"/>
                  </a:lnTo>
                  <a:lnTo>
                    <a:pt x="98314" y="86124"/>
                  </a:lnTo>
                  <a:lnTo>
                    <a:pt x="103460" y="93943"/>
                  </a:lnTo>
                  <a:lnTo>
                    <a:pt x="109265" y="101232"/>
                  </a:lnTo>
                  <a:lnTo>
                    <a:pt x="116490" y="108165"/>
                  </a:lnTo>
                  <a:lnTo>
                    <a:pt x="128000" y="115351"/>
                  </a:lnTo>
                  <a:lnTo>
                    <a:pt x="148577" y="12394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631917" y="1231834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69"/>
                  </a:lnTo>
                  <a:lnTo>
                    <a:pt x="177" y="54238"/>
                  </a:lnTo>
                  <a:lnTo>
                    <a:pt x="825" y="67098"/>
                  </a:lnTo>
                  <a:lnTo>
                    <a:pt x="2074" y="79490"/>
                  </a:lnTo>
                  <a:lnTo>
                    <a:pt x="3735" y="91153"/>
                  </a:lnTo>
                  <a:lnTo>
                    <a:pt x="5562" y="102909"/>
                  </a:lnTo>
                  <a:lnTo>
                    <a:pt x="7716" y="116906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621388" y="112654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705616" y="1200248"/>
              <a:ext cx="105286" cy="124111"/>
            </a:xfrm>
            <a:custGeom>
              <a:avLst/>
              <a:gdLst/>
              <a:ahLst/>
              <a:cxnLst/>
              <a:rect l="0" t="0" r="0" b="0"/>
              <a:pathLst>
                <a:path w="105286" h="124111">
                  <a:moveTo>
                    <a:pt x="0" y="42114"/>
                  </a:moveTo>
                  <a:lnTo>
                    <a:pt x="2934" y="53849"/>
                  </a:lnTo>
                  <a:lnTo>
                    <a:pt x="5716" y="64978"/>
                  </a:lnTo>
                  <a:lnTo>
                    <a:pt x="8616" y="76572"/>
                  </a:lnTo>
                  <a:lnTo>
                    <a:pt x="11656" y="88560"/>
                  </a:lnTo>
                  <a:lnTo>
                    <a:pt x="14821" y="100572"/>
                  </a:lnTo>
                  <a:lnTo>
                    <a:pt x="18060" y="112304"/>
                  </a:lnTo>
                  <a:lnTo>
                    <a:pt x="20475" y="121186"/>
                  </a:lnTo>
                  <a:lnTo>
                    <a:pt x="21007" y="124110"/>
                  </a:lnTo>
                  <a:lnTo>
                    <a:pt x="20062" y="122127"/>
                  </a:lnTo>
                  <a:lnTo>
                    <a:pt x="18336" y="116770"/>
                  </a:lnTo>
                  <a:lnTo>
                    <a:pt x="16496" y="108946"/>
                  </a:lnTo>
                  <a:lnTo>
                    <a:pt x="14897" y="99295"/>
                  </a:lnTo>
                  <a:lnTo>
                    <a:pt x="13807" y="88474"/>
                  </a:lnTo>
                  <a:lnTo>
                    <a:pt x="13517" y="77177"/>
                  </a:lnTo>
                  <a:lnTo>
                    <a:pt x="14105" y="65822"/>
                  </a:lnTo>
                  <a:lnTo>
                    <a:pt x="15803" y="54748"/>
                  </a:lnTo>
                  <a:lnTo>
                    <a:pt x="19070" y="44307"/>
                  </a:lnTo>
                  <a:lnTo>
                    <a:pt x="24013" y="34625"/>
                  </a:lnTo>
                  <a:lnTo>
                    <a:pt x="30603" y="25970"/>
                  </a:lnTo>
                  <a:lnTo>
                    <a:pt x="38846" y="18827"/>
                  </a:lnTo>
                  <a:lnTo>
                    <a:pt x="48562" y="13317"/>
                  </a:lnTo>
                  <a:lnTo>
                    <a:pt x="59054" y="9251"/>
                  </a:lnTo>
                  <a:lnTo>
                    <a:pt x="70335" y="5907"/>
                  </a:lnTo>
                  <a:lnTo>
                    <a:pt x="84508" y="299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842487" y="1189720"/>
              <a:ext cx="125629" cy="178985"/>
            </a:xfrm>
            <a:custGeom>
              <a:avLst/>
              <a:gdLst/>
              <a:ahLst/>
              <a:cxnLst/>
              <a:rect l="0" t="0" r="0" b="0"/>
              <a:pathLst>
                <a:path w="125629" h="178985">
                  <a:moveTo>
                    <a:pt x="105285" y="0"/>
                  </a:moveTo>
                  <a:lnTo>
                    <a:pt x="93616" y="134"/>
                  </a:lnTo>
                  <a:lnTo>
                    <a:pt x="83128" y="1414"/>
                  </a:lnTo>
                  <a:lnTo>
                    <a:pt x="72830" y="4007"/>
                  </a:lnTo>
                  <a:lnTo>
                    <a:pt x="62702" y="7727"/>
                  </a:lnTo>
                  <a:lnTo>
                    <a:pt x="53007" y="12360"/>
                  </a:lnTo>
                  <a:lnTo>
                    <a:pt x="43875" y="17697"/>
                  </a:lnTo>
                  <a:lnTo>
                    <a:pt x="35445" y="23717"/>
                  </a:lnTo>
                  <a:lnTo>
                    <a:pt x="27932" y="30580"/>
                  </a:lnTo>
                  <a:lnTo>
                    <a:pt x="21375" y="38300"/>
                  </a:lnTo>
                  <a:lnTo>
                    <a:pt x="16142" y="46600"/>
                  </a:lnTo>
                  <a:lnTo>
                    <a:pt x="12982" y="55017"/>
                  </a:lnTo>
                  <a:lnTo>
                    <a:pt x="12124" y="63257"/>
                  </a:lnTo>
                  <a:lnTo>
                    <a:pt x="13496" y="70737"/>
                  </a:lnTo>
                  <a:lnTo>
                    <a:pt x="17001" y="76543"/>
                  </a:lnTo>
                  <a:lnTo>
                    <a:pt x="22363" y="80335"/>
                  </a:lnTo>
                  <a:lnTo>
                    <a:pt x="29367" y="82421"/>
                  </a:lnTo>
                  <a:lnTo>
                    <a:pt x="37954" y="83456"/>
                  </a:lnTo>
                  <a:lnTo>
                    <a:pt x="47948" y="83941"/>
                  </a:lnTo>
                  <a:lnTo>
                    <a:pt x="59080" y="84323"/>
                  </a:lnTo>
                  <a:lnTo>
                    <a:pt x="71075" y="85054"/>
                  </a:lnTo>
                  <a:lnTo>
                    <a:pt x="83681" y="86348"/>
                  </a:lnTo>
                  <a:lnTo>
                    <a:pt x="96059" y="88697"/>
                  </a:lnTo>
                  <a:lnTo>
                    <a:pt x="106845" y="92934"/>
                  </a:lnTo>
                  <a:lnTo>
                    <a:pt x="115416" y="99335"/>
                  </a:lnTo>
                  <a:lnTo>
                    <a:pt x="121506" y="107378"/>
                  </a:lnTo>
                  <a:lnTo>
                    <a:pt x="124860" y="116071"/>
                  </a:lnTo>
                  <a:lnTo>
                    <a:pt x="125628" y="124758"/>
                  </a:lnTo>
                  <a:lnTo>
                    <a:pt x="124078" y="133010"/>
                  </a:lnTo>
                  <a:lnTo>
                    <a:pt x="120396" y="140464"/>
                  </a:lnTo>
                  <a:lnTo>
                    <a:pt x="114892" y="147026"/>
                  </a:lnTo>
                  <a:lnTo>
                    <a:pt x="107948" y="152785"/>
                  </a:lnTo>
                  <a:lnTo>
                    <a:pt x="99927" y="157903"/>
                  </a:lnTo>
                  <a:lnTo>
                    <a:pt x="91123" y="162534"/>
                  </a:lnTo>
                  <a:lnTo>
                    <a:pt x="81603" y="166647"/>
                  </a:lnTo>
                  <a:lnTo>
                    <a:pt x="71228" y="170040"/>
                  </a:lnTo>
                  <a:lnTo>
                    <a:pt x="60002" y="172656"/>
                  </a:lnTo>
                  <a:lnTo>
                    <a:pt x="48457" y="174588"/>
                  </a:lnTo>
                  <a:lnTo>
                    <a:pt x="36339" y="176176"/>
                  </a:lnTo>
                  <a:lnTo>
                    <a:pt x="21466" y="177562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220310" y="1189720"/>
              <a:ext cx="136036" cy="149959"/>
            </a:xfrm>
            <a:custGeom>
              <a:avLst/>
              <a:gdLst/>
              <a:ahLst/>
              <a:cxnLst/>
              <a:rect l="0" t="0" r="0" b="0"/>
              <a:pathLst>
                <a:path w="136036" h="149959">
                  <a:moveTo>
                    <a:pt x="85431" y="0"/>
                  </a:moveTo>
                  <a:lnTo>
                    <a:pt x="73829" y="134"/>
                  </a:lnTo>
                  <a:lnTo>
                    <a:pt x="63981" y="1414"/>
                  </a:lnTo>
                  <a:lnTo>
                    <a:pt x="54976" y="4012"/>
                  </a:lnTo>
                  <a:lnTo>
                    <a:pt x="46534" y="7904"/>
                  </a:lnTo>
                  <a:lnTo>
                    <a:pt x="38507" y="13185"/>
                  </a:lnTo>
                  <a:lnTo>
                    <a:pt x="30788" y="19772"/>
                  </a:lnTo>
                  <a:lnTo>
                    <a:pt x="23456" y="27444"/>
                  </a:lnTo>
                  <a:lnTo>
                    <a:pt x="16754" y="35955"/>
                  </a:lnTo>
                  <a:lnTo>
                    <a:pt x="10772" y="45087"/>
                  </a:lnTo>
                  <a:lnTo>
                    <a:pt x="5772" y="54826"/>
                  </a:lnTo>
                  <a:lnTo>
                    <a:pt x="2244" y="65347"/>
                  </a:lnTo>
                  <a:lnTo>
                    <a:pt x="323" y="76681"/>
                  </a:lnTo>
                  <a:lnTo>
                    <a:pt x="0" y="88563"/>
                  </a:lnTo>
                  <a:lnTo>
                    <a:pt x="1296" y="100538"/>
                  </a:lnTo>
                  <a:lnTo>
                    <a:pt x="4065" y="112321"/>
                  </a:lnTo>
                  <a:lnTo>
                    <a:pt x="8364" y="123334"/>
                  </a:lnTo>
                  <a:lnTo>
                    <a:pt x="14521" y="132665"/>
                  </a:lnTo>
                  <a:lnTo>
                    <a:pt x="22552" y="139967"/>
                  </a:lnTo>
                  <a:lnTo>
                    <a:pt x="32198" y="145224"/>
                  </a:lnTo>
                  <a:lnTo>
                    <a:pt x="43113" y="148476"/>
                  </a:lnTo>
                  <a:lnTo>
                    <a:pt x="54964" y="149958"/>
                  </a:lnTo>
                  <a:lnTo>
                    <a:pt x="67157" y="149855"/>
                  </a:lnTo>
                  <a:lnTo>
                    <a:pt x="78875" y="148207"/>
                  </a:lnTo>
                  <a:lnTo>
                    <a:pt x="89713" y="145175"/>
                  </a:lnTo>
                  <a:lnTo>
                    <a:pt x="99632" y="140854"/>
                  </a:lnTo>
                  <a:lnTo>
                    <a:pt x="108761" y="135206"/>
                  </a:lnTo>
                  <a:lnTo>
                    <a:pt x="117263" y="128323"/>
                  </a:lnTo>
                  <a:lnTo>
                    <a:pt x="124804" y="120091"/>
                  </a:lnTo>
                  <a:lnTo>
                    <a:pt x="130593" y="110130"/>
                  </a:lnTo>
                  <a:lnTo>
                    <a:pt x="134336" y="98403"/>
                  </a:lnTo>
                  <a:lnTo>
                    <a:pt x="136035" y="85630"/>
                  </a:lnTo>
                  <a:lnTo>
                    <a:pt x="135739" y="73058"/>
                  </a:lnTo>
                  <a:lnTo>
                    <a:pt x="133682" y="61391"/>
                  </a:lnTo>
                  <a:lnTo>
                    <a:pt x="130048" y="50951"/>
                  </a:lnTo>
                  <a:lnTo>
                    <a:pt x="124876" y="41936"/>
                  </a:lnTo>
                  <a:lnTo>
                    <a:pt x="118342" y="34290"/>
                  </a:lnTo>
                  <a:lnTo>
                    <a:pt x="111165" y="27933"/>
                  </a:lnTo>
                  <a:lnTo>
                    <a:pt x="103820" y="22257"/>
                  </a:lnTo>
                  <a:lnTo>
                    <a:pt x="95665" y="16758"/>
                  </a:lnTo>
                  <a:lnTo>
                    <a:pt x="85431" y="1052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382957" y="996131"/>
              <a:ext cx="101769" cy="330460"/>
            </a:xfrm>
            <a:custGeom>
              <a:avLst/>
              <a:gdLst/>
              <a:ahLst/>
              <a:cxnLst/>
              <a:rect l="0" t="0" r="0" b="0"/>
              <a:pathLst>
                <a:path w="101769" h="330460">
                  <a:moveTo>
                    <a:pt x="70182" y="330459"/>
                  </a:moveTo>
                  <a:lnTo>
                    <a:pt x="67249" y="321658"/>
                  </a:lnTo>
                  <a:lnTo>
                    <a:pt x="64467" y="313311"/>
                  </a:lnTo>
                  <a:lnTo>
                    <a:pt x="61567" y="304612"/>
                  </a:lnTo>
                  <a:lnTo>
                    <a:pt x="58527" y="295492"/>
                  </a:lnTo>
                  <a:lnTo>
                    <a:pt x="55361" y="285997"/>
                  </a:lnTo>
                  <a:lnTo>
                    <a:pt x="52098" y="276200"/>
                  </a:lnTo>
                  <a:lnTo>
                    <a:pt x="48760" y="266013"/>
                  </a:lnTo>
                  <a:lnTo>
                    <a:pt x="45369" y="255191"/>
                  </a:lnTo>
                  <a:lnTo>
                    <a:pt x="41939" y="243656"/>
                  </a:lnTo>
                  <a:lnTo>
                    <a:pt x="38485" y="231639"/>
                  </a:lnTo>
                  <a:lnTo>
                    <a:pt x="35012" y="219573"/>
                  </a:lnTo>
                  <a:lnTo>
                    <a:pt x="31528" y="207712"/>
                  </a:lnTo>
                  <a:lnTo>
                    <a:pt x="28035" y="195968"/>
                  </a:lnTo>
                  <a:lnTo>
                    <a:pt x="24537" y="184017"/>
                  </a:lnTo>
                  <a:lnTo>
                    <a:pt x="21035" y="171684"/>
                  </a:lnTo>
                  <a:lnTo>
                    <a:pt x="17530" y="159113"/>
                  </a:lnTo>
                  <a:lnTo>
                    <a:pt x="14024" y="146666"/>
                  </a:lnTo>
                  <a:lnTo>
                    <a:pt x="10521" y="134546"/>
                  </a:lnTo>
                  <a:lnTo>
                    <a:pt x="7186" y="122627"/>
                  </a:lnTo>
                  <a:lnTo>
                    <a:pt x="4326" y="110557"/>
                  </a:lnTo>
                  <a:lnTo>
                    <a:pt x="2075" y="98145"/>
                  </a:lnTo>
                  <a:lnTo>
                    <a:pt x="564" y="85521"/>
                  </a:lnTo>
                  <a:lnTo>
                    <a:pt x="0" y="73039"/>
                  </a:lnTo>
                  <a:lnTo>
                    <a:pt x="404" y="60904"/>
                  </a:lnTo>
                  <a:lnTo>
                    <a:pt x="1811" y="49314"/>
                  </a:lnTo>
                  <a:lnTo>
                    <a:pt x="4351" y="38531"/>
                  </a:lnTo>
                  <a:lnTo>
                    <a:pt x="7994" y="28623"/>
                  </a:lnTo>
                  <a:lnTo>
                    <a:pt x="12898" y="19817"/>
                  </a:lnTo>
                  <a:lnTo>
                    <a:pt x="19470" y="12573"/>
                  </a:lnTo>
                  <a:lnTo>
                    <a:pt x="27778" y="7002"/>
                  </a:lnTo>
                  <a:lnTo>
                    <a:pt x="37441" y="3073"/>
                  </a:lnTo>
                  <a:lnTo>
                    <a:pt x="47836" y="794"/>
                  </a:lnTo>
                  <a:lnTo>
                    <a:pt x="58515" y="0"/>
                  </a:lnTo>
                  <a:lnTo>
                    <a:pt x="68805" y="448"/>
                  </a:lnTo>
                  <a:lnTo>
                    <a:pt x="78735" y="2057"/>
                  </a:lnTo>
                  <a:lnTo>
                    <a:pt x="89169" y="6079"/>
                  </a:lnTo>
                  <a:lnTo>
                    <a:pt x="101768" y="1460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347854" y="1179191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128003" y="2867"/>
                  </a:lnTo>
                  <a:lnTo>
                    <a:pt x="119016" y="5009"/>
                  </a:lnTo>
                  <a:lnTo>
                    <a:pt x="109020" y="6612"/>
                  </a:lnTo>
                  <a:lnTo>
                    <a:pt x="98040" y="7793"/>
                  </a:lnTo>
                  <a:lnTo>
                    <a:pt x="86229" y="8641"/>
                  </a:lnTo>
                  <a:lnTo>
                    <a:pt x="73779" y="9239"/>
                  </a:lnTo>
                  <a:lnTo>
                    <a:pt x="61083" y="9654"/>
                  </a:lnTo>
                  <a:lnTo>
                    <a:pt x="47258" y="9984"/>
                  </a:lnTo>
                  <a:lnTo>
                    <a:pt x="28859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809215" y="1142998"/>
              <a:ext cx="139629" cy="196747"/>
            </a:xfrm>
            <a:custGeom>
              <a:avLst/>
              <a:gdLst/>
              <a:ahLst/>
              <a:cxnLst/>
              <a:rect l="0" t="0" r="0" b="0"/>
              <a:pathLst>
                <a:path w="139629" h="196747">
                  <a:moveTo>
                    <a:pt x="107179" y="4608"/>
                  </a:moveTo>
                  <a:lnTo>
                    <a:pt x="98377" y="1808"/>
                  </a:lnTo>
                  <a:lnTo>
                    <a:pt x="90031" y="306"/>
                  </a:lnTo>
                  <a:lnTo>
                    <a:pt x="81332" y="0"/>
                  </a:lnTo>
                  <a:lnTo>
                    <a:pt x="72211" y="679"/>
                  </a:lnTo>
                  <a:lnTo>
                    <a:pt x="62716" y="2147"/>
                  </a:lnTo>
                  <a:lnTo>
                    <a:pt x="52929" y="4220"/>
                  </a:lnTo>
                  <a:lnTo>
                    <a:pt x="43088" y="6903"/>
                  </a:lnTo>
                  <a:lnTo>
                    <a:pt x="33562" y="10374"/>
                  </a:lnTo>
                  <a:lnTo>
                    <a:pt x="24538" y="14678"/>
                  </a:lnTo>
                  <a:lnTo>
                    <a:pt x="16345" y="20042"/>
                  </a:lnTo>
                  <a:lnTo>
                    <a:pt x="9520" y="26932"/>
                  </a:lnTo>
                  <a:lnTo>
                    <a:pt x="4243" y="35447"/>
                  </a:lnTo>
                  <a:lnTo>
                    <a:pt x="852" y="44911"/>
                  </a:lnTo>
                  <a:lnTo>
                    <a:pt x="0" y="54109"/>
                  </a:lnTo>
                  <a:lnTo>
                    <a:pt x="1799" y="62361"/>
                  </a:lnTo>
                  <a:lnTo>
                    <a:pt x="5922" y="69525"/>
                  </a:lnTo>
                  <a:lnTo>
                    <a:pt x="11886" y="75719"/>
                  </a:lnTo>
                  <a:lnTo>
                    <a:pt x="19226" y="81132"/>
                  </a:lnTo>
                  <a:lnTo>
                    <a:pt x="27556" y="85632"/>
                  </a:lnTo>
                  <a:lnTo>
                    <a:pt x="36584" y="88765"/>
                  </a:lnTo>
                  <a:lnTo>
                    <a:pt x="46094" y="90406"/>
                  </a:lnTo>
                  <a:lnTo>
                    <a:pt x="55936" y="91036"/>
                  </a:lnTo>
                  <a:lnTo>
                    <a:pt x="66002" y="91537"/>
                  </a:lnTo>
                  <a:lnTo>
                    <a:pt x="76220" y="92440"/>
                  </a:lnTo>
                  <a:lnTo>
                    <a:pt x="86540" y="94066"/>
                  </a:lnTo>
                  <a:lnTo>
                    <a:pt x="96930" y="96695"/>
                  </a:lnTo>
                  <a:lnTo>
                    <a:pt x="107352" y="100369"/>
                  </a:lnTo>
                  <a:lnTo>
                    <a:pt x="117299" y="105279"/>
                  </a:lnTo>
                  <a:lnTo>
                    <a:pt x="125842" y="111848"/>
                  </a:lnTo>
                  <a:lnTo>
                    <a:pt x="132574" y="120151"/>
                  </a:lnTo>
                  <a:lnTo>
                    <a:pt x="137262" y="129809"/>
                  </a:lnTo>
                  <a:lnTo>
                    <a:pt x="139592" y="140200"/>
                  </a:lnTo>
                  <a:lnTo>
                    <a:pt x="139628" y="150876"/>
                  </a:lnTo>
                  <a:lnTo>
                    <a:pt x="137399" y="161126"/>
                  </a:lnTo>
                  <a:lnTo>
                    <a:pt x="132721" y="169936"/>
                  </a:lnTo>
                  <a:lnTo>
                    <a:pt x="125731" y="176894"/>
                  </a:lnTo>
                  <a:lnTo>
                    <a:pt x="116973" y="182258"/>
                  </a:lnTo>
                  <a:lnTo>
                    <a:pt x="107195" y="186646"/>
                  </a:lnTo>
                  <a:lnTo>
                    <a:pt x="96924" y="190522"/>
                  </a:lnTo>
                  <a:lnTo>
                    <a:pt x="86514" y="193808"/>
                  </a:lnTo>
                  <a:lnTo>
                    <a:pt x="75002" y="196183"/>
                  </a:lnTo>
                  <a:lnTo>
                    <a:pt x="59150" y="196746"/>
                  </a:lnTo>
                  <a:lnTo>
                    <a:pt x="33479" y="19412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032207" y="1221305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6" y="58458"/>
                  </a:lnTo>
                  <a:lnTo>
                    <a:pt x="2074" y="70247"/>
                  </a:lnTo>
                  <a:lnTo>
                    <a:pt x="3735" y="81294"/>
                  </a:lnTo>
                  <a:lnTo>
                    <a:pt x="5562" y="91819"/>
                  </a:lnTo>
                  <a:lnTo>
                    <a:pt x="7716" y="102742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032207" y="11265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119272" y="1031099"/>
              <a:ext cx="266105" cy="306146"/>
            </a:xfrm>
            <a:custGeom>
              <a:avLst/>
              <a:gdLst/>
              <a:ahLst/>
              <a:cxnLst/>
              <a:rect l="0" t="0" r="0" b="0"/>
              <a:pathLst>
                <a:path w="266105" h="306146">
                  <a:moveTo>
                    <a:pt x="91919" y="232320"/>
                  </a:moveTo>
                  <a:lnTo>
                    <a:pt x="88918" y="223519"/>
                  </a:lnTo>
                  <a:lnTo>
                    <a:pt x="85496" y="215172"/>
                  </a:lnTo>
                  <a:lnTo>
                    <a:pt x="81291" y="206487"/>
                  </a:lnTo>
                  <a:lnTo>
                    <a:pt x="76045" y="197885"/>
                  </a:lnTo>
                  <a:lnTo>
                    <a:pt x="69267" y="190335"/>
                  </a:lnTo>
                  <a:lnTo>
                    <a:pt x="60839" y="184311"/>
                  </a:lnTo>
                  <a:lnTo>
                    <a:pt x="51272" y="180120"/>
                  </a:lnTo>
                  <a:lnTo>
                    <a:pt x="41477" y="178132"/>
                  </a:lnTo>
                  <a:lnTo>
                    <a:pt x="32017" y="178329"/>
                  </a:lnTo>
                  <a:lnTo>
                    <a:pt x="23398" y="180717"/>
                  </a:lnTo>
                  <a:lnTo>
                    <a:pt x="16222" y="185502"/>
                  </a:lnTo>
                  <a:lnTo>
                    <a:pt x="10662" y="192569"/>
                  </a:lnTo>
                  <a:lnTo>
                    <a:pt x="6557" y="201548"/>
                  </a:lnTo>
                  <a:lnTo>
                    <a:pt x="3621" y="212007"/>
                  </a:lnTo>
                  <a:lnTo>
                    <a:pt x="1569" y="223553"/>
                  </a:lnTo>
                  <a:lnTo>
                    <a:pt x="323" y="235708"/>
                  </a:lnTo>
                  <a:lnTo>
                    <a:pt x="0" y="247934"/>
                  </a:lnTo>
                  <a:lnTo>
                    <a:pt x="603" y="259921"/>
                  </a:lnTo>
                  <a:lnTo>
                    <a:pt x="2329" y="271256"/>
                  </a:lnTo>
                  <a:lnTo>
                    <a:pt x="5623" y="281343"/>
                  </a:lnTo>
                  <a:lnTo>
                    <a:pt x="10584" y="289970"/>
                  </a:lnTo>
                  <a:lnTo>
                    <a:pt x="17018" y="296932"/>
                  </a:lnTo>
                  <a:lnTo>
                    <a:pt x="24626" y="301869"/>
                  </a:lnTo>
                  <a:lnTo>
                    <a:pt x="33107" y="304769"/>
                  </a:lnTo>
                  <a:lnTo>
                    <a:pt x="42054" y="305429"/>
                  </a:lnTo>
                  <a:lnTo>
                    <a:pt x="50972" y="303304"/>
                  </a:lnTo>
                  <a:lnTo>
                    <a:pt x="59589" y="298360"/>
                  </a:lnTo>
                  <a:lnTo>
                    <a:pt x="67679" y="291144"/>
                  </a:lnTo>
                  <a:lnTo>
                    <a:pt x="74965" y="282483"/>
                  </a:lnTo>
                  <a:lnTo>
                    <a:pt x="81381" y="272992"/>
                  </a:lnTo>
                  <a:lnTo>
                    <a:pt x="86859" y="262879"/>
                  </a:lnTo>
                  <a:lnTo>
                    <a:pt x="91249" y="252039"/>
                  </a:lnTo>
                  <a:lnTo>
                    <a:pt x="94579" y="240455"/>
                  </a:lnTo>
                  <a:lnTo>
                    <a:pt x="97173" y="228219"/>
                  </a:lnTo>
                  <a:lnTo>
                    <a:pt x="99539" y="215466"/>
                  </a:lnTo>
                  <a:lnTo>
                    <a:pt x="101983" y="202322"/>
                  </a:lnTo>
                  <a:lnTo>
                    <a:pt x="104457" y="188730"/>
                  </a:lnTo>
                  <a:lnTo>
                    <a:pt x="106666" y="174467"/>
                  </a:lnTo>
                  <a:lnTo>
                    <a:pt x="108449" y="159467"/>
                  </a:lnTo>
                  <a:lnTo>
                    <a:pt x="109798" y="143970"/>
                  </a:lnTo>
                  <a:lnTo>
                    <a:pt x="110778" y="128415"/>
                  </a:lnTo>
                  <a:lnTo>
                    <a:pt x="111467" y="113061"/>
                  </a:lnTo>
                  <a:lnTo>
                    <a:pt x="111776" y="97989"/>
                  </a:lnTo>
                  <a:lnTo>
                    <a:pt x="111459" y="83182"/>
                  </a:lnTo>
                  <a:lnTo>
                    <a:pt x="110432" y="68593"/>
                  </a:lnTo>
                  <a:lnTo>
                    <a:pt x="108759" y="54167"/>
                  </a:lnTo>
                  <a:lnTo>
                    <a:pt x="106566" y="39861"/>
                  </a:lnTo>
                  <a:lnTo>
                    <a:pt x="103979" y="25672"/>
                  </a:lnTo>
                  <a:lnTo>
                    <a:pt x="101094" y="12732"/>
                  </a:lnTo>
                  <a:lnTo>
                    <a:pt x="97543" y="3623"/>
                  </a:lnTo>
                  <a:lnTo>
                    <a:pt x="93438" y="0"/>
                  </a:lnTo>
                  <a:lnTo>
                    <a:pt x="89924" y="1783"/>
                  </a:lnTo>
                  <a:lnTo>
                    <a:pt x="87293" y="8022"/>
                  </a:lnTo>
                  <a:lnTo>
                    <a:pt x="85423" y="17474"/>
                  </a:lnTo>
                  <a:lnTo>
                    <a:pt x="84125" y="28903"/>
                  </a:lnTo>
                  <a:lnTo>
                    <a:pt x="83240" y="41453"/>
                  </a:lnTo>
                  <a:lnTo>
                    <a:pt x="82809" y="54463"/>
                  </a:lnTo>
                  <a:lnTo>
                    <a:pt x="83049" y="67351"/>
                  </a:lnTo>
                  <a:lnTo>
                    <a:pt x="84023" y="79840"/>
                  </a:lnTo>
                  <a:lnTo>
                    <a:pt x="85491" y="92041"/>
                  </a:lnTo>
                  <a:lnTo>
                    <a:pt x="87015" y="104317"/>
                  </a:lnTo>
                  <a:lnTo>
                    <a:pt x="88340" y="116885"/>
                  </a:lnTo>
                  <a:lnTo>
                    <a:pt x="89550" y="129957"/>
                  </a:lnTo>
                  <a:lnTo>
                    <a:pt x="90969" y="143805"/>
                  </a:lnTo>
                  <a:lnTo>
                    <a:pt x="92776" y="158490"/>
                  </a:lnTo>
                  <a:lnTo>
                    <a:pt x="94990" y="173590"/>
                  </a:lnTo>
                  <a:lnTo>
                    <a:pt x="97555" y="188340"/>
                  </a:lnTo>
                  <a:lnTo>
                    <a:pt x="100395" y="202331"/>
                  </a:lnTo>
                  <a:lnTo>
                    <a:pt x="103438" y="215503"/>
                  </a:lnTo>
                  <a:lnTo>
                    <a:pt x="106627" y="227962"/>
                  </a:lnTo>
                  <a:lnTo>
                    <a:pt x="109931" y="239831"/>
                  </a:lnTo>
                  <a:lnTo>
                    <a:pt x="113802" y="250112"/>
                  </a:lnTo>
                  <a:lnTo>
                    <a:pt x="118959" y="255937"/>
                  </a:lnTo>
                  <a:lnTo>
                    <a:pt x="124997" y="256360"/>
                  </a:lnTo>
                  <a:lnTo>
                    <a:pt x="131089" y="253589"/>
                  </a:lnTo>
                  <a:lnTo>
                    <a:pt x="137345" y="249267"/>
                  </a:lnTo>
                  <a:lnTo>
                    <a:pt x="144189" y="244445"/>
                  </a:lnTo>
                  <a:lnTo>
                    <a:pt x="151807" y="239654"/>
                  </a:lnTo>
                  <a:lnTo>
                    <a:pt x="160329" y="235251"/>
                  </a:lnTo>
                  <a:lnTo>
                    <a:pt x="169934" y="231574"/>
                  </a:lnTo>
                  <a:lnTo>
                    <a:pt x="180601" y="228713"/>
                  </a:lnTo>
                  <a:lnTo>
                    <a:pt x="191843" y="226261"/>
                  </a:lnTo>
                  <a:lnTo>
                    <a:pt x="202846" y="223457"/>
                  </a:lnTo>
                  <a:lnTo>
                    <a:pt x="213171" y="219895"/>
                  </a:lnTo>
                  <a:lnTo>
                    <a:pt x="222898" y="215515"/>
                  </a:lnTo>
                  <a:lnTo>
                    <a:pt x="232424" y="210423"/>
                  </a:lnTo>
                  <a:lnTo>
                    <a:pt x="242000" y="204763"/>
                  </a:lnTo>
                  <a:lnTo>
                    <a:pt x="251076" y="198352"/>
                  </a:lnTo>
                  <a:lnTo>
                    <a:pt x="258434" y="190693"/>
                  </a:lnTo>
                  <a:lnTo>
                    <a:pt x="263520" y="181629"/>
                  </a:lnTo>
                  <a:lnTo>
                    <a:pt x="266104" y="171780"/>
                  </a:lnTo>
                  <a:lnTo>
                    <a:pt x="265943" y="162317"/>
                  </a:lnTo>
                  <a:lnTo>
                    <a:pt x="263195" y="153893"/>
                  </a:lnTo>
                  <a:lnTo>
                    <a:pt x="258130" y="146952"/>
                  </a:lnTo>
                  <a:lnTo>
                    <a:pt x="250933" y="141972"/>
                  </a:lnTo>
                  <a:lnTo>
                    <a:pt x="241920" y="139005"/>
                  </a:lnTo>
                  <a:lnTo>
                    <a:pt x="231636" y="137946"/>
                  </a:lnTo>
                  <a:lnTo>
                    <a:pt x="220752" y="138733"/>
                  </a:lnTo>
                  <a:lnTo>
                    <a:pt x="209704" y="141152"/>
                  </a:lnTo>
                  <a:lnTo>
                    <a:pt x="199018" y="145213"/>
                  </a:lnTo>
                  <a:lnTo>
                    <a:pt x="189375" y="151210"/>
                  </a:lnTo>
                  <a:lnTo>
                    <a:pt x="181045" y="159133"/>
                  </a:lnTo>
                  <a:lnTo>
                    <a:pt x="174113" y="168706"/>
                  </a:lnTo>
                  <a:lnTo>
                    <a:pt x="168666" y="179573"/>
                  </a:lnTo>
                  <a:lnTo>
                    <a:pt x="164595" y="191396"/>
                  </a:lnTo>
                  <a:lnTo>
                    <a:pt x="161825" y="203739"/>
                  </a:lnTo>
                  <a:lnTo>
                    <a:pt x="160398" y="216091"/>
                  </a:lnTo>
                  <a:lnTo>
                    <a:pt x="160216" y="228168"/>
                  </a:lnTo>
                  <a:lnTo>
                    <a:pt x="161227" y="239733"/>
                  </a:lnTo>
                  <a:lnTo>
                    <a:pt x="163500" y="250507"/>
                  </a:lnTo>
                  <a:lnTo>
                    <a:pt x="166955" y="260421"/>
                  </a:lnTo>
                  <a:lnTo>
                    <a:pt x="171393" y="269572"/>
                  </a:lnTo>
                  <a:lnTo>
                    <a:pt x="176587" y="278113"/>
                  </a:lnTo>
                  <a:lnTo>
                    <a:pt x="182348" y="286183"/>
                  </a:lnTo>
                  <a:lnTo>
                    <a:pt x="188843" y="293418"/>
                  </a:lnTo>
                  <a:lnTo>
                    <a:pt x="196567" y="298994"/>
                  </a:lnTo>
                  <a:lnTo>
                    <a:pt x="205673" y="302598"/>
                  </a:lnTo>
                  <a:lnTo>
                    <a:pt x="215422" y="304543"/>
                  </a:lnTo>
                  <a:lnTo>
                    <a:pt x="225314" y="305692"/>
                  </a:lnTo>
                  <a:lnTo>
                    <a:pt x="236219" y="306145"/>
                  </a:lnTo>
                  <a:lnTo>
                    <a:pt x="249847" y="30602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460146" y="1147606"/>
              <a:ext cx="88675" cy="200042"/>
            </a:xfrm>
            <a:custGeom>
              <a:avLst/>
              <a:gdLst/>
              <a:ahLst/>
              <a:cxnLst/>
              <a:rect l="0" t="0" r="0" b="0"/>
              <a:pathLst>
                <a:path w="88675" h="200042">
                  <a:moveTo>
                    <a:pt x="87957" y="0"/>
                  </a:moveTo>
                  <a:lnTo>
                    <a:pt x="76289" y="2933"/>
                  </a:lnTo>
                  <a:lnTo>
                    <a:pt x="65800" y="5716"/>
                  </a:lnTo>
                  <a:lnTo>
                    <a:pt x="55503" y="8620"/>
                  </a:lnTo>
                  <a:lnTo>
                    <a:pt x="45374" y="11833"/>
                  </a:lnTo>
                  <a:lnTo>
                    <a:pt x="35679" y="15646"/>
                  </a:lnTo>
                  <a:lnTo>
                    <a:pt x="26547" y="20168"/>
                  </a:lnTo>
                  <a:lnTo>
                    <a:pt x="18118" y="25504"/>
                  </a:lnTo>
                  <a:lnTo>
                    <a:pt x="10604" y="31841"/>
                  </a:lnTo>
                  <a:lnTo>
                    <a:pt x="4078" y="39181"/>
                  </a:lnTo>
                  <a:lnTo>
                    <a:pt x="0" y="47430"/>
                  </a:lnTo>
                  <a:lnTo>
                    <a:pt x="293" y="55427"/>
                  </a:lnTo>
                  <a:lnTo>
                    <a:pt x="4463" y="61492"/>
                  </a:lnTo>
                  <a:lnTo>
                    <a:pt x="11576" y="65637"/>
                  </a:lnTo>
                  <a:lnTo>
                    <a:pt x="20817" y="68391"/>
                  </a:lnTo>
                  <a:lnTo>
                    <a:pt x="31232" y="70542"/>
                  </a:lnTo>
                  <a:lnTo>
                    <a:pt x="41747" y="73027"/>
                  </a:lnTo>
                  <a:lnTo>
                    <a:pt x="51769" y="76321"/>
                  </a:lnTo>
                  <a:lnTo>
                    <a:pt x="60970" y="80663"/>
                  </a:lnTo>
                  <a:lnTo>
                    <a:pt x="69086" y="86247"/>
                  </a:lnTo>
                  <a:lnTo>
                    <a:pt x="76093" y="93040"/>
                  </a:lnTo>
                  <a:lnTo>
                    <a:pt x="81818" y="100854"/>
                  </a:lnTo>
                  <a:lnTo>
                    <a:pt x="85850" y="109460"/>
                  </a:lnTo>
                  <a:lnTo>
                    <a:pt x="88116" y="118646"/>
                  </a:lnTo>
                  <a:lnTo>
                    <a:pt x="88674" y="128083"/>
                  </a:lnTo>
                  <a:lnTo>
                    <a:pt x="87538" y="137336"/>
                  </a:lnTo>
                  <a:lnTo>
                    <a:pt x="84881" y="146183"/>
                  </a:lnTo>
                  <a:lnTo>
                    <a:pt x="80828" y="154427"/>
                  </a:lnTo>
                  <a:lnTo>
                    <a:pt x="75366" y="161818"/>
                  </a:lnTo>
                  <a:lnTo>
                    <a:pt x="68626" y="168309"/>
                  </a:lnTo>
                  <a:lnTo>
                    <a:pt x="60911" y="174052"/>
                  </a:lnTo>
                  <a:lnTo>
                    <a:pt x="51658" y="179980"/>
                  </a:lnTo>
                  <a:lnTo>
                    <a:pt x="37820" y="187730"/>
                  </a:lnTo>
                  <a:lnTo>
                    <a:pt x="14258" y="20004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653388" y="13160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000207" y="1410818"/>
              <a:ext cx="2547897" cy="105286"/>
            </a:xfrm>
            <a:custGeom>
              <a:avLst/>
              <a:gdLst/>
              <a:ahLst/>
              <a:cxnLst/>
              <a:rect l="0" t="0" r="0" b="0"/>
              <a:pathLst>
                <a:path w="2547897" h="105286">
                  <a:moveTo>
                    <a:pt x="2547896" y="0"/>
                  </a:moveTo>
                  <a:lnTo>
                    <a:pt x="2539028" y="2867"/>
                  </a:lnTo>
                  <a:lnTo>
                    <a:pt x="2530041" y="5009"/>
                  </a:lnTo>
                  <a:lnTo>
                    <a:pt x="2520046" y="6612"/>
                  </a:lnTo>
                  <a:lnTo>
                    <a:pt x="2509065" y="7793"/>
                  </a:lnTo>
                  <a:lnTo>
                    <a:pt x="2497253" y="8641"/>
                  </a:lnTo>
                  <a:lnTo>
                    <a:pt x="2484795" y="9239"/>
                  </a:lnTo>
                  <a:lnTo>
                    <a:pt x="2471857" y="9653"/>
                  </a:lnTo>
                  <a:lnTo>
                    <a:pt x="2458576" y="9937"/>
                  </a:lnTo>
                  <a:lnTo>
                    <a:pt x="2445055" y="10131"/>
                  </a:lnTo>
                  <a:lnTo>
                    <a:pt x="2431366" y="10261"/>
                  </a:lnTo>
                  <a:lnTo>
                    <a:pt x="2417565" y="10350"/>
                  </a:lnTo>
                  <a:lnTo>
                    <a:pt x="2403686" y="10409"/>
                  </a:lnTo>
                  <a:lnTo>
                    <a:pt x="2389754" y="10449"/>
                  </a:lnTo>
                  <a:lnTo>
                    <a:pt x="2375787" y="10475"/>
                  </a:lnTo>
                  <a:lnTo>
                    <a:pt x="2361802" y="10498"/>
                  </a:lnTo>
                  <a:lnTo>
                    <a:pt x="2347968" y="10682"/>
                  </a:lnTo>
                  <a:lnTo>
                    <a:pt x="2334600" y="11339"/>
                  </a:lnTo>
                  <a:lnTo>
                    <a:pt x="2321825" y="12597"/>
                  </a:lnTo>
                  <a:lnTo>
                    <a:pt x="2309449" y="14426"/>
                  </a:lnTo>
                  <a:lnTo>
                    <a:pt x="2297065" y="16725"/>
                  </a:lnTo>
                  <a:lnTo>
                    <a:pt x="2284430" y="19378"/>
                  </a:lnTo>
                  <a:lnTo>
                    <a:pt x="2271315" y="22124"/>
                  </a:lnTo>
                  <a:lnTo>
                    <a:pt x="2257438" y="24581"/>
                  </a:lnTo>
                  <a:lnTo>
                    <a:pt x="2242735" y="26567"/>
                  </a:lnTo>
                  <a:lnTo>
                    <a:pt x="2227623" y="28238"/>
                  </a:lnTo>
                  <a:lnTo>
                    <a:pt x="2212865" y="29974"/>
                  </a:lnTo>
                  <a:lnTo>
                    <a:pt x="2198860" y="31997"/>
                  </a:lnTo>
                  <a:lnTo>
                    <a:pt x="2185339" y="34357"/>
                  </a:lnTo>
                  <a:lnTo>
                    <a:pt x="2171581" y="37021"/>
                  </a:lnTo>
                  <a:lnTo>
                    <a:pt x="2157178" y="39923"/>
                  </a:lnTo>
                  <a:lnTo>
                    <a:pt x="2142215" y="42837"/>
                  </a:lnTo>
                  <a:lnTo>
                    <a:pt x="2127083" y="45408"/>
                  </a:lnTo>
                  <a:lnTo>
                    <a:pt x="2112043" y="47470"/>
                  </a:lnTo>
                  <a:lnTo>
                    <a:pt x="2097027" y="49192"/>
                  </a:lnTo>
                  <a:lnTo>
                    <a:pt x="2081732" y="50962"/>
                  </a:lnTo>
                  <a:lnTo>
                    <a:pt x="2066005" y="53003"/>
                  </a:lnTo>
                  <a:lnTo>
                    <a:pt x="2050003" y="55206"/>
                  </a:lnTo>
                  <a:lnTo>
                    <a:pt x="2034101" y="57232"/>
                  </a:lnTo>
                  <a:lnTo>
                    <a:pt x="2018507" y="58891"/>
                  </a:lnTo>
                  <a:lnTo>
                    <a:pt x="2003103" y="60158"/>
                  </a:lnTo>
                  <a:lnTo>
                    <a:pt x="1987540" y="61083"/>
                  </a:lnTo>
                  <a:lnTo>
                    <a:pt x="1971629" y="61740"/>
                  </a:lnTo>
                  <a:lnTo>
                    <a:pt x="1955502" y="62198"/>
                  </a:lnTo>
                  <a:lnTo>
                    <a:pt x="1939516" y="62513"/>
                  </a:lnTo>
                  <a:lnTo>
                    <a:pt x="1923870" y="62728"/>
                  </a:lnTo>
                  <a:lnTo>
                    <a:pt x="1908600" y="62873"/>
                  </a:lnTo>
                  <a:lnTo>
                    <a:pt x="1893660" y="62971"/>
                  </a:lnTo>
                  <a:lnTo>
                    <a:pt x="1878981" y="63042"/>
                  </a:lnTo>
                  <a:lnTo>
                    <a:pt x="1864496" y="63259"/>
                  </a:lnTo>
                  <a:lnTo>
                    <a:pt x="1850150" y="63937"/>
                  </a:lnTo>
                  <a:lnTo>
                    <a:pt x="1835902" y="65206"/>
                  </a:lnTo>
                  <a:lnTo>
                    <a:pt x="1821722" y="66872"/>
                  </a:lnTo>
                  <a:lnTo>
                    <a:pt x="1807587" y="68529"/>
                  </a:lnTo>
                  <a:lnTo>
                    <a:pt x="1793480" y="69938"/>
                  </a:lnTo>
                  <a:lnTo>
                    <a:pt x="1779226" y="71034"/>
                  </a:lnTo>
                  <a:lnTo>
                    <a:pt x="1764511" y="71845"/>
                  </a:lnTo>
                  <a:lnTo>
                    <a:pt x="1749205" y="72429"/>
                  </a:lnTo>
                  <a:lnTo>
                    <a:pt x="1733501" y="73008"/>
                  </a:lnTo>
                  <a:lnTo>
                    <a:pt x="1717806" y="73937"/>
                  </a:lnTo>
                  <a:lnTo>
                    <a:pt x="1702360" y="75372"/>
                  </a:lnTo>
                  <a:lnTo>
                    <a:pt x="1687225" y="76982"/>
                  </a:lnTo>
                  <a:lnTo>
                    <a:pt x="1672376" y="78070"/>
                  </a:lnTo>
                  <a:lnTo>
                    <a:pt x="1657754" y="78283"/>
                  </a:lnTo>
                  <a:lnTo>
                    <a:pt x="1643137" y="77763"/>
                  </a:lnTo>
                  <a:lnTo>
                    <a:pt x="1628170" y="76950"/>
                  </a:lnTo>
                  <a:lnTo>
                    <a:pt x="1612687" y="76143"/>
                  </a:lnTo>
                  <a:lnTo>
                    <a:pt x="1596694" y="75467"/>
                  </a:lnTo>
                  <a:lnTo>
                    <a:pt x="1580271" y="74946"/>
                  </a:lnTo>
                  <a:lnTo>
                    <a:pt x="1563523" y="74569"/>
                  </a:lnTo>
                  <a:lnTo>
                    <a:pt x="1546700" y="74470"/>
                  </a:lnTo>
                  <a:lnTo>
                    <a:pt x="1530179" y="74929"/>
                  </a:lnTo>
                  <a:lnTo>
                    <a:pt x="1514138" y="76047"/>
                  </a:lnTo>
                  <a:lnTo>
                    <a:pt x="1498417" y="77611"/>
                  </a:lnTo>
                  <a:lnTo>
                    <a:pt x="1482636" y="79199"/>
                  </a:lnTo>
                  <a:lnTo>
                    <a:pt x="1466574" y="80561"/>
                  </a:lnTo>
                  <a:lnTo>
                    <a:pt x="1450345" y="81626"/>
                  </a:lnTo>
                  <a:lnTo>
                    <a:pt x="1434290" y="82416"/>
                  </a:lnTo>
                  <a:lnTo>
                    <a:pt x="1418593" y="82981"/>
                  </a:lnTo>
                  <a:lnTo>
                    <a:pt x="1403119" y="83378"/>
                  </a:lnTo>
                  <a:lnTo>
                    <a:pt x="1387510" y="83652"/>
                  </a:lnTo>
                  <a:lnTo>
                    <a:pt x="1371563" y="83839"/>
                  </a:lnTo>
                  <a:lnTo>
                    <a:pt x="1355243" y="83967"/>
                  </a:lnTo>
                  <a:lnTo>
                    <a:pt x="1338594" y="84053"/>
                  </a:lnTo>
                  <a:lnTo>
                    <a:pt x="1321695" y="84106"/>
                  </a:lnTo>
                  <a:lnTo>
                    <a:pt x="1304939" y="83972"/>
                  </a:lnTo>
                  <a:lnTo>
                    <a:pt x="1288995" y="83350"/>
                  </a:lnTo>
                  <a:lnTo>
                    <a:pt x="1274154" y="82123"/>
                  </a:lnTo>
                  <a:lnTo>
                    <a:pt x="1260054" y="80655"/>
                  </a:lnTo>
                  <a:lnTo>
                    <a:pt x="1245899" y="79663"/>
                  </a:lnTo>
                  <a:lnTo>
                    <a:pt x="1231226" y="79514"/>
                  </a:lnTo>
                  <a:lnTo>
                    <a:pt x="1216080" y="80077"/>
                  </a:lnTo>
                  <a:lnTo>
                    <a:pt x="1200826" y="80920"/>
                  </a:lnTo>
                  <a:lnTo>
                    <a:pt x="1185703" y="81746"/>
                  </a:lnTo>
                  <a:lnTo>
                    <a:pt x="1170631" y="82435"/>
                  </a:lnTo>
                  <a:lnTo>
                    <a:pt x="1155299" y="82964"/>
                  </a:lnTo>
                  <a:lnTo>
                    <a:pt x="1139543" y="83352"/>
                  </a:lnTo>
                  <a:lnTo>
                    <a:pt x="1123351" y="83627"/>
                  </a:lnTo>
                  <a:lnTo>
                    <a:pt x="1106789" y="83819"/>
                  </a:lnTo>
                  <a:lnTo>
                    <a:pt x="1089940" y="83952"/>
                  </a:lnTo>
                  <a:lnTo>
                    <a:pt x="1072877" y="84042"/>
                  </a:lnTo>
                  <a:lnTo>
                    <a:pt x="1055663" y="84103"/>
                  </a:lnTo>
                  <a:lnTo>
                    <a:pt x="1038352" y="84140"/>
                  </a:lnTo>
                  <a:lnTo>
                    <a:pt x="1021304" y="83995"/>
                  </a:lnTo>
                  <a:lnTo>
                    <a:pt x="1005157" y="83365"/>
                  </a:lnTo>
                  <a:lnTo>
                    <a:pt x="990177" y="82129"/>
                  </a:lnTo>
                  <a:lnTo>
                    <a:pt x="975981" y="80484"/>
                  </a:lnTo>
                  <a:lnTo>
                    <a:pt x="961762" y="78842"/>
                  </a:lnTo>
                  <a:lnTo>
                    <a:pt x="947036" y="77447"/>
                  </a:lnTo>
                  <a:lnTo>
                    <a:pt x="931515" y="76530"/>
                  </a:lnTo>
                  <a:lnTo>
                    <a:pt x="914945" y="76372"/>
                  </a:lnTo>
                  <a:lnTo>
                    <a:pt x="897311" y="77043"/>
                  </a:lnTo>
                  <a:lnTo>
                    <a:pt x="878925" y="78292"/>
                  </a:lnTo>
                  <a:lnTo>
                    <a:pt x="860291" y="79661"/>
                  </a:lnTo>
                  <a:lnTo>
                    <a:pt x="841734" y="80869"/>
                  </a:lnTo>
                  <a:lnTo>
                    <a:pt x="823700" y="81659"/>
                  </a:lnTo>
                  <a:lnTo>
                    <a:pt x="806817" y="81731"/>
                  </a:lnTo>
                  <a:lnTo>
                    <a:pt x="791307" y="81006"/>
                  </a:lnTo>
                  <a:lnTo>
                    <a:pt x="776740" y="79892"/>
                  </a:lnTo>
                  <a:lnTo>
                    <a:pt x="762263" y="79145"/>
                  </a:lnTo>
                  <a:lnTo>
                    <a:pt x="747361" y="79164"/>
                  </a:lnTo>
                  <a:lnTo>
                    <a:pt x="731720" y="79842"/>
                  </a:lnTo>
                  <a:lnTo>
                    <a:pt x="715069" y="80762"/>
                  </a:lnTo>
                  <a:lnTo>
                    <a:pt x="697389" y="81636"/>
                  </a:lnTo>
                  <a:lnTo>
                    <a:pt x="679312" y="82187"/>
                  </a:lnTo>
                  <a:lnTo>
                    <a:pt x="661951" y="82091"/>
                  </a:lnTo>
                  <a:lnTo>
                    <a:pt x="645874" y="81250"/>
                  </a:lnTo>
                  <a:lnTo>
                    <a:pt x="631135" y="80056"/>
                  </a:lnTo>
                  <a:lnTo>
                    <a:pt x="617541" y="79256"/>
                  </a:lnTo>
                  <a:lnTo>
                    <a:pt x="604841" y="79234"/>
                  </a:lnTo>
                  <a:lnTo>
                    <a:pt x="592802" y="79714"/>
                  </a:lnTo>
                  <a:lnTo>
                    <a:pt x="581235" y="79970"/>
                  </a:lnTo>
                  <a:lnTo>
                    <a:pt x="569999" y="79593"/>
                  </a:lnTo>
                  <a:lnTo>
                    <a:pt x="558991" y="78830"/>
                  </a:lnTo>
                  <a:lnTo>
                    <a:pt x="548139" y="78377"/>
                  </a:lnTo>
                  <a:lnTo>
                    <a:pt x="537379" y="78623"/>
                  </a:lnTo>
                  <a:lnTo>
                    <a:pt x="526187" y="79467"/>
                  </a:lnTo>
                  <a:lnTo>
                    <a:pt x="513616" y="80505"/>
                  </a:lnTo>
                  <a:lnTo>
                    <a:pt x="499262" y="81465"/>
                  </a:lnTo>
                  <a:lnTo>
                    <a:pt x="483213" y="82246"/>
                  </a:lnTo>
                  <a:lnTo>
                    <a:pt x="465766" y="82837"/>
                  </a:lnTo>
                  <a:lnTo>
                    <a:pt x="447250" y="83266"/>
                  </a:lnTo>
                  <a:lnTo>
                    <a:pt x="427954" y="83570"/>
                  </a:lnTo>
                  <a:lnTo>
                    <a:pt x="408103" y="83781"/>
                  </a:lnTo>
                  <a:lnTo>
                    <a:pt x="387866" y="83926"/>
                  </a:lnTo>
                  <a:lnTo>
                    <a:pt x="367364" y="84025"/>
                  </a:lnTo>
                  <a:lnTo>
                    <a:pt x="346681" y="84092"/>
                  </a:lnTo>
                  <a:lnTo>
                    <a:pt x="325889" y="84141"/>
                  </a:lnTo>
                  <a:lnTo>
                    <a:pt x="305519" y="84345"/>
                  </a:lnTo>
                  <a:lnTo>
                    <a:pt x="286520" y="85013"/>
                  </a:lnTo>
                  <a:lnTo>
                    <a:pt x="269293" y="86275"/>
                  </a:lnTo>
                  <a:lnTo>
                    <a:pt x="253590" y="87937"/>
                  </a:lnTo>
                  <a:lnTo>
                    <a:pt x="238808" y="89591"/>
                  </a:lnTo>
                  <a:lnTo>
                    <a:pt x="224479" y="90998"/>
                  </a:lnTo>
                  <a:lnTo>
                    <a:pt x="210021" y="92094"/>
                  </a:lnTo>
                  <a:lnTo>
                    <a:pt x="194694" y="92903"/>
                  </a:lnTo>
                  <a:lnTo>
                    <a:pt x="178193" y="93483"/>
                  </a:lnTo>
                  <a:lnTo>
                    <a:pt x="160886" y="93888"/>
                  </a:lnTo>
                  <a:lnTo>
                    <a:pt x="143584" y="94168"/>
                  </a:lnTo>
                  <a:lnTo>
                    <a:pt x="126755" y="94365"/>
                  </a:lnTo>
                  <a:lnTo>
                    <a:pt x="110204" y="94667"/>
                  </a:lnTo>
                  <a:lnTo>
                    <a:pt x="93267" y="95403"/>
                  </a:lnTo>
                  <a:lnTo>
                    <a:pt x="75602" y="96711"/>
                  </a:lnTo>
                  <a:lnTo>
                    <a:pt x="58079" y="98412"/>
                  </a:lnTo>
                  <a:lnTo>
                    <a:pt x="40883" y="100270"/>
                  </a:lnTo>
                  <a:lnTo>
                    <a:pt x="22497" y="10244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857503" y="2407539"/>
            <a:ext cx="3268600" cy="1406397"/>
            <a:chOff x="857503" y="2407539"/>
            <a:chExt cx="3268600" cy="1406397"/>
          </a:xfrm>
        </p:grpSpPr>
        <p:cxnSp>
          <p:nvCxnSpPr>
            <p:cNvPr id="72" name="Straight Connector 71"/>
            <p:cNvCxnSpPr/>
            <p:nvPr/>
          </p:nvCxnSpPr>
          <p:spPr>
            <a:xfrm flipH="1">
              <a:off x="881761" y="2418207"/>
              <a:ext cx="3241421" cy="0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>
              <a:off x="857503" y="2407539"/>
              <a:ext cx="0" cy="1406270"/>
            </a:xfrm>
            <a:prstGeom prst="line">
              <a:avLst/>
            </a:pr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flipH="1">
              <a:off x="860933" y="3804158"/>
              <a:ext cx="3241547" cy="0"/>
            </a:xfrm>
            <a:prstGeom prst="line">
              <a:avLst/>
            </a:pr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>
              <a:off x="4126103" y="2407539"/>
              <a:ext cx="0" cy="1406397"/>
            </a:xfrm>
            <a:prstGeom prst="line">
              <a:avLst/>
            </a:pr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Group 80"/>
          <p:cNvGrpSpPr/>
          <p:nvPr/>
        </p:nvGrpSpPr>
        <p:grpSpPr>
          <a:xfrm>
            <a:off x="5435600" y="2329814"/>
            <a:ext cx="4039616" cy="1138809"/>
            <a:chOff x="5435600" y="2329814"/>
            <a:chExt cx="4039616" cy="1138809"/>
          </a:xfrm>
        </p:grpSpPr>
        <p:cxnSp>
          <p:nvCxnSpPr>
            <p:cNvPr id="77" name="Straight Connector 76"/>
            <p:cNvCxnSpPr/>
            <p:nvPr/>
          </p:nvCxnSpPr>
          <p:spPr>
            <a:xfrm>
              <a:off x="6369430" y="2329814"/>
              <a:ext cx="2016634" cy="0"/>
            </a:xfrm>
            <a:prstGeom prst="line">
              <a:avLst/>
            </a:pr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>
              <a:off x="8404732" y="2332989"/>
              <a:ext cx="1070484" cy="1116965"/>
            </a:xfrm>
            <a:prstGeom prst="line">
              <a:avLst/>
            </a:pr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flipH="1">
              <a:off x="5435600" y="3468623"/>
              <a:ext cx="4039616" cy="0"/>
            </a:xfrm>
            <a:prstGeom prst="line">
              <a:avLst/>
            </a:pr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flipV="1">
              <a:off x="5473065" y="2345308"/>
              <a:ext cx="874521" cy="1080136"/>
            </a:xfrm>
            <a:prstGeom prst="line">
              <a:avLst/>
            </a:pr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6" name="Group 85"/>
          <p:cNvGrpSpPr/>
          <p:nvPr/>
        </p:nvGrpSpPr>
        <p:grpSpPr>
          <a:xfrm>
            <a:off x="3826128" y="4102989"/>
            <a:ext cx="2091056" cy="2174366"/>
            <a:chOff x="3826128" y="4102989"/>
            <a:chExt cx="2091056" cy="2174366"/>
          </a:xfrm>
        </p:grpSpPr>
        <p:cxnSp>
          <p:nvCxnSpPr>
            <p:cNvPr id="82" name="Straight Connector 81"/>
            <p:cNvCxnSpPr/>
            <p:nvPr/>
          </p:nvCxnSpPr>
          <p:spPr>
            <a:xfrm flipV="1">
              <a:off x="3826128" y="4102989"/>
              <a:ext cx="1058037" cy="1242695"/>
            </a:xfrm>
            <a:prstGeom prst="line">
              <a:avLst/>
            </a:pr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>
              <a:off x="4884165" y="4102989"/>
              <a:ext cx="1022858" cy="930401"/>
            </a:xfrm>
            <a:prstGeom prst="line">
              <a:avLst/>
            </a:pr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flipV="1">
              <a:off x="4859146" y="5034788"/>
              <a:ext cx="1058038" cy="1242567"/>
            </a:xfrm>
            <a:prstGeom prst="line">
              <a:avLst/>
            </a:pr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>
              <a:off x="3851021" y="5338698"/>
              <a:ext cx="1022984" cy="930275"/>
            </a:xfrm>
            <a:prstGeom prst="line">
              <a:avLst/>
            </a:prstGeom>
            <a:ln w="38100" cap="flat" cmpd="sng" algn="ctr">
              <a:solidFill>
                <a:srgbClr val="A52A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5" name="Group 124"/>
          <p:cNvGrpSpPr/>
          <p:nvPr/>
        </p:nvGrpSpPr>
        <p:grpSpPr>
          <a:xfrm>
            <a:off x="2990291" y="1189720"/>
            <a:ext cx="4997695" cy="842281"/>
            <a:chOff x="2990291" y="1189720"/>
            <a:chExt cx="4997695" cy="842281"/>
          </a:xfrm>
        </p:grpSpPr>
        <p:sp>
          <p:nvSpPr>
            <p:cNvPr id="87" name="Freeform 86"/>
            <p:cNvSpPr/>
            <p:nvPr/>
          </p:nvSpPr>
          <p:spPr>
            <a:xfrm>
              <a:off x="2990291" y="1568746"/>
              <a:ext cx="126145" cy="105286"/>
            </a:xfrm>
            <a:custGeom>
              <a:avLst/>
              <a:gdLst/>
              <a:ahLst/>
              <a:cxnLst/>
              <a:rect l="0" t="0" r="0" b="0"/>
              <a:pathLst>
                <a:path w="126145" h="105286">
                  <a:moveTo>
                    <a:pt x="31387" y="0"/>
                  </a:moveTo>
                  <a:lnTo>
                    <a:pt x="28454" y="8801"/>
                  </a:lnTo>
                  <a:lnTo>
                    <a:pt x="25671" y="17148"/>
                  </a:lnTo>
                  <a:lnTo>
                    <a:pt x="22771" y="25847"/>
                  </a:lnTo>
                  <a:lnTo>
                    <a:pt x="19731" y="34967"/>
                  </a:lnTo>
                  <a:lnTo>
                    <a:pt x="16566" y="44462"/>
                  </a:lnTo>
                  <a:lnTo>
                    <a:pt x="13302" y="54254"/>
                  </a:lnTo>
                  <a:lnTo>
                    <a:pt x="9964" y="64268"/>
                  </a:lnTo>
                  <a:lnTo>
                    <a:pt x="6573" y="74442"/>
                  </a:lnTo>
                  <a:lnTo>
                    <a:pt x="3169" y="84655"/>
                  </a:lnTo>
                  <a:lnTo>
                    <a:pt x="629" y="92275"/>
                  </a:lnTo>
                  <a:lnTo>
                    <a:pt x="0" y="94162"/>
                  </a:lnTo>
                  <a:lnTo>
                    <a:pt x="887" y="91500"/>
                  </a:lnTo>
                  <a:lnTo>
                    <a:pt x="2750" y="85913"/>
                  </a:lnTo>
                  <a:lnTo>
                    <a:pt x="5218" y="78509"/>
                  </a:lnTo>
                  <a:lnTo>
                    <a:pt x="8062" y="69975"/>
                  </a:lnTo>
                  <a:lnTo>
                    <a:pt x="11143" y="60732"/>
                  </a:lnTo>
                  <a:lnTo>
                    <a:pt x="14375" y="51038"/>
                  </a:lnTo>
                  <a:lnTo>
                    <a:pt x="17716" y="41073"/>
                  </a:lnTo>
                  <a:lnTo>
                    <a:pt x="21624" y="31594"/>
                  </a:lnTo>
                  <a:lnTo>
                    <a:pt x="27000" y="23895"/>
                  </a:lnTo>
                  <a:lnTo>
                    <a:pt x="34204" y="18549"/>
                  </a:lnTo>
                  <a:lnTo>
                    <a:pt x="42637" y="15945"/>
                  </a:lnTo>
                  <a:lnTo>
                    <a:pt x="51068" y="16616"/>
                  </a:lnTo>
                  <a:lnTo>
                    <a:pt x="58775" y="20508"/>
                  </a:lnTo>
                  <a:lnTo>
                    <a:pt x="65726" y="26814"/>
                  </a:lnTo>
                  <a:lnTo>
                    <a:pt x="72301" y="34316"/>
                  </a:lnTo>
                  <a:lnTo>
                    <a:pt x="78789" y="42204"/>
                  </a:lnTo>
                  <a:lnTo>
                    <a:pt x="85163" y="50254"/>
                  </a:lnTo>
                  <a:lnTo>
                    <a:pt x="91157" y="58636"/>
                  </a:lnTo>
                  <a:lnTo>
                    <a:pt x="96642" y="67442"/>
                  </a:lnTo>
                  <a:lnTo>
                    <a:pt x="101676" y="76203"/>
                  </a:lnTo>
                  <a:lnTo>
                    <a:pt x="107036" y="84807"/>
                  </a:lnTo>
                  <a:lnTo>
                    <a:pt x="114307" y="94014"/>
                  </a:lnTo>
                  <a:lnTo>
                    <a:pt x="126144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046596" y="1442404"/>
              <a:ext cx="838420" cy="364684"/>
            </a:xfrm>
            <a:custGeom>
              <a:avLst/>
              <a:gdLst/>
              <a:ahLst/>
              <a:cxnLst/>
              <a:rect l="0" t="0" r="0" b="0"/>
              <a:pathLst>
                <a:path w="838420" h="364684">
                  <a:moveTo>
                    <a:pt x="27725" y="168456"/>
                  </a:moveTo>
                  <a:lnTo>
                    <a:pt x="21924" y="174390"/>
                  </a:lnTo>
                  <a:lnTo>
                    <a:pt x="17000" y="180595"/>
                  </a:lnTo>
                  <a:lnTo>
                    <a:pt x="12502" y="187695"/>
                  </a:lnTo>
                  <a:lnTo>
                    <a:pt x="8454" y="195808"/>
                  </a:lnTo>
                  <a:lnTo>
                    <a:pt x="5089" y="205103"/>
                  </a:lnTo>
                  <a:lnTo>
                    <a:pt x="2485" y="215551"/>
                  </a:lnTo>
                  <a:lnTo>
                    <a:pt x="731" y="226976"/>
                  </a:lnTo>
                  <a:lnTo>
                    <a:pt x="0" y="239162"/>
                  </a:lnTo>
                  <a:lnTo>
                    <a:pt x="292" y="251902"/>
                  </a:lnTo>
                  <a:lnTo>
                    <a:pt x="1623" y="264708"/>
                  </a:lnTo>
                  <a:lnTo>
                    <a:pt x="4112" y="276845"/>
                  </a:lnTo>
                  <a:lnTo>
                    <a:pt x="7711" y="287968"/>
                  </a:lnTo>
                  <a:lnTo>
                    <a:pt x="12246" y="298078"/>
                  </a:lnTo>
                  <a:lnTo>
                    <a:pt x="17506" y="307338"/>
                  </a:lnTo>
                  <a:lnTo>
                    <a:pt x="23306" y="315935"/>
                  </a:lnTo>
                  <a:lnTo>
                    <a:pt x="29657" y="323880"/>
                  </a:lnTo>
                  <a:lnTo>
                    <a:pt x="36752" y="331005"/>
                  </a:lnTo>
                  <a:lnTo>
                    <a:pt x="44640" y="337284"/>
                  </a:lnTo>
                  <a:lnTo>
                    <a:pt x="53396" y="342825"/>
                  </a:lnTo>
                  <a:lnTo>
                    <a:pt x="63184" y="347782"/>
                  </a:lnTo>
                  <a:lnTo>
                    <a:pt x="73994" y="352298"/>
                  </a:lnTo>
                  <a:lnTo>
                    <a:pt x="85678" y="356331"/>
                  </a:lnTo>
                  <a:lnTo>
                    <a:pt x="98045" y="359668"/>
                  </a:lnTo>
                  <a:lnTo>
                    <a:pt x="110923" y="362243"/>
                  </a:lnTo>
                  <a:lnTo>
                    <a:pt x="124333" y="363972"/>
                  </a:lnTo>
                  <a:lnTo>
                    <a:pt x="138473" y="364683"/>
                  </a:lnTo>
                  <a:lnTo>
                    <a:pt x="153385" y="364382"/>
                  </a:lnTo>
                  <a:lnTo>
                    <a:pt x="168653" y="363213"/>
                  </a:lnTo>
                  <a:lnTo>
                    <a:pt x="183523" y="361366"/>
                  </a:lnTo>
                  <a:lnTo>
                    <a:pt x="197598" y="359015"/>
                  </a:lnTo>
                  <a:lnTo>
                    <a:pt x="210828" y="356302"/>
                  </a:lnTo>
                  <a:lnTo>
                    <a:pt x="223327" y="353336"/>
                  </a:lnTo>
                  <a:lnTo>
                    <a:pt x="235253" y="350191"/>
                  </a:lnTo>
                  <a:lnTo>
                    <a:pt x="246755" y="346757"/>
                  </a:lnTo>
                  <a:lnTo>
                    <a:pt x="257953" y="342766"/>
                  </a:lnTo>
                  <a:lnTo>
                    <a:pt x="268938" y="338116"/>
                  </a:lnTo>
                  <a:lnTo>
                    <a:pt x="279776" y="332856"/>
                  </a:lnTo>
                  <a:lnTo>
                    <a:pt x="290513" y="327100"/>
                  </a:lnTo>
                  <a:lnTo>
                    <a:pt x="301182" y="320968"/>
                  </a:lnTo>
                  <a:lnTo>
                    <a:pt x="311804" y="314563"/>
                  </a:lnTo>
                  <a:lnTo>
                    <a:pt x="322396" y="307964"/>
                  </a:lnTo>
                  <a:lnTo>
                    <a:pt x="332962" y="301230"/>
                  </a:lnTo>
                  <a:lnTo>
                    <a:pt x="343346" y="294404"/>
                  </a:lnTo>
                  <a:lnTo>
                    <a:pt x="353245" y="287515"/>
                  </a:lnTo>
                  <a:lnTo>
                    <a:pt x="362537" y="280583"/>
                  </a:lnTo>
                  <a:lnTo>
                    <a:pt x="371422" y="273623"/>
                  </a:lnTo>
                  <a:lnTo>
                    <a:pt x="380307" y="266643"/>
                  </a:lnTo>
                  <a:lnTo>
                    <a:pt x="389436" y="259645"/>
                  </a:lnTo>
                  <a:lnTo>
                    <a:pt x="398875" y="252471"/>
                  </a:lnTo>
                  <a:lnTo>
                    <a:pt x="408598" y="244816"/>
                  </a:lnTo>
                  <a:lnTo>
                    <a:pt x="418554" y="236551"/>
                  </a:lnTo>
                  <a:lnTo>
                    <a:pt x="428851" y="227712"/>
                  </a:lnTo>
                  <a:lnTo>
                    <a:pt x="439748" y="218400"/>
                  </a:lnTo>
                  <a:lnTo>
                    <a:pt x="451335" y="208732"/>
                  </a:lnTo>
                  <a:lnTo>
                    <a:pt x="463387" y="198969"/>
                  </a:lnTo>
                  <a:lnTo>
                    <a:pt x="475475" y="189495"/>
                  </a:lnTo>
                  <a:lnTo>
                    <a:pt x="487343" y="180495"/>
                  </a:lnTo>
                  <a:lnTo>
                    <a:pt x="498752" y="171979"/>
                  </a:lnTo>
                  <a:lnTo>
                    <a:pt x="509413" y="163873"/>
                  </a:lnTo>
                  <a:lnTo>
                    <a:pt x="519258" y="156085"/>
                  </a:lnTo>
                  <a:lnTo>
                    <a:pt x="528700" y="148531"/>
                  </a:lnTo>
                  <a:lnTo>
                    <a:pt x="538501" y="141145"/>
                  </a:lnTo>
                  <a:lnTo>
                    <a:pt x="549065" y="133876"/>
                  </a:lnTo>
                  <a:lnTo>
                    <a:pt x="560453" y="126688"/>
                  </a:lnTo>
                  <a:lnTo>
                    <a:pt x="572555" y="119555"/>
                  </a:lnTo>
                  <a:lnTo>
                    <a:pt x="585210" y="112459"/>
                  </a:lnTo>
                  <a:lnTo>
                    <a:pt x="597945" y="105389"/>
                  </a:lnTo>
                  <a:lnTo>
                    <a:pt x="610028" y="98335"/>
                  </a:lnTo>
                  <a:lnTo>
                    <a:pt x="621123" y="91298"/>
                  </a:lnTo>
                  <a:lnTo>
                    <a:pt x="631724" y="84436"/>
                  </a:lnTo>
                  <a:lnTo>
                    <a:pt x="642909" y="78055"/>
                  </a:lnTo>
                  <a:lnTo>
                    <a:pt x="655247" y="72278"/>
                  </a:lnTo>
                  <a:lnTo>
                    <a:pt x="668487" y="66907"/>
                  </a:lnTo>
                  <a:lnTo>
                    <a:pt x="681847" y="61533"/>
                  </a:lnTo>
                  <a:lnTo>
                    <a:pt x="694841" y="55915"/>
                  </a:lnTo>
                  <a:lnTo>
                    <a:pt x="707482" y="49987"/>
                  </a:lnTo>
                  <a:lnTo>
                    <a:pt x="720102" y="43775"/>
                  </a:lnTo>
                  <a:lnTo>
                    <a:pt x="732916" y="37338"/>
                  </a:lnTo>
                  <a:lnTo>
                    <a:pt x="745826" y="30897"/>
                  </a:lnTo>
                  <a:lnTo>
                    <a:pt x="758506" y="24805"/>
                  </a:lnTo>
                  <a:lnTo>
                    <a:pt x="770777" y="19235"/>
                  </a:lnTo>
                  <a:lnTo>
                    <a:pt x="782558" y="14328"/>
                  </a:lnTo>
                  <a:lnTo>
                    <a:pt x="795148" y="9807"/>
                  </a:lnTo>
                  <a:lnTo>
                    <a:pt x="811887" y="5276"/>
                  </a:lnTo>
                  <a:lnTo>
                    <a:pt x="83841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065518" y="1200248"/>
              <a:ext cx="135353" cy="390664"/>
            </a:xfrm>
            <a:custGeom>
              <a:avLst/>
              <a:gdLst/>
              <a:ahLst/>
              <a:cxnLst/>
              <a:rect l="0" t="0" r="0" b="0"/>
              <a:pathLst>
                <a:path w="135353" h="390664">
                  <a:moveTo>
                    <a:pt x="61653" y="0"/>
                  </a:moveTo>
                  <a:lnTo>
                    <a:pt x="55785" y="5935"/>
                  </a:lnTo>
                  <a:lnTo>
                    <a:pt x="50221" y="12140"/>
                  </a:lnTo>
                  <a:lnTo>
                    <a:pt x="44426" y="19235"/>
                  </a:lnTo>
                  <a:lnTo>
                    <a:pt x="38519" y="27176"/>
                  </a:lnTo>
                  <a:lnTo>
                    <a:pt x="32837" y="35822"/>
                  </a:lnTo>
                  <a:lnTo>
                    <a:pt x="27562" y="45021"/>
                  </a:lnTo>
                  <a:lnTo>
                    <a:pt x="22712" y="54794"/>
                  </a:lnTo>
                  <a:lnTo>
                    <a:pt x="18226" y="65332"/>
                  </a:lnTo>
                  <a:lnTo>
                    <a:pt x="14029" y="76682"/>
                  </a:lnTo>
                  <a:lnTo>
                    <a:pt x="10210" y="88914"/>
                  </a:lnTo>
                  <a:lnTo>
                    <a:pt x="7018" y="102188"/>
                  </a:lnTo>
                  <a:lnTo>
                    <a:pt x="4536" y="116488"/>
                  </a:lnTo>
                  <a:lnTo>
                    <a:pt x="2699" y="131497"/>
                  </a:lnTo>
                  <a:lnTo>
                    <a:pt x="1383" y="146718"/>
                  </a:lnTo>
                  <a:lnTo>
                    <a:pt x="465" y="161848"/>
                  </a:lnTo>
                  <a:lnTo>
                    <a:pt x="0" y="176939"/>
                  </a:lnTo>
                  <a:lnTo>
                    <a:pt x="212" y="192290"/>
                  </a:lnTo>
                  <a:lnTo>
                    <a:pt x="1169" y="208058"/>
                  </a:lnTo>
                  <a:lnTo>
                    <a:pt x="2794" y="224089"/>
                  </a:lnTo>
                  <a:lnTo>
                    <a:pt x="4956" y="240012"/>
                  </a:lnTo>
                  <a:lnTo>
                    <a:pt x="7526" y="255610"/>
                  </a:lnTo>
                  <a:lnTo>
                    <a:pt x="10557" y="270678"/>
                  </a:lnTo>
                  <a:lnTo>
                    <a:pt x="14269" y="284951"/>
                  </a:lnTo>
                  <a:lnTo>
                    <a:pt x="18729" y="298360"/>
                  </a:lnTo>
                  <a:lnTo>
                    <a:pt x="23860" y="310838"/>
                  </a:lnTo>
                  <a:lnTo>
                    <a:pt x="29528" y="322234"/>
                  </a:lnTo>
                  <a:lnTo>
                    <a:pt x="35601" y="332569"/>
                  </a:lnTo>
                  <a:lnTo>
                    <a:pt x="41968" y="342003"/>
                  </a:lnTo>
                  <a:lnTo>
                    <a:pt x="48540" y="350734"/>
                  </a:lnTo>
                  <a:lnTo>
                    <a:pt x="55260" y="358941"/>
                  </a:lnTo>
                  <a:lnTo>
                    <a:pt x="62247" y="366607"/>
                  </a:lnTo>
                  <a:lnTo>
                    <a:pt x="69777" y="373537"/>
                  </a:lnTo>
                  <a:lnTo>
                    <a:pt x="77952" y="379672"/>
                  </a:lnTo>
                  <a:lnTo>
                    <a:pt x="86652" y="384763"/>
                  </a:lnTo>
                  <a:lnTo>
                    <a:pt x="96684" y="388684"/>
                  </a:lnTo>
                  <a:lnTo>
                    <a:pt x="111164" y="390663"/>
                  </a:lnTo>
                  <a:lnTo>
                    <a:pt x="135352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223544" y="1273948"/>
              <a:ext cx="136022" cy="263213"/>
            </a:xfrm>
            <a:custGeom>
              <a:avLst/>
              <a:gdLst/>
              <a:ahLst/>
              <a:cxnLst/>
              <a:rect l="0" t="0" r="0" b="0"/>
              <a:pathLst>
                <a:path w="136022" h="263213">
                  <a:moveTo>
                    <a:pt x="124725" y="0"/>
                  </a:moveTo>
                  <a:lnTo>
                    <a:pt x="113057" y="3000"/>
                  </a:lnTo>
                  <a:lnTo>
                    <a:pt x="102569" y="6423"/>
                  </a:lnTo>
                  <a:lnTo>
                    <a:pt x="92267" y="10619"/>
                  </a:lnTo>
                  <a:lnTo>
                    <a:pt x="81966" y="15519"/>
                  </a:lnTo>
                  <a:lnTo>
                    <a:pt x="71622" y="21001"/>
                  </a:lnTo>
                  <a:lnTo>
                    <a:pt x="61236" y="26931"/>
                  </a:lnTo>
                  <a:lnTo>
                    <a:pt x="50981" y="33193"/>
                  </a:lnTo>
                  <a:lnTo>
                    <a:pt x="41171" y="39691"/>
                  </a:lnTo>
                  <a:lnTo>
                    <a:pt x="31950" y="46360"/>
                  </a:lnTo>
                  <a:lnTo>
                    <a:pt x="23452" y="53311"/>
                  </a:lnTo>
                  <a:lnTo>
                    <a:pt x="15891" y="60817"/>
                  </a:lnTo>
                  <a:lnTo>
                    <a:pt x="9301" y="68975"/>
                  </a:lnTo>
                  <a:lnTo>
                    <a:pt x="4046" y="77574"/>
                  </a:lnTo>
                  <a:lnTo>
                    <a:pt x="870" y="86192"/>
                  </a:lnTo>
                  <a:lnTo>
                    <a:pt x="0" y="94577"/>
                  </a:lnTo>
                  <a:lnTo>
                    <a:pt x="1366" y="102494"/>
                  </a:lnTo>
                  <a:lnTo>
                    <a:pt x="4866" y="109658"/>
                  </a:lnTo>
                  <a:lnTo>
                    <a:pt x="10224" y="115987"/>
                  </a:lnTo>
                  <a:lnTo>
                    <a:pt x="17226" y="121406"/>
                  </a:lnTo>
                  <a:lnTo>
                    <a:pt x="25812" y="125756"/>
                  </a:lnTo>
                  <a:lnTo>
                    <a:pt x="35801" y="129058"/>
                  </a:lnTo>
                  <a:lnTo>
                    <a:pt x="46759" y="131634"/>
                  </a:lnTo>
                  <a:lnTo>
                    <a:pt x="58105" y="133987"/>
                  </a:lnTo>
                  <a:lnTo>
                    <a:pt x="69475" y="136431"/>
                  </a:lnTo>
                  <a:lnTo>
                    <a:pt x="80719" y="139246"/>
                  </a:lnTo>
                  <a:lnTo>
                    <a:pt x="91803" y="142748"/>
                  </a:lnTo>
                  <a:lnTo>
                    <a:pt x="102726" y="147043"/>
                  </a:lnTo>
                  <a:lnTo>
                    <a:pt x="113027" y="152387"/>
                  </a:lnTo>
                  <a:lnTo>
                    <a:pt x="121814" y="159256"/>
                  </a:lnTo>
                  <a:lnTo>
                    <a:pt x="128713" y="167758"/>
                  </a:lnTo>
                  <a:lnTo>
                    <a:pt x="133516" y="177382"/>
                  </a:lnTo>
                  <a:lnTo>
                    <a:pt x="135923" y="187218"/>
                  </a:lnTo>
                  <a:lnTo>
                    <a:pt x="136021" y="196718"/>
                  </a:lnTo>
                  <a:lnTo>
                    <a:pt x="134173" y="205702"/>
                  </a:lnTo>
                  <a:lnTo>
                    <a:pt x="130814" y="214189"/>
                  </a:lnTo>
                  <a:lnTo>
                    <a:pt x="126333" y="222261"/>
                  </a:lnTo>
                  <a:lnTo>
                    <a:pt x="120718" y="229850"/>
                  </a:lnTo>
                  <a:lnTo>
                    <a:pt x="113595" y="236735"/>
                  </a:lnTo>
                  <a:lnTo>
                    <a:pt x="104896" y="242849"/>
                  </a:lnTo>
                  <a:lnTo>
                    <a:pt x="95421" y="248126"/>
                  </a:lnTo>
                  <a:lnTo>
                    <a:pt x="85744" y="252937"/>
                  </a:lnTo>
                  <a:lnTo>
                    <a:pt x="75014" y="257706"/>
                  </a:lnTo>
                  <a:lnTo>
                    <a:pt x="61554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443026" y="1431875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50"/>
                  </a:lnTo>
                  <a:lnTo>
                    <a:pt x="3694" y="42470"/>
                  </a:lnTo>
                  <a:lnTo>
                    <a:pt x="5545" y="52836"/>
                  </a:lnTo>
                  <a:lnTo>
                    <a:pt x="7712" y="65583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432497" y="131606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543833" y="1217366"/>
              <a:ext cx="263795" cy="319795"/>
            </a:xfrm>
            <a:custGeom>
              <a:avLst/>
              <a:gdLst/>
              <a:ahLst/>
              <a:cxnLst/>
              <a:rect l="0" t="0" r="0" b="0"/>
              <a:pathLst>
                <a:path w="263795" h="319795">
                  <a:moveTo>
                    <a:pt x="67649" y="193452"/>
                  </a:moveTo>
                  <a:lnTo>
                    <a:pt x="61714" y="187786"/>
                  </a:lnTo>
                  <a:lnTo>
                    <a:pt x="55510" y="184142"/>
                  </a:lnTo>
                  <a:lnTo>
                    <a:pt x="48418" y="182241"/>
                  </a:lnTo>
                  <a:lnTo>
                    <a:pt x="40650" y="182086"/>
                  </a:lnTo>
                  <a:lnTo>
                    <a:pt x="32653" y="184002"/>
                  </a:lnTo>
                  <a:lnTo>
                    <a:pt x="24721" y="187984"/>
                  </a:lnTo>
                  <a:lnTo>
                    <a:pt x="17292" y="193903"/>
                  </a:lnTo>
                  <a:lnTo>
                    <a:pt x="10995" y="201683"/>
                  </a:lnTo>
                  <a:lnTo>
                    <a:pt x="6069" y="211093"/>
                  </a:lnTo>
                  <a:lnTo>
                    <a:pt x="2579" y="221644"/>
                  </a:lnTo>
                  <a:lnTo>
                    <a:pt x="595" y="232709"/>
                  </a:lnTo>
                  <a:lnTo>
                    <a:pt x="0" y="243887"/>
                  </a:lnTo>
                  <a:lnTo>
                    <a:pt x="546" y="255000"/>
                  </a:lnTo>
                  <a:lnTo>
                    <a:pt x="1967" y="265995"/>
                  </a:lnTo>
                  <a:lnTo>
                    <a:pt x="4038" y="276863"/>
                  </a:lnTo>
                  <a:lnTo>
                    <a:pt x="6900" y="287297"/>
                  </a:lnTo>
                  <a:lnTo>
                    <a:pt x="11030" y="296705"/>
                  </a:lnTo>
                  <a:lnTo>
                    <a:pt x="16584" y="304836"/>
                  </a:lnTo>
                  <a:lnTo>
                    <a:pt x="23263" y="311279"/>
                  </a:lnTo>
                  <a:lnTo>
                    <a:pt x="30511" y="315326"/>
                  </a:lnTo>
                  <a:lnTo>
                    <a:pt x="37940" y="316822"/>
                  </a:lnTo>
                  <a:lnTo>
                    <a:pt x="45368" y="316063"/>
                  </a:lnTo>
                  <a:lnTo>
                    <a:pt x="52727" y="313510"/>
                  </a:lnTo>
                  <a:lnTo>
                    <a:pt x="60003" y="309605"/>
                  </a:lnTo>
                  <a:lnTo>
                    <a:pt x="67040" y="304394"/>
                  </a:lnTo>
                  <a:lnTo>
                    <a:pt x="73546" y="297550"/>
                  </a:lnTo>
                  <a:lnTo>
                    <a:pt x="79406" y="289014"/>
                  </a:lnTo>
                  <a:lnTo>
                    <a:pt x="84665" y="278672"/>
                  </a:lnTo>
                  <a:lnTo>
                    <a:pt x="89432" y="266217"/>
                  </a:lnTo>
                  <a:lnTo>
                    <a:pt x="93820" y="251688"/>
                  </a:lnTo>
                  <a:lnTo>
                    <a:pt x="97768" y="235558"/>
                  </a:lnTo>
                  <a:lnTo>
                    <a:pt x="101048" y="218522"/>
                  </a:lnTo>
                  <a:lnTo>
                    <a:pt x="103584" y="201072"/>
                  </a:lnTo>
                  <a:lnTo>
                    <a:pt x="105288" y="183629"/>
                  </a:lnTo>
                  <a:lnTo>
                    <a:pt x="105982" y="166619"/>
                  </a:lnTo>
                  <a:lnTo>
                    <a:pt x="105670" y="150213"/>
                  </a:lnTo>
                  <a:lnTo>
                    <a:pt x="104494" y="134231"/>
                  </a:lnTo>
                  <a:lnTo>
                    <a:pt x="102641" y="118265"/>
                  </a:lnTo>
                  <a:lnTo>
                    <a:pt x="100287" y="102077"/>
                  </a:lnTo>
                  <a:lnTo>
                    <a:pt x="97573" y="85761"/>
                  </a:lnTo>
                  <a:lnTo>
                    <a:pt x="94605" y="69646"/>
                  </a:lnTo>
                  <a:lnTo>
                    <a:pt x="91463" y="53918"/>
                  </a:lnTo>
                  <a:lnTo>
                    <a:pt x="88201" y="38763"/>
                  </a:lnTo>
                  <a:lnTo>
                    <a:pt x="84858" y="24432"/>
                  </a:lnTo>
                  <a:lnTo>
                    <a:pt x="81477" y="11069"/>
                  </a:lnTo>
                  <a:lnTo>
                    <a:pt x="78651" y="1687"/>
                  </a:lnTo>
                  <a:lnTo>
                    <a:pt x="77137" y="0"/>
                  </a:lnTo>
                  <a:lnTo>
                    <a:pt x="76674" y="4658"/>
                  </a:lnTo>
                  <a:lnTo>
                    <a:pt x="76748" y="13671"/>
                  </a:lnTo>
                  <a:lnTo>
                    <a:pt x="77179" y="25578"/>
                  </a:lnTo>
                  <a:lnTo>
                    <a:pt x="78109" y="39393"/>
                  </a:lnTo>
                  <a:lnTo>
                    <a:pt x="79605" y="54466"/>
                  </a:lnTo>
                  <a:lnTo>
                    <a:pt x="81621" y="70372"/>
                  </a:lnTo>
                  <a:lnTo>
                    <a:pt x="84057" y="86829"/>
                  </a:lnTo>
                  <a:lnTo>
                    <a:pt x="86814" y="103646"/>
                  </a:lnTo>
                  <a:lnTo>
                    <a:pt x="89802" y="120538"/>
                  </a:lnTo>
                  <a:lnTo>
                    <a:pt x="92955" y="137116"/>
                  </a:lnTo>
                  <a:lnTo>
                    <a:pt x="96222" y="153192"/>
                  </a:lnTo>
                  <a:lnTo>
                    <a:pt x="99568" y="168598"/>
                  </a:lnTo>
                  <a:lnTo>
                    <a:pt x="102967" y="183106"/>
                  </a:lnTo>
                  <a:lnTo>
                    <a:pt x="106403" y="196681"/>
                  </a:lnTo>
                  <a:lnTo>
                    <a:pt x="109863" y="209442"/>
                  </a:lnTo>
                  <a:lnTo>
                    <a:pt x="113339" y="221561"/>
                  </a:lnTo>
                  <a:lnTo>
                    <a:pt x="116830" y="233176"/>
                  </a:lnTo>
                  <a:lnTo>
                    <a:pt x="120521" y="243599"/>
                  </a:lnTo>
                  <a:lnTo>
                    <a:pt x="125515" y="251161"/>
                  </a:lnTo>
                  <a:lnTo>
                    <a:pt x="132177" y="254993"/>
                  </a:lnTo>
                  <a:lnTo>
                    <a:pt x="139121" y="255494"/>
                  </a:lnTo>
                  <a:lnTo>
                    <a:pt x="145966" y="253538"/>
                  </a:lnTo>
                  <a:lnTo>
                    <a:pt x="152757" y="249897"/>
                  </a:lnTo>
                  <a:lnTo>
                    <a:pt x="159556" y="245127"/>
                  </a:lnTo>
                  <a:lnTo>
                    <a:pt x="166391" y="239604"/>
                  </a:lnTo>
                  <a:lnTo>
                    <a:pt x="173270" y="233580"/>
                  </a:lnTo>
                  <a:lnTo>
                    <a:pt x="180186" y="227224"/>
                  </a:lnTo>
                  <a:lnTo>
                    <a:pt x="187136" y="220651"/>
                  </a:lnTo>
                  <a:lnTo>
                    <a:pt x="194277" y="214099"/>
                  </a:lnTo>
                  <a:lnTo>
                    <a:pt x="201909" y="207924"/>
                  </a:lnTo>
                  <a:lnTo>
                    <a:pt x="210152" y="202285"/>
                  </a:lnTo>
                  <a:lnTo>
                    <a:pt x="218808" y="197005"/>
                  </a:lnTo>
                  <a:lnTo>
                    <a:pt x="227464" y="191693"/>
                  </a:lnTo>
                  <a:lnTo>
                    <a:pt x="235874" y="186110"/>
                  </a:lnTo>
                  <a:lnTo>
                    <a:pt x="243808" y="180037"/>
                  </a:lnTo>
                  <a:lnTo>
                    <a:pt x="250983" y="173195"/>
                  </a:lnTo>
                  <a:lnTo>
                    <a:pt x="257301" y="165526"/>
                  </a:lnTo>
                  <a:lnTo>
                    <a:pt x="262034" y="157613"/>
                  </a:lnTo>
                  <a:lnTo>
                    <a:pt x="263794" y="150527"/>
                  </a:lnTo>
                  <a:lnTo>
                    <a:pt x="262086" y="144810"/>
                  </a:lnTo>
                  <a:lnTo>
                    <a:pt x="257361" y="140654"/>
                  </a:lnTo>
                  <a:lnTo>
                    <a:pt x="250529" y="138158"/>
                  </a:lnTo>
                  <a:lnTo>
                    <a:pt x="242350" y="137191"/>
                  </a:lnTo>
                  <a:lnTo>
                    <a:pt x="233492" y="137642"/>
                  </a:lnTo>
                  <a:lnTo>
                    <a:pt x="224576" y="139524"/>
                  </a:lnTo>
                  <a:lnTo>
                    <a:pt x="215931" y="142719"/>
                  </a:lnTo>
                  <a:lnTo>
                    <a:pt x="207809" y="147318"/>
                  </a:lnTo>
                  <a:lnTo>
                    <a:pt x="200494" y="153685"/>
                  </a:lnTo>
                  <a:lnTo>
                    <a:pt x="194051" y="161860"/>
                  </a:lnTo>
                  <a:lnTo>
                    <a:pt x="188383" y="171603"/>
                  </a:lnTo>
                  <a:lnTo>
                    <a:pt x="183333" y="182585"/>
                  </a:lnTo>
                  <a:lnTo>
                    <a:pt x="178755" y="194485"/>
                  </a:lnTo>
                  <a:lnTo>
                    <a:pt x="174847" y="206881"/>
                  </a:lnTo>
                  <a:lnTo>
                    <a:pt x="172127" y="219267"/>
                  </a:lnTo>
                  <a:lnTo>
                    <a:pt x="170779" y="231372"/>
                  </a:lnTo>
                  <a:lnTo>
                    <a:pt x="170688" y="243125"/>
                  </a:lnTo>
                  <a:lnTo>
                    <a:pt x="171615" y="254558"/>
                  </a:lnTo>
                  <a:lnTo>
                    <a:pt x="173322" y="265723"/>
                  </a:lnTo>
                  <a:lnTo>
                    <a:pt x="175924" y="276358"/>
                  </a:lnTo>
                  <a:lnTo>
                    <a:pt x="179873" y="285902"/>
                  </a:lnTo>
                  <a:lnTo>
                    <a:pt x="185307" y="294133"/>
                  </a:lnTo>
                  <a:lnTo>
                    <a:pt x="192189" y="301002"/>
                  </a:lnTo>
                  <a:lnTo>
                    <a:pt x="201464" y="307137"/>
                  </a:lnTo>
                  <a:lnTo>
                    <a:pt x="217300" y="313074"/>
                  </a:lnTo>
                  <a:lnTo>
                    <a:pt x="246633" y="3197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898378" y="1326590"/>
              <a:ext cx="141992" cy="221100"/>
            </a:xfrm>
            <a:custGeom>
              <a:avLst/>
              <a:gdLst/>
              <a:ahLst/>
              <a:cxnLst/>
              <a:rect l="0" t="0" r="0" b="0"/>
              <a:pathLst>
                <a:path w="141992" h="221100">
                  <a:moveTo>
                    <a:pt x="71072" y="0"/>
                  </a:moveTo>
                  <a:lnTo>
                    <a:pt x="62272" y="3001"/>
                  </a:lnTo>
                  <a:lnTo>
                    <a:pt x="53925" y="6423"/>
                  </a:lnTo>
                  <a:lnTo>
                    <a:pt x="45231" y="10629"/>
                  </a:lnTo>
                  <a:lnTo>
                    <a:pt x="36282" y="15874"/>
                  </a:lnTo>
                  <a:lnTo>
                    <a:pt x="27436" y="22652"/>
                  </a:lnTo>
                  <a:lnTo>
                    <a:pt x="18911" y="31085"/>
                  </a:lnTo>
                  <a:lnTo>
                    <a:pt x="11241" y="40825"/>
                  </a:lnTo>
                  <a:lnTo>
                    <a:pt x="5308" y="51268"/>
                  </a:lnTo>
                  <a:lnTo>
                    <a:pt x="1451" y="61982"/>
                  </a:lnTo>
                  <a:lnTo>
                    <a:pt x="0" y="72426"/>
                  </a:lnTo>
                  <a:lnTo>
                    <a:pt x="1522" y="81899"/>
                  </a:lnTo>
                  <a:lnTo>
                    <a:pt x="6025" y="90114"/>
                  </a:lnTo>
                  <a:lnTo>
                    <a:pt x="12928" y="97137"/>
                  </a:lnTo>
                  <a:lnTo>
                    <a:pt x="21372" y="103178"/>
                  </a:lnTo>
                  <a:lnTo>
                    <a:pt x="30708" y="108468"/>
                  </a:lnTo>
                  <a:lnTo>
                    <a:pt x="40547" y="113212"/>
                  </a:lnTo>
                  <a:lnTo>
                    <a:pt x="50669" y="117566"/>
                  </a:lnTo>
                  <a:lnTo>
                    <a:pt x="60954" y="121651"/>
                  </a:lnTo>
                  <a:lnTo>
                    <a:pt x="71333" y="125549"/>
                  </a:lnTo>
                  <a:lnTo>
                    <a:pt x="81769" y="129320"/>
                  </a:lnTo>
                  <a:lnTo>
                    <a:pt x="92234" y="133010"/>
                  </a:lnTo>
                  <a:lnTo>
                    <a:pt x="102552" y="136810"/>
                  </a:lnTo>
                  <a:lnTo>
                    <a:pt x="112407" y="141047"/>
                  </a:lnTo>
                  <a:lnTo>
                    <a:pt x="121653" y="145867"/>
                  </a:lnTo>
                  <a:lnTo>
                    <a:pt x="129827" y="151410"/>
                  </a:lnTo>
                  <a:lnTo>
                    <a:pt x="136106" y="157888"/>
                  </a:lnTo>
                  <a:lnTo>
                    <a:pt x="140206" y="165313"/>
                  </a:lnTo>
                  <a:lnTo>
                    <a:pt x="141991" y="173232"/>
                  </a:lnTo>
                  <a:lnTo>
                    <a:pt x="141227" y="180853"/>
                  </a:lnTo>
                  <a:lnTo>
                    <a:pt x="138045" y="187750"/>
                  </a:lnTo>
                  <a:lnTo>
                    <a:pt x="132843" y="193854"/>
                  </a:lnTo>
                  <a:lnTo>
                    <a:pt x="126081" y="199261"/>
                  </a:lnTo>
                  <a:lnTo>
                    <a:pt x="118174" y="204114"/>
                  </a:lnTo>
                  <a:lnTo>
                    <a:pt x="109525" y="208405"/>
                  </a:lnTo>
                  <a:lnTo>
                    <a:pt x="99469" y="212381"/>
                  </a:lnTo>
                  <a:lnTo>
                    <a:pt x="84896" y="216394"/>
                  </a:lnTo>
                  <a:lnTo>
                    <a:pt x="60544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348477" y="1210777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8"/>
                  </a:lnTo>
                  <a:lnTo>
                    <a:pt x="0" y="89596"/>
                  </a:lnTo>
                  <a:lnTo>
                    <a:pt x="0" y="105457"/>
                  </a:lnTo>
                  <a:lnTo>
                    <a:pt x="4" y="121824"/>
                  </a:lnTo>
                  <a:lnTo>
                    <a:pt x="177" y="138389"/>
                  </a:lnTo>
                  <a:lnTo>
                    <a:pt x="825" y="154735"/>
                  </a:lnTo>
                  <a:lnTo>
                    <a:pt x="2074" y="170654"/>
                  </a:lnTo>
                  <a:lnTo>
                    <a:pt x="3727" y="186123"/>
                  </a:lnTo>
                  <a:lnTo>
                    <a:pt x="5375" y="201204"/>
                  </a:lnTo>
                  <a:lnTo>
                    <a:pt x="6777" y="215972"/>
                  </a:lnTo>
                  <a:lnTo>
                    <a:pt x="7873" y="230287"/>
                  </a:lnTo>
                  <a:lnTo>
                    <a:pt x="8801" y="245400"/>
                  </a:lnTo>
                  <a:lnTo>
                    <a:pt x="9640" y="264877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264248" y="1326590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49127" y="2934"/>
                  </a:lnTo>
                  <a:lnTo>
                    <a:pt x="140780" y="5716"/>
                  </a:lnTo>
                  <a:lnTo>
                    <a:pt x="132077" y="8611"/>
                  </a:lnTo>
                  <a:lnTo>
                    <a:pt x="122783" y="11479"/>
                  </a:lnTo>
                  <a:lnTo>
                    <a:pt x="112640" y="13995"/>
                  </a:lnTo>
                  <a:lnTo>
                    <a:pt x="101599" y="16011"/>
                  </a:lnTo>
                  <a:lnTo>
                    <a:pt x="89932" y="17696"/>
                  </a:lnTo>
                  <a:lnTo>
                    <a:pt x="78110" y="19439"/>
                  </a:lnTo>
                  <a:lnTo>
                    <a:pt x="66426" y="21461"/>
                  </a:lnTo>
                  <a:lnTo>
                    <a:pt x="55045" y="23659"/>
                  </a:lnTo>
                  <a:lnTo>
                    <a:pt x="42768" y="25913"/>
                  </a:lnTo>
                  <a:lnTo>
                    <a:pt x="26286" y="2842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432704" y="1200248"/>
              <a:ext cx="157929" cy="294799"/>
            </a:xfrm>
            <a:custGeom>
              <a:avLst/>
              <a:gdLst/>
              <a:ahLst/>
              <a:cxnLst/>
              <a:rect l="0" t="0" r="0" b="0"/>
              <a:pathLst>
                <a:path w="157929" h="294799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22" y="34467"/>
                  </a:lnTo>
                  <a:lnTo>
                    <a:pt x="8148" y="46801"/>
                  </a:lnTo>
                  <a:lnTo>
                    <a:pt x="10292" y="60110"/>
                  </a:lnTo>
                  <a:lnTo>
                    <a:pt x="13392" y="74414"/>
                  </a:lnTo>
                  <a:lnTo>
                    <a:pt x="17285" y="89419"/>
                  </a:lnTo>
                  <a:lnTo>
                    <a:pt x="21514" y="104632"/>
                  </a:lnTo>
                  <a:lnTo>
                    <a:pt x="25761" y="119755"/>
                  </a:lnTo>
                  <a:lnTo>
                    <a:pt x="29731" y="134839"/>
                  </a:lnTo>
                  <a:lnTo>
                    <a:pt x="33083" y="150186"/>
                  </a:lnTo>
                  <a:lnTo>
                    <a:pt x="35706" y="165951"/>
                  </a:lnTo>
                  <a:lnTo>
                    <a:pt x="37821" y="181980"/>
                  </a:lnTo>
                  <a:lnTo>
                    <a:pt x="39863" y="197901"/>
                  </a:lnTo>
                  <a:lnTo>
                    <a:pt x="42094" y="213498"/>
                  </a:lnTo>
                  <a:lnTo>
                    <a:pt x="44596" y="228566"/>
                  </a:lnTo>
                  <a:lnTo>
                    <a:pt x="47355" y="242838"/>
                  </a:lnTo>
                  <a:lnTo>
                    <a:pt x="50309" y="256177"/>
                  </a:lnTo>
                  <a:lnTo>
                    <a:pt x="52848" y="266090"/>
                  </a:lnTo>
                  <a:lnTo>
                    <a:pt x="54505" y="269288"/>
                  </a:lnTo>
                  <a:lnTo>
                    <a:pt x="55951" y="266647"/>
                  </a:lnTo>
                  <a:lnTo>
                    <a:pt x="57639" y="259981"/>
                  </a:lnTo>
                  <a:lnTo>
                    <a:pt x="59708" y="250703"/>
                  </a:lnTo>
                  <a:lnTo>
                    <a:pt x="62148" y="239762"/>
                  </a:lnTo>
                  <a:lnTo>
                    <a:pt x="65057" y="228085"/>
                  </a:lnTo>
                  <a:lnTo>
                    <a:pt x="68673" y="216664"/>
                  </a:lnTo>
                  <a:lnTo>
                    <a:pt x="73064" y="206021"/>
                  </a:lnTo>
                  <a:lnTo>
                    <a:pt x="78315" y="196899"/>
                  </a:lnTo>
                  <a:lnTo>
                    <a:pt x="84595" y="190428"/>
                  </a:lnTo>
                  <a:lnTo>
                    <a:pt x="91891" y="186971"/>
                  </a:lnTo>
                  <a:lnTo>
                    <a:pt x="99892" y="186412"/>
                  </a:lnTo>
                  <a:lnTo>
                    <a:pt x="108101" y="188529"/>
                  </a:lnTo>
                  <a:lnTo>
                    <a:pt x="116207" y="192910"/>
                  </a:lnTo>
                  <a:lnTo>
                    <a:pt x="123935" y="199067"/>
                  </a:lnTo>
                  <a:lnTo>
                    <a:pt x="130973" y="206544"/>
                  </a:lnTo>
                  <a:lnTo>
                    <a:pt x="137218" y="214976"/>
                  </a:lnTo>
                  <a:lnTo>
                    <a:pt x="142579" y="224242"/>
                  </a:lnTo>
                  <a:lnTo>
                    <a:pt x="146890" y="234446"/>
                  </a:lnTo>
                  <a:lnTo>
                    <a:pt x="150163" y="245553"/>
                  </a:lnTo>
                  <a:lnTo>
                    <a:pt x="152554" y="256819"/>
                  </a:lnTo>
                  <a:lnTo>
                    <a:pt x="154509" y="267975"/>
                  </a:lnTo>
                  <a:lnTo>
                    <a:pt x="156202" y="280001"/>
                  </a:lnTo>
                  <a:lnTo>
                    <a:pt x="15792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637639" y="1370388"/>
              <a:ext cx="131978" cy="135188"/>
            </a:xfrm>
            <a:custGeom>
              <a:avLst/>
              <a:gdLst/>
              <a:ahLst/>
              <a:cxnLst/>
              <a:rect l="0" t="0" r="0" b="0"/>
              <a:pathLst>
                <a:path w="131978" h="135188">
                  <a:moveTo>
                    <a:pt x="68806" y="40430"/>
                  </a:moveTo>
                  <a:lnTo>
                    <a:pt x="71539" y="31696"/>
                  </a:lnTo>
                  <a:lnTo>
                    <a:pt x="72400" y="23989"/>
                  </a:lnTo>
                  <a:lnTo>
                    <a:pt x="71401" y="16601"/>
                  </a:lnTo>
                  <a:lnTo>
                    <a:pt x="68517" y="9858"/>
                  </a:lnTo>
                  <a:lnTo>
                    <a:pt x="63436" y="4625"/>
                  </a:lnTo>
                  <a:lnTo>
                    <a:pt x="56208" y="1268"/>
                  </a:lnTo>
                  <a:lnTo>
                    <a:pt x="47642" y="0"/>
                  </a:lnTo>
                  <a:lnTo>
                    <a:pt x="39064" y="1119"/>
                  </a:lnTo>
                  <a:lnTo>
                    <a:pt x="31234" y="4543"/>
                  </a:lnTo>
                  <a:lnTo>
                    <a:pt x="24358" y="9909"/>
                  </a:lnTo>
                  <a:lnTo>
                    <a:pt x="18357" y="16782"/>
                  </a:lnTo>
                  <a:lnTo>
                    <a:pt x="13070" y="24772"/>
                  </a:lnTo>
                  <a:lnTo>
                    <a:pt x="8485" y="33726"/>
                  </a:lnTo>
                  <a:lnTo>
                    <a:pt x="4762" y="43712"/>
                  </a:lnTo>
                  <a:lnTo>
                    <a:pt x="1926" y="54683"/>
                  </a:lnTo>
                  <a:lnTo>
                    <a:pt x="187" y="66320"/>
                  </a:lnTo>
                  <a:lnTo>
                    <a:pt x="0" y="78131"/>
                  </a:lnTo>
                  <a:lnTo>
                    <a:pt x="1476" y="89794"/>
                  </a:lnTo>
                  <a:lnTo>
                    <a:pt x="4587" y="100387"/>
                  </a:lnTo>
                  <a:lnTo>
                    <a:pt x="9342" y="108372"/>
                  </a:lnTo>
                  <a:lnTo>
                    <a:pt x="15568" y="113135"/>
                  </a:lnTo>
                  <a:lnTo>
                    <a:pt x="22661" y="114719"/>
                  </a:lnTo>
                  <a:lnTo>
                    <a:pt x="29720" y="113363"/>
                  </a:lnTo>
                  <a:lnTo>
                    <a:pt x="36237" y="109527"/>
                  </a:lnTo>
                  <a:lnTo>
                    <a:pt x="42084" y="103754"/>
                  </a:lnTo>
                  <a:lnTo>
                    <a:pt x="47318" y="96541"/>
                  </a:lnTo>
                  <a:lnTo>
                    <a:pt x="52055" y="88291"/>
                  </a:lnTo>
                  <a:lnTo>
                    <a:pt x="56255" y="79148"/>
                  </a:lnTo>
                  <a:lnTo>
                    <a:pt x="59712" y="69027"/>
                  </a:lnTo>
                  <a:lnTo>
                    <a:pt x="62389" y="58061"/>
                  </a:lnTo>
                  <a:lnTo>
                    <a:pt x="64849" y="49997"/>
                  </a:lnTo>
                  <a:lnTo>
                    <a:pt x="67835" y="49155"/>
                  </a:lnTo>
                  <a:lnTo>
                    <a:pt x="71442" y="53785"/>
                  </a:lnTo>
                  <a:lnTo>
                    <a:pt x="75738" y="61527"/>
                  </a:lnTo>
                  <a:lnTo>
                    <a:pt x="80698" y="70465"/>
                  </a:lnTo>
                  <a:lnTo>
                    <a:pt x="86217" y="79542"/>
                  </a:lnTo>
                  <a:lnTo>
                    <a:pt x="92174" y="88334"/>
                  </a:lnTo>
                  <a:lnTo>
                    <a:pt x="98453" y="96736"/>
                  </a:lnTo>
                  <a:lnTo>
                    <a:pt x="104955" y="104768"/>
                  </a:lnTo>
                  <a:lnTo>
                    <a:pt x="111305" y="112197"/>
                  </a:lnTo>
                  <a:lnTo>
                    <a:pt x="117482" y="119238"/>
                  </a:lnTo>
                  <a:lnTo>
                    <a:pt x="124025" y="126511"/>
                  </a:lnTo>
                  <a:lnTo>
                    <a:pt x="131977" y="1351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832787" y="1189720"/>
              <a:ext cx="52644" cy="305327"/>
            </a:xfrm>
            <a:custGeom>
              <a:avLst/>
              <a:gdLst/>
              <a:ahLst/>
              <a:cxnLst/>
              <a:rect l="0" t="0" r="0" b="0"/>
              <a:pathLst>
                <a:path w="52644" h="30532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8"/>
                  </a:lnTo>
                  <a:lnTo>
                    <a:pt x="178" y="57924"/>
                  </a:lnTo>
                  <a:lnTo>
                    <a:pt x="826" y="72453"/>
                  </a:lnTo>
                  <a:lnTo>
                    <a:pt x="2079" y="86266"/>
                  </a:lnTo>
                  <a:lnTo>
                    <a:pt x="3905" y="99305"/>
                  </a:lnTo>
                  <a:lnTo>
                    <a:pt x="6201" y="111668"/>
                  </a:lnTo>
                  <a:lnTo>
                    <a:pt x="8857" y="123514"/>
                  </a:lnTo>
                  <a:lnTo>
                    <a:pt x="11776" y="135470"/>
                  </a:lnTo>
                  <a:lnTo>
                    <a:pt x="14880" y="148569"/>
                  </a:lnTo>
                  <a:lnTo>
                    <a:pt x="18114" y="163274"/>
                  </a:lnTo>
                  <a:lnTo>
                    <a:pt x="21437" y="179223"/>
                  </a:lnTo>
                  <a:lnTo>
                    <a:pt x="24821" y="195539"/>
                  </a:lnTo>
                  <a:lnTo>
                    <a:pt x="28247" y="211656"/>
                  </a:lnTo>
                  <a:lnTo>
                    <a:pt x="31700" y="227203"/>
                  </a:lnTo>
                  <a:lnTo>
                    <a:pt x="35171" y="241863"/>
                  </a:lnTo>
                  <a:lnTo>
                    <a:pt x="38651" y="255554"/>
                  </a:lnTo>
                  <a:lnTo>
                    <a:pt x="41984" y="267939"/>
                  </a:lnTo>
                  <a:lnTo>
                    <a:pt x="45195" y="279535"/>
                  </a:lnTo>
                  <a:lnTo>
                    <a:pt x="48569" y="291360"/>
                  </a:lnTo>
                  <a:lnTo>
                    <a:pt x="52643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759088" y="1284476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59722" y="3001"/>
                  </a:lnTo>
                  <a:lnTo>
                    <a:pt x="152015" y="6423"/>
                  </a:lnTo>
                  <a:lnTo>
                    <a:pt x="144603" y="10611"/>
                  </a:lnTo>
                  <a:lnTo>
                    <a:pt x="136997" y="15165"/>
                  </a:lnTo>
                  <a:lnTo>
                    <a:pt x="128522" y="19350"/>
                  </a:lnTo>
                  <a:lnTo>
                    <a:pt x="118894" y="22778"/>
                  </a:lnTo>
                  <a:lnTo>
                    <a:pt x="108325" y="25562"/>
                  </a:lnTo>
                  <a:lnTo>
                    <a:pt x="97314" y="28115"/>
                  </a:lnTo>
                  <a:lnTo>
                    <a:pt x="86200" y="30721"/>
                  </a:lnTo>
                  <a:lnTo>
                    <a:pt x="74976" y="33488"/>
                  </a:lnTo>
                  <a:lnTo>
                    <a:pt x="63382" y="36433"/>
                  </a:lnTo>
                  <a:lnTo>
                    <a:pt x="51306" y="39526"/>
                  </a:lnTo>
                  <a:lnTo>
                    <a:pt x="39372" y="42583"/>
                  </a:lnTo>
                  <a:lnTo>
                    <a:pt x="27688" y="45572"/>
                  </a:lnTo>
                  <a:lnTo>
                    <a:pt x="15224" y="4875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193688" y="1345832"/>
              <a:ext cx="176054" cy="147105"/>
            </a:xfrm>
            <a:custGeom>
              <a:avLst/>
              <a:gdLst/>
              <a:ahLst/>
              <a:cxnLst/>
              <a:rect l="0" t="0" r="0" b="0"/>
              <a:pathLst>
                <a:path w="176054" h="147105">
                  <a:moveTo>
                    <a:pt x="102353" y="12344"/>
                  </a:moveTo>
                  <a:lnTo>
                    <a:pt x="93551" y="9410"/>
                  </a:lnTo>
                  <a:lnTo>
                    <a:pt x="85205" y="6628"/>
                  </a:lnTo>
                  <a:lnTo>
                    <a:pt x="76511" y="3742"/>
                  </a:lnTo>
                  <a:lnTo>
                    <a:pt x="67563" y="1220"/>
                  </a:lnTo>
                  <a:lnTo>
                    <a:pt x="58716" y="0"/>
                  </a:lnTo>
                  <a:lnTo>
                    <a:pt x="50177" y="500"/>
                  </a:lnTo>
                  <a:lnTo>
                    <a:pt x="41989" y="2812"/>
                  </a:lnTo>
                  <a:lnTo>
                    <a:pt x="34112" y="6958"/>
                  </a:lnTo>
                  <a:lnTo>
                    <a:pt x="26490" y="12755"/>
                  </a:lnTo>
                  <a:lnTo>
                    <a:pt x="19390" y="20054"/>
                  </a:lnTo>
                  <a:lnTo>
                    <a:pt x="13373" y="28840"/>
                  </a:lnTo>
                  <a:lnTo>
                    <a:pt x="8660" y="38967"/>
                  </a:lnTo>
                  <a:lnTo>
                    <a:pt x="5156" y="50187"/>
                  </a:lnTo>
                  <a:lnTo>
                    <a:pt x="2639" y="62242"/>
                  </a:lnTo>
                  <a:lnTo>
                    <a:pt x="879" y="74897"/>
                  </a:lnTo>
                  <a:lnTo>
                    <a:pt x="0" y="87647"/>
                  </a:lnTo>
                  <a:lnTo>
                    <a:pt x="459" y="99748"/>
                  </a:lnTo>
                  <a:lnTo>
                    <a:pt x="2401" y="110841"/>
                  </a:lnTo>
                  <a:lnTo>
                    <a:pt x="5840" y="120764"/>
                  </a:lnTo>
                  <a:lnTo>
                    <a:pt x="10822" y="129364"/>
                  </a:lnTo>
                  <a:lnTo>
                    <a:pt x="17209" y="136692"/>
                  </a:lnTo>
                  <a:lnTo>
                    <a:pt x="24581" y="142461"/>
                  </a:lnTo>
                  <a:lnTo>
                    <a:pt x="32361" y="145990"/>
                  </a:lnTo>
                  <a:lnTo>
                    <a:pt x="40179" y="147104"/>
                  </a:lnTo>
                  <a:lnTo>
                    <a:pt x="47884" y="146075"/>
                  </a:lnTo>
                  <a:lnTo>
                    <a:pt x="55436" y="143333"/>
                  </a:lnTo>
                  <a:lnTo>
                    <a:pt x="62845" y="139302"/>
                  </a:lnTo>
                  <a:lnTo>
                    <a:pt x="69973" y="134175"/>
                  </a:lnTo>
                  <a:lnTo>
                    <a:pt x="76540" y="127919"/>
                  </a:lnTo>
                  <a:lnTo>
                    <a:pt x="82469" y="120639"/>
                  </a:lnTo>
                  <a:lnTo>
                    <a:pt x="88769" y="113740"/>
                  </a:lnTo>
                  <a:lnTo>
                    <a:pt x="96100" y="109715"/>
                  </a:lnTo>
                  <a:lnTo>
                    <a:pt x="103367" y="109301"/>
                  </a:lnTo>
                  <a:lnTo>
                    <a:pt x="110366" y="111630"/>
                  </a:lnTo>
                  <a:lnTo>
                    <a:pt x="117231" y="115718"/>
                  </a:lnTo>
                  <a:lnTo>
                    <a:pt x="124343" y="120583"/>
                  </a:lnTo>
                  <a:lnTo>
                    <a:pt x="133306" y="125673"/>
                  </a:lnTo>
                  <a:lnTo>
                    <a:pt x="148265" y="131415"/>
                  </a:lnTo>
                  <a:lnTo>
                    <a:pt x="176053" y="1386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400729" y="1326590"/>
              <a:ext cx="74298" cy="147062"/>
            </a:xfrm>
            <a:custGeom>
              <a:avLst/>
              <a:gdLst/>
              <a:ahLst/>
              <a:cxnLst/>
              <a:rect l="0" t="0" r="0" b="0"/>
              <a:pathLst>
                <a:path w="74298" h="147062">
                  <a:moveTo>
                    <a:pt x="11126" y="73700"/>
                  </a:moveTo>
                  <a:lnTo>
                    <a:pt x="14060" y="85368"/>
                  </a:lnTo>
                  <a:lnTo>
                    <a:pt x="16842" y="95856"/>
                  </a:lnTo>
                  <a:lnTo>
                    <a:pt x="19741" y="106158"/>
                  </a:lnTo>
                  <a:lnTo>
                    <a:pt x="22781" y="116460"/>
                  </a:lnTo>
                  <a:lnTo>
                    <a:pt x="25946" y="126803"/>
                  </a:lnTo>
                  <a:lnTo>
                    <a:pt x="29194" y="137122"/>
                  </a:lnTo>
                  <a:lnTo>
                    <a:pt x="31908" y="144921"/>
                  </a:lnTo>
                  <a:lnTo>
                    <a:pt x="32998" y="147061"/>
                  </a:lnTo>
                  <a:lnTo>
                    <a:pt x="32112" y="144515"/>
                  </a:lnTo>
                  <a:lnTo>
                    <a:pt x="29510" y="138922"/>
                  </a:lnTo>
                  <a:lnTo>
                    <a:pt x="25756" y="131459"/>
                  </a:lnTo>
                  <a:lnTo>
                    <a:pt x="21518" y="122854"/>
                  </a:lnTo>
                  <a:lnTo>
                    <a:pt x="17209" y="113543"/>
                  </a:lnTo>
                  <a:lnTo>
                    <a:pt x="13004" y="103627"/>
                  </a:lnTo>
                  <a:lnTo>
                    <a:pt x="8949" y="92958"/>
                  </a:lnTo>
                  <a:lnTo>
                    <a:pt x="5049" y="81513"/>
                  </a:lnTo>
                  <a:lnTo>
                    <a:pt x="1768" y="69549"/>
                  </a:lnTo>
                  <a:lnTo>
                    <a:pt x="0" y="57515"/>
                  </a:lnTo>
                  <a:lnTo>
                    <a:pt x="119" y="45692"/>
                  </a:lnTo>
                  <a:lnTo>
                    <a:pt x="2336" y="34652"/>
                  </a:lnTo>
                  <a:lnTo>
                    <a:pt x="6948" y="25302"/>
                  </a:lnTo>
                  <a:lnTo>
                    <a:pt x="13859" y="17982"/>
                  </a:lnTo>
                  <a:lnTo>
                    <a:pt x="22477" y="12532"/>
                  </a:lnTo>
                  <a:lnTo>
                    <a:pt x="32950" y="8028"/>
                  </a:lnTo>
                  <a:lnTo>
                    <a:pt x="48430" y="4077"/>
                  </a:lnTo>
                  <a:lnTo>
                    <a:pt x="7429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533564" y="1368380"/>
              <a:ext cx="130975" cy="162831"/>
            </a:xfrm>
            <a:custGeom>
              <a:avLst/>
              <a:gdLst/>
              <a:ahLst/>
              <a:cxnLst/>
              <a:rect l="0" t="0" r="0" b="0"/>
              <a:pathLst>
                <a:path w="130975" h="162831">
                  <a:moveTo>
                    <a:pt x="4633" y="52967"/>
                  </a:moveTo>
                  <a:lnTo>
                    <a:pt x="10634" y="58700"/>
                  </a:lnTo>
                  <a:lnTo>
                    <a:pt x="17478" y="62984"/>
                  </a:lnTo>
                  <a:lnTo>
                    <a:pt x="25867" y="66186"/>
                  </a:lnTo>
                  <a:lnTo>
                    <a:pt x="35494" y="68374"/>
                  </a:lnTo>
                  <a:lnTo>
                    <a:pt x="45809" y="69423"/>
                  </a:lnTo>
                  <a:lnTo>
                    <a:pt x="56412" y="69355"/>
                  </a:lnTo>
                  <a:lnTo>
                    <a:pt x="66936" y="68013"/>
                  </a:lnTo>
                  <a:lnTo>
                    <a:pt x="76989" y="64988"/>
                  </a:lnTo>
                  <a:lnTo>
                    <a:pt x="86390" y="60212"/>
                  </a:lnTo>
                  <a:lnTo>
                    <a:pt x="94512" y="53905"/>
                  </a:lnTo>
                  <a:lnTo>
                    <a:pt x="100231" y="46384"/>
                  </a:lnTo>
                  <a:lnTo>
                    <a:pt x="103144" y="37965"/>
                  </a:lnTo>
                  <a:lnTo>
                    <a:pt x="103319" y="29230"/>
                  </a:lnTo>
                  <a:lnTo>
                    <a:pt x="100936" y="20987"/>
                  </a:lnTo>
                  <a:lnTo>
                    <a:pt x="96372" y="13645"/>
                  </a:lnTo>
                  <a:lnTo>
                    <a:pt x="90091" y="7566"/>
                  </a:lnTo>
                  <a:lnTo>
                    <a:pt x="82529" y="3232"/>
                  </a:lnTo>
                  <a:lnTo>
                    <a:pt x="74051" y="731"/>
                  </a:lnTo>
                  <a:lnTo>
                    <a:pt x="65092" y="0"/>
                  </a:lnTo>
                  <a:lnTo>
                    <a:pt x="56159" y="1013"/>
                  </a:lnTo>
                  <a:lnTo>
                    <a:pt x="47523" y="3584"/>
                  </a:lnTo>
                  <a:lnTo>
                    <a:pt x="39250" y="7578"/>
                  </a:lnTo>
                  <a:lnTo>
                    <a:pt x="31308" y="12999"/>
                  </a:lnTo>
                  <a:lnTo>
                    <a:pt x="23638" y="19721"/>
                  </a:lnTo>
                  <a:lnTo>
                    <a:pt x="16502" y="27674"/>
                  </a:lnTo>
                  <a:lnTo>
                    <a:pt x="10462" y="36914"/>
                  </a:lnTo>
                  <a:lnTo>
                    <a:pt x="5736" y="47349"/>
                  </a:lnTo>
                  <a:lnTo>
                    <a:pt x="2394" y="58609"/>
                  </a:lnTo>
                  <a:lnTo>
                    <a:pt x="516" y="70160"/>
                  </a:lnTo>
                  <a:lnTo>
                    <a:pt x="0" y="81663"/>
                  </a:lnTo>
                  <a:lnTo>
                    <a:pt x="772" y="92826"/>
                  </a:lnTo>
                  <a:lnTo>
                    <a:pt x="2875" y="103322"/>
                  </a:lnTo>
                  <a:lnTo>
                    <a:pt x="6214" y="113047"/>
                  </a:lnTo>
                  <a:lnTo>
                    <a:pt x="10572" y="122068"/>
                  </a:lnTo>
                  <a:lnTo>
                    <a:pt x="15712" y="130522"/>
                  </a:lnTo>
                  <a:lnTo>
                    <a:pt x="21437" y="138538"/>
                  </a:lnTo>
                  <a:lnTo>
                    <a:pt x="27907" y="145907"/>
                  </a:lnTo>
                  <a:lnTo>
                    <a:pt x="35614" y="152105"/>
                  </a:lnTo>
                  <a:lnTo>
                    <a:pt x="44723" y="156936"/>
                  </a:lnTo>
                  <a:lnTo>
                    <a:pt x="54943" y="160349"/>
                  </a:lnTo>
                  <a:lnTo>
                    <a:pt x="65720" y="162273"/>
                  </a:lnTo>
                  <a:lnTo>
                    <a:pt x="76664" y="162830"/>
                  </a:lnTo>
                  <a:lnTo>
                    <a:pt x="87331" y="162420"/>
                  </a:lnTo>
                  <a:lnTo>
                    <a:pt x="98300" y="161585"/>
                  </a:lnTo>
                  <a:lnTo>
                    <a:pt x="111645" y="160256"/>
                  </a:lnTo>
                  <a:lnTo>
                    <a:pt x="130974" y="1582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902060" y="1357019"/>
              <a:ext cx="215205" cy="180142"/>
            </a:xfrm>
            <a:custGeom>
              <a:avLst/>
              <a:gdLst/>
              <a:ahLst/>
              <a:cxnLst/>
              <a:rect l="0" t="0" r="0" b="0"/>
              <a:pathLst>
                <a:path w="215205" h="180142">
                  <a:moveTo>
                    <a:pt x="109919" y="32742"/>
                  </a:moveTo>
                  <a:lnTo>
                    <a:pt x="106851" y="24075"/>
                  </a:lnTo>
                  <a:lnTo>
                    <a:pt x="102789" y="17009"/>
                  </a:lnTo>
                  <a:lnTo>
                    <a:pt x="97295" y="10912"/>
                  </a:lnTo>
                  <a:lnTo>
                    <a:pt x="90535" y="5856"/>
                  </a:lnTo>
                  <a:lnTo>
                    <a:pt x="82738" y="2291"/>
                  </a:lnTo>
                  <a:lnTo>
                    <a:pt x="74146" y="343"/>
                  </a:lnTo>
                  <a:lnTo>
                    <a:pt x="65133" y="0"/>
                  </a:lnTo>
                  <a:lnTo>
                    <a:pt x="56176" y="1282"/>
                  </a:lnTo>
                  <a:lnTo>
                    <a:pt x="47529" y="4036"/>
                  </a:lnTo>
                  <a:lnTo>
                    <a:pt x="39252" y="8155"/>
                  </a:lnTo>
                  <a:lnTo>
                    <a:pt x="31308" y="13660"/>
                  </a:lnTo>
                  <a:lnTo>
                    <a:pt x="23638" y="20443"/>
                  </a:lnTo>
                  <a:lnTo>
                    <a:pt x="16502" y="28607"/>
                  </a:lnTo>
                  <a:lnTo>
                    <a:pt x="10462" y="38521"/>
                  </a:lnTo>
                  <a:lnTo>
                    <a:pt x="5737" y="50230"/>
                  </a:lnTo>
                  <a:lnTo>
                    <a:pt x="2394" y="63501"/>
                  </a:lnTo>
                  <a:lnTo>
                    <a:pt x="517" y="78004"/>
                  </a:lnTo>
                  <a:lnTo>
                    <a:pt x="0" y="93412"/>
                  </a:lnTo>
                  <a:lnTo>
                    <a:pt x="772" y="108976"/>
                  </a:lnTo>
                  <a:lnTo>
                    <a:pt x="2876" y="123579"/>
                  </a:lnTo>
                  <a:lnTo>
                    <a:pt x="6223" y="136680"/>
                  </a:lnTo>
                  <a:lnTo>
                    <a:pt x="10927" y="147948"/>
                  </a:lnTo>
                  <a:lnTo>
                    <a:pt x="17365" y="157001"/>
                  </a:lnTo>
                  <a:lnTo>
                    <a:pt x="25583" y="163858"/>
                  </a:lnTo>
                  <a:lnTo>
                    <a:pt x="35185" y="168516"/>
                  </a:lnTo>
                  <a:lnTo>
                    <a:pt x="45540" y="170767"/>
                  </a:lnTo>
                  <a:lnTo>
                    <a:pt x="56202" y="170728"/>
                  </a:lnTo>
                  <a:lnTo>
                    <a:pt x="66781" y="168604"/>
                  </a:lnTo>
                  <a:lnTo>
                    <a:pt x="76877" y="164521"/>
                  </a:lnTo>
                  <a:lnTo>
                    <a:pt x="86325" y="158737"/>
                  </a:lnTo>
                  <a:lnTo>
                    <a:pt x="94991" y="151431"/>
                  </a:lnTo>
                  <a:lnTo>
                    <a:pt x="102672" y="142633"/>
                  </a:lnTo>
                  <a:lnTo>
                    <a:pt x="109351" y="132499"/>
                  </a:lnTo>
                  <a:lnTo>
                    <a:pt x="114838" y="121442"/>
                  </a:lnTo>
                  <a:lnTo>
                    <a:pt x="118702" y="110028"/>
                  </a:lnTo>
                  <a:lnTo>
                    <a:pt x="120895" y="98684"/>
                  </a:lnTo>
                  <a:lnTo>
                    <a:pt x="122957" y="90069"/>
                  </a:lnTo>
                  <a:lnTo>
                    <a:pt x="126513" y="87338"/>
                  </a:lnTo>
                  <a:lnTo>
                    <a:pt x="130957" y="89436"/>
                  </a:lnTo>
                  <a:lnTo>
                    <a:pt x="135994" y="94689"/>
                  </a:lnTo>
                  <a:lnTo>
                    <a:pt x="141524" y="101903"/>
                  </a:lnTo>
                  <a:lnTo>
                    <a:pt x="147464" y="110323"/>
                  </a:lnTo>
                  <a:lnTo>
                    <a:pt x="153887" y="119330"/>
                  </a:lnTo>
                  <a:lnTo>
                    <a:pt x="161018" y="128338"/>
                  </a:lnTo>
                  <a:lnTo>
                    <a:pt x="168912" y="137041"/>
                  </a:lnTo>
                  <a:lnTo>
                    <a:pt x="177221" y="145255"/>
                  </a:lnTo>
                  <a:lnTo>
                    <a:pt x="186200" y="153719"/>
                  </a:lnTo>
                  <a:lnTo>
                    <a:pt x="197759" y="164289"/>
                  </a:lnTo>
                  <a:lnTo>
                    <a:pt x="215204" y="1801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127643" y="1368704"/>
              <a:ext cx="137021" cy="162041"/>
            </a:xfrm>
            <a:custGeom>
              <a:avLst/>
              <a:gdLst/>
              <a:ahLst/>
              <a:cxnLst/>
              <a:rect l="0" t="0" r="0" b="0"/>
              <a:pathLst>
                <a:path w="137021" h="162041">
                  <a:moveTo>
                    <a:pt x="94906" y="0"/>
                  </a:moveTo>
                  <a:lnTo>
                    <a:pt x="86105" y="2934"/>
                  </a:lnTo>
                  <a:lnTo>
                    <a:pt x="77758" y="5716"/>
                  </a:lnTo>
                  <a:lnTo>
                    <a:pt x="69060" y="8620"/>
                  </a:lnTo>
                  <a:lnTo>
                    <a:pt x="59939" y="11833"/>
                  </a:lnTo>
                  <a:lnTo>
                    <a:pt x="50443" y="15647"/>
                  </a:lnTo>
                  <a:lnTo>
                    <a:pt x="40660" y="20169"/>
                  </a:lnTo>
                  <a:lnTo>
                    <a:pt x="30992" y="25505"/>
                  </a:lnTo>
                  <a:lnTo>
                    <a:pt x="22115" y="31841"/>
                  </a:lnTo>
                  <a:lnTo>
                    <a:pt x="14345" y="39184"/>
                  </a:lnTo>
                  <a:lnTo>
                    <a:pt x="7977" y="47555"/>
                  </a:lnTo>
                  <a:lnTo>
                    <a:pt x="3448" y="57077"/>
                  </a:lnTo>
                  <a:lnTo>
                    <a:pt x="818" y="67700"/>
                  </a:lnTo>
                  <a:lnTo>
                    <a:pt x="0" y="79087"/>
                  </a:lnTo>
                  <a:lnTo>
                    <a:pt x="955" y="90723"/>
                  </a:lnTo>
                  <a:lnTo>
                    <a:pt x="3487" y="102282"/>
                  </a:lnTo>
                  <a:lnTo>
                    <a:pt x="7455" y="113483"/>
                  </a:lnTo>
                  <a:lnTo>
                    <a:pt x="12858" y="124004"/>
                  </a:lnTo>
                  <a:lnTo>
                    <a:pt x="19568" y="133737"/>
                  </a:lnTo>
                  <a:lnTo>
                    <a:pt x="27514" y="142424"/>
                  </a:lnTo>
                  <a:lnTo>
                    <a:pt x="36749" y="149589"/>
                  </a:lnTo>
                  <a:lnTo>
                    <a:pt x="47181" y="155108"/>
                  </a:lnTo>
                  <a:lnTo>
                    <a:pt x="58439" y="159002"/>
                  </a:lnTo>
                  <a:lnTo>
                    <a:pt x="69988" y="161257"/>
                  </a:lnTo>
                  <a:lnTo>
                    <a:pt x="81485" y="162040"/>
                  </a:lnTo>
                  <a:lnTo>
                    <a:pt x="92542" y="161783"/>
                  </a:lnTo>
                  <a:lnTo>
                    <a:pt x="103823" y="161068"/>
                  </a:lnTo>
                  <a:lnTo>
                    <a:pt x="117431" y="159837"/>
                  </a:lnTo>
                  <a:lnTo>
                    <a:pt x="13702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327721" y="1347647"/>
              <a:ext cx="73814" cy="137060"/>
            </a:xfrm>
            <a:custGeom>
              <a:avLst/>
              <a:gdLst/>
              <a:ahLst/>
              <a:cxnLst/>
              <a:rect l="0" t="0" r="0" b="0"/>
              <a:pathLst>
                <a:path w="73814" h="137060">
                  <a:moveTo>
                    <a:pt x="113" y="73700"/>
                  </a:moveTo>
                  <a:lnTo>
                    <a:pt x="3046" y="82501"/>
                  </a:lnTo>
                  <a:lnTo>
                    <a:pt x="5829" y="90848"/>
                  </a:lnTo>
                  <a:lnTo>
                    <a:pt x="8728" y="99547"/>
                  </a:lnTo>
                  <a:lnTo>
                    <a:pt x="11769" y="108667"/>
                  </a:lnTo>
                  <a:lnTo>
                    <a:pt x="14934" y="118162"/>
                  </a:lnTo>
                  <a:lnTo>
                    <a:pt x="18181" y="127883"/>
                  </a:lnTo>
                  <a:lnTo>
                    <a:pt x="20900" y="135245"/>
                  </a:lnTo>
                  <a:lnTo>
                    <a:pt x="22163" y="137059"/>
                  </a:lnTo>
                  <a:lnTo>
                    <a:pt x="21925" y="134302"/>
                  </a:lnTo>
                  <a:lnTo>
                    <a:pt x="20567" y="128578"/>
                  </a:lnTo>
                  <a:lnTo>
                    <a:pt x="18292" y="120867"/>
                  </a:lnTo>
                  <a:lnTo>
                    <a:pt x="15054" y="111571"/>
                  </a:lnTo>
                  <a:lnTo>
                    <a:pt x="10909" y="100985"/>
                  </a:lnTo>
                  <a:lnTo>
                    <a:pt x="6491" y="89399"/>
                  </a:lnTo>
                  <a:lnTo>
                    <a:pt x="2892" y="77072"/>
                  </a:lnTo>
                  <a:lnTo>
                    <a:pt x="663" y="64222"/>
                  </a:lnTo>
                  <a:lnTo>
                    <a:pt x="0" y="51334"/>
                  </a:lnTo>
                  <a:lnTo>
                    <a:pt x="1001" y="39138"/>
                  </a:lnTo>
                  <a:lnTo>
                    <a:pt x="3543" y="27989"/>
                  </a:lnTo>
                  <a:lnTo>
                    <a:pt x="7842" y="18368"/>
                  </a:lnTo>
                  <a:lnTo>
                    <a:pt x="14526" y="11034"/>
                  </a:lnTo>
                  <a:lnTo>
                    <a:pt x="23702" y="6175"/>
                  </a:lnTo>
                  <a:lnTo>
                    <a:pt x="34298" y="3351"/>
                  </a:lnTo>
                  <a:lnTo>
                    <a:pt x="45372" y="1499"/>
                  </a:lnTo>
                  <a:lnTo>
                    <a:pt x="57896" y="457"/>
                  </a:lnTo>
                  <a:lnTo>
                    <a:pt x="73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481527" y="1347647"/>
              <a:ext cx="110661" cy="176254"/>
            </a:xfrm>
            <a:custGeom>
              <a:avLst/>
              <a:gdLst/>
              <a:ahLst/>
              <a:cxnLst/>
              <a:rect l="0" t="0" r="0" b="0"/>
              <a:pathLst>
                <a:path w="110661" h="176254">
                  <a:moveTo>
                    <a:pt x="88462" y="0"/>
                  </a:moveTo>
                  <a:lnTo>
                    <a:pt x="76794" y="3001"/>
                  </a:lnTo>
                  <a:lnTo>
                    <a:pt x="66306" y="6423"/>
                  </a:lnTo>
                  <a:lnTo>
                    <a:pt x="56008" y="10620"/>
                  </a:lnTo>
                  <a:lnTo>
                    <a:pt x="45879" y="15520"/>
                  </a:lnTo>
                  <a:lnTo>
                    <a:pt x="36184" y="21001"/>
                  </a:lnTo>
                  <a:lnTo>
                    <a:pt x="27057" y="26945"/>
                  </a:lnTo>
                  <a:lnTo>
                    <a:pt x="18800" y="33725"/>
                  </a:lnTo>
                  <a:lnTo>
                    <a:pt x="11935" y="42169"/>
                  </a:lnTo>
                  <a:lnTo>
                    <a:pt x="6622" y="52584"/>
                  </a:lnTo>
                  <a:lnTo>
                    <a:pt x="2870" y="64493"/>
                  </a:lnTo>
                  <a:lnTo>
                    <a:pt x="710" y="76943"/>
                  </a:lnTo>
                  <a:lnTo>
                    <a:pt x="0" y="89314"/>
                  </a:lnTo>
                  <a:lnTo>
                    <a:pt x="641" y="101364"/>
                  </a:lnTo>
                  <a:lnTo>
                    <a:pt x="2658" y="113055"/>
                  </a:lnTo>
                  <a:lnTo>
                    <a:pt x="5940" y="124427"/>
                  </a:lnTo>
                  <a:lnTo>
                    <a:pt x="10430" y="135384"/>
                  </a:lnTo>
                  <a:lnTo>
                    <a:pt x="16193" y="145683"/>
                  </a:lnTo>
                  <a:lnTo>
                    <a:pt x="23144" y="155233"/>
                  </a:lnTo>
                  <a:lnTo>
                    <a:pt x="31083" y="163614"/>
                  </a:lnTo>
                  <a:lnTo>
                    <a:pt x="39781" y="170034"/>
                  </a:lnTo>
                  <a:lnTo>
                    <a:pt x="49035" y="174232"/>
                  </a:lnTo>
                  <a:lnTo>
                    <a:pt x="58518" y="176253"/>
                  </a:lnTo>
                  <a:lnTo>
                    <a:pt x="67803" y="176180"/>
                  </a:lnTo>
                  <a:lnTo>
                    <a:pt x="76672" y="174276"/>
                  </a:lnTo>
                  <a:lnTo>
                    <a:pt x="84931" y="170746"/>
                  </a:lnTo>
                  <a:lnTo>
                    <a:pt x="92333" y="165644"/>
                  </a:lnTo>
                  <a:lnTo>
                    <a:pt x="98821" y="159135"/>
                  </a:lnTo>
                  <a:lnTo>
                    <a:pt x="104178" y="151156"/>
                  </a:lnTo>
                  <a:lnTo>
                    <a:pt x="107954" y="141367"/>
                  </a:lnTo>
                  <a:lnTo>
                    <a:pt x="110049" y="129750"/>
                  </a:lnTo>
                  <a:lnTo>
                    <a:pt x="110660" y="116882"/>
                  </a:lnTo>
                  <a:lnTo>
                    <a:pt x="110091" y="103713"/>
                  </a:lnTo>
                  <a:lnTo>
                    <a:pt x="108633" y="90828"/>
                  </a:lnTo>
                  <a:lnTo>
                    <a:pt x="106369" y="78585"/>
                  </a:lnTo>
                  <a:lnTo>
                    <a:pt x="103180" y="67290"/>
                  </a:lnTo>
                  <a:lnTo>
                    <a:pt x="99079" y="57002"/>
                  </a:lnTo>
                  <a:lnTo>
                    <a:pt x="94311" y="47896"/>
                  </a:lnTo>
                  <a:lnTo>
                    <a:pt x="88705" y="39470"/>
                  </a:lnTo>
                  <a:lnTo>
                    <a:pt x="80652" y="30984"/>
                  </a:lnTo>
                  <a:lnTo>
                    <a:pt x="67406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697854" y="1347647"/>
              <a:ext cx="97930" cy="168457"/>
            </a:xfrm>
            <a:custGeom>
              <a:avLst/>
              <a:gdLst/>
              <a:ahLst/>
              <a:cxnLst/>
              <a:rect l="0" t="0" r="0" b="0"/>
              <a:pathLst>
                <a:path w="97930" h="168457">
                  <a:moveTo>
                    <a:pt x="61649" y="0"/>
                  </a:moveTo>
                  <a:lnTo>
                    <a:pt x="50048" y="3001"/>
                  </a:lnTo>
                  <a:lnTo>
                    <a:pt x="40199" y="6423"/>
                  </a:lnTo>
                  <a:lnTo>
                    <a:pt x="31198" y="10624"/>
                  </a:lnTo>
                  <a:lnTo>
                    <a:pt x="22928" y="15697"/>
                  </a:lnTo>
                  <a:lnTo>
                    <a:pt x="15550" y="21827"/>
                  </a:lnTo>
                  <a:lnTo>
                    <a:pt x="9095" y="29006"/>
                  </a:lnTo>
                  <a:lnTo>
                    <a:pt x="3934" y="36920"/>
                  </a:lnTo>
                  <a:lnTo>
                    <a:pt x="825" y="45067"/>
                  </a:lnTo>
                  <a:lnTo>
                    <a:pt x="0" y="53129"/>
                  </a:lnTo>
                  <a:lnTo>
                    <a:pt x="1396" y="60828"/>
                  </a:lnTo>
                  <a:lnTo>
                    <a:pt x="4918" y="67844"/>
                  </a:lnTo>
                  <a:lnTo>
                    <a:pt x="10291" y="74075"/>
                  </a:lnTo>
                  <a:lnTo>
                    <a:pt x="17302" y="79427"/>
                  </a:lnTo>
                  <a:lnTo>
                    <a:pt x="25894" y="83732"/>
                  </a:lnTo>
                  <a:lnTo>
                    <a:pt x="35887" y="87005"/>
                  </a:lnTo>
                  <a:lnTo>
                    <a:pt x="46848" y="89560"/>
                  </a:lnTo>
                  <a:lnTo>
                    <a:pt x="58197" y="91900"/>
                  </a:lnTo>
                  <a:lnTo>
                    <a:pt x="69550" y="94345"/>
                  </a:lnTo>
                  <a:lnTo>
                    <a:pt x="80103" y="97499"/>
                  </a:lnTo>
                  <a:lnTo>
                    <a:pt x="88593" y="102293"/>
                  </a:lnTo>
                  <a:lnTo>
                    <a:pt x="94508" y="109070"/>
                  </a:lnTo>
                  <a:lnTo>
                    <a:pt x="97680" y="117199"/>
                  </a:lnTo>
                  <a:lnTo>
                    <a:pt x="97929" y="125418"/>
                  </a:lnTo>
                  <a:lnTo>
                    <a:pt x="95468" y="132975"/>
                  </a:lnTo>
                  <a:lnTo>
                    <a:pt x="90769" y="139653"/>
                  </a:lnTo>
                  <a:lnTo>
                    <a:pt x="84350" y="145512"/>
                  </a:lnTo>
                  <a:lnTo>
                    <a:pt x="76679" y="150701"/>
                  </a:lnTo>
                  <a:lnTo>
                    <a:pt x="68189" y="155233"/>
                  </a:lnTo>
                  <a:lnTo>
                    <a:pt x="58258" y="159404"/>
                  </a:lnTo>
                  <a:lnTo>
                    <a:pt x="43788" y="163584"/>
                  </a:lnTo>
                  <a:lnTo>
                    <a:pt x="19534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888294" y="1347647"/>
              <a:ext cx="99692" cy="231628"/>
            </a:xfrm>
            <a:custGeom>
              <a:avLst/>
              <a:gdLst/>
              <a:ahLst/>
              <a:cxnLst/>
              <a:rect l="0" t="0" r="0" b="0"/>
              <a:pathLst>
                <a:path w="99692" h="231628">
                  <a:moveTo>
                    <a:pt x="71250" y="0"/>
                  </a:moveTo>
                  <a:lnTo>
                    <a:pt x="62448" y="5868"/>
                  </a:lnTo>
                  <a:lnTo>
                    <a:pt x="54101" y="11432"/>
                  </a:lnTo>
                  <a:lnTo>
                    <a:pt x="45408" y="17236"/>
                  </a:lnTo>
                  <a:lnTo>
                    <a:pt x="36460" y="23489"/>
                  </a:lnTo>
                  <a:lnTo>
                    <a:pt x="27613" y="30468"/>
                  </a:lnTo>
                  <a:lnTo>
                    <a:pt x="19088" y="38249"/>
                  </a:lnTo>
                  <a:lnTo>
                    <a:pt x="11417" y="46751"/>
                  </a:lnTo>
                  <a:lnTo>
                    <a:pt x="5486" y="55830"/>
                  </a:lnTo>
                  <a:lnTo>
                    <a:pt x="1624" y="65339"/>
                  </a:lnTo>
                  <a:lnTo>
                    <a:pt x="0" y="74994"/>
                  </a:lnTo>
                  <a:lnTo>
                    <a:pt x="873" y="84395"/>
                  </a:lnTo>
                  <a:lnTo>
                    <a:pt x="4132" y="93336"/>
                  </a:lnTo>
                  <a:lnTo>
                    <a:pt x="9556" y="101474"/>
                  </a:lnTo>
                  <a:lnTo>
                    <a:pt x="17000" y="108261"/>
                  </a:lnTo>
                  <a:lnTo>
                    <a:pt x="26183" y="113537"/>
                  </a:lnTo>
                  <a:lnTo>
                    <a:pt x="36581" y="117775"/>
                  </a:lnTo>
                  <a:lnTo>
                    <a:pt x="47544" y="121858"/>
                  </a:lnTo>
                  <a:lnTo>
                    <a:pt x="58644" y="126322"/>
                  </a:lnTo>
                  <a:lnTo>
                    <a:pt x="69365" y="131494"/>
                  </a:lnTo>
                  <a:lnTo>
                    <a:pt x="79032" y="137658"/>
                  </a:lnTo>
                  <a:lnTo>
                    <a:pt x="87368" y="144845"/>
                  </a:lnTo>
                  <a:lnTo>
                    <a:pt x="93965" y="152758"/>
                  </a:lnTo>
                  <a:lnTo>
                    <a:pt x="98123" y="160900"/>
                  </a:lnTo>
                  <a:lnTo>
                    <a:pt x="99691" y="168957"/>
                  </a:lnTo>
                  <a:lnTo>
                    <a:pt x="98813" y="176652"/>
                  </a:lnTo>
                  <a:lnTo>
                    <a:pt x="95648" y="183665"/>
                  </a:lnTo>
                  <a:lnTo>
                    <a:pt x="90525" y="189903"/>
                  </a:lnTo>
                  <a:lnTo>
                    <a:pt x="83851" y="195599"/>
                  </a:lnTo>
                  <a:lnTo>
                    <a:pt x="76018" y="201199"/>
                  </a:lnTo>
                  <a:lnTo>
                    <a:pt x="67362" y="206964"/>
                  </a:lnTo>
                  <a:lnTo>
                    <a:pt x="58589" y="212674"/>
                  </a:lnTo>
                  <a:lnTo>
                    <a:pt x="49916" y="218280"/>
                  </a:lnTo>
                  <a:lnTo>
                    <a:pt x="40589" y="224280"/>
                  </a:lnTo>
                  <a:lnTo>
                    <a:pt x="29136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862779" y="1695088"/>
              <a:ext cx="96144" cy="336913"/>
            </a:xfrm>
            <a:custGeom>
              <a:avLst/>
              <a:gdLst/>
              <a:ahLst/>
              <a:cxnLst/>
              <a:rect l="0" t="0" r="0" b="0"/>
              <a:pathLst>
                <a:path w="96144" h="336913">
                  <a:moveTo>
                    <a:pt x="96143" y="336912"/>
                  </a:moveTo>
                  <a:lnTo>
                    <a:pt x="93209" y="328110"/>
                  </a:lnTo>
                  <a:lnTo>
                    <a:pt x="90427" y="319764"/>
                  </a:lnTo>
                  <a:lnTo>
                    <a:pt x="87523" y="311060"/>
                  </a:lnTo>
                  <a:lnTo>
                    <a:pt x="84310" y="301766"/>
                  </a:lnTo>
                  <a:lnTo>
                    <a:pt x="80497" y="291623"/>
                  </a:lnTo>
                  <a:lnTo>
                    <a:pt x="75985" y="280578"/>
                  </a:lnTo>
                  <a:lnTo>
                    <a:pt x="70994" y="268738"/>
                  </a:lnTo>
                  <a:lnTo>
                    <a:pt x="65954" y="256268"/>
                  </a:lnTo>
                  <a:lnTo>
                    <a:pt x="61118" y="243326"/>
                  </a:lnTo>
                  <a:lnTo>
                    <a:pt x="56398" y="230043"/>
                  </a:lnTo>
                  <a:lnTo>
                    <a:pt x="51469" y="216521"/>
                  </a:lnTo>
                  <a:lnTo>
                    <a:pt x="46153" y="202833"/>
                  </a:lnTo>
                  <a:lnTo>
                    <a:pt x="40429" y="189031"/>
                  </a:lnTo>
                  <a:lnTo>
                    <a:pt x="34355" y="175152"/>
                  </a:lnTo>
                  <a:lnTo>
                    <a:pt x="28010" y="161221"/>
                  </a:lnTo>
                  <a:lnTo>
                    <a:pt x="21631" y="147254"/>
                  </a:lnTo>
                  <a:lnTo>
                    <a:pt x="15581" y="133264"/>
                  </a:lnTo>
                  <a:lnTo>
                    <a:pt x="10042" y="119263"/>
                  </a:lnTo>
                  <a:lnTo>
                    <a:pt x="5343" y="105419"/>
                  </a:lnTo>
                  <a:lnTo>
                    <a:pt x="2017" y="92044"/>
                  </a:lnTo>
                  <a:lnTo>
                    <a:pt x="232" y="79273"/>
                  </a:lnTo>
                  <a:lnTo>
                    <a:pt x="0" y="67240"/>
                  </a:lnTo>
                  <a:lnTo>
                    <a:pt x="1358" y="56151"/>
                  </a:lnTo>
                  <a:lnTo>
                    <a:pt x="4163" y="46029"/>
                  </a:lnTo>
                  <a:lnTo>
                    <a:pt x="8315" y="36910"/>
                  </a:lnTo>
                  <a:lnTo>
                    <a:pt x="13843" y="28923"/>
                  </a:lnTo>
                  <a:lnTo>
                    <a:pt x="20633" y="22033"/>
                  </a:lnTo>
                  <a:lnTo>
                    <a:pt x="28579" y="16219"/>
                  </a:lnTo>
                  <a:lnTo>
                    <a:pt x="38757" y="10980"/>
                  </a:lnTo>
                  <a:lnTo>
                    <a:pt x="55412" y="5855"/>
                  </a:lnTo>
                  <a:lnTo>
                    <a:pt x="856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843109" y="1895129"/>
              <a:ext cx="115814" cy="52644"/>
            </a:xfrm>
            <a:custGeom>
              <a:avLst/>
              <a:gdLst/>
              <a:ahLst/>
              <a:cxnLst/>
              <a:rect l="0" t="0" r="0" b="0"/>
              <a:pathLst>
                <a:path w="115814" h="52644">
                  <a:moveTo>
                    <a:pt x="115813" y="0"/>
                  </a:moveTo>
                  <a:lnTo>
                    <a:pt x="107012" y="2934"/>
                  </a:lnTo>
                  <a:lnTo>
                    <a:pt x="98665" y="5716"/>
                  </a:lnTo>
                  <a:lnTo>
                    <a:pt x="89967" y="8616"/>
                  </a:lnTo>
                  <a:lnTo>
                    <a:pt x="80845" y="11656"/>
                  </a:lnTo>
                  <a:lnTo>
                    <a:pt x="71350" y="14821"/>
                  </a:lnTo>
                  <a:lnTo>
                    <a:pt x="61563" y="18090"/>
                  </a:lnTo>
                  <a:lnTo>
                    <a:pt x="51722" y="21600"/>
                  </a:lnTo>
                  <a:lnTo>
                    <a:pt x="42196" y="25640"/>
                  </a:lnTo>
                  <a:lnTo>
                    <a:pt x="33172" y="30313"/>
                  </a:lnTo>
                  <a:lnTo>
                    <a:pt x="24951" y="35268"/>
                  </a:lnTo>
                  <a:lnTo>
                    <a:pt x="17233" y="40277"/>
                  </a:lnTo>
                  <a:lnTo>
                    <a:pt x="9339" y="4578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053679" y="1863544"/>
              <a:ext cx="52643" cy="114838"/>
            </a:xfrm>
            <a:custGeom>
              <a:avLst/>
              <a:gdLst/>
              <a:ahLst/>
              <a:cxnLst/>
              <a:rect l="0" t="0" r="0" b="0"/>
              <a:pathLst>
                <a:path w="52643" h="114838">
                  <a:moveTo>
                    <a:pt x="0" y="52642"/>
                  </a:moveTo>
                  <a:lnTo>
                    <a:pt x="2934" y="61443"/>
                  </a:lnTo>
                  <a:lnTo>
                    <a:pt x="5716" y="69790"/>
                  </a:lnTo>
                  <a:lnTo>
                    <a:pt x="8620" y="78489"/>
                  </a:lnTo>
                  <a:lnTo>
                    <a:pt x="11833" y="87610"/>
                  </a:lnTo>
                  <a:lnTo>
                    <a:pt x="15646" y="97105"/>
                  </a:lnTo>
                  <a:lnTo>
                    <a:pt x="20115" y="106818"/>
                  </a:lnTo>
                  <a:lnTo>
                    <a:pt x="23480" y="113890"/>
                  </a:lnTo>
                  <a:lnTo>
                    <a:pt x="23864" y="114837"/>
                  </a:lnTo>
                  <a:lnTo>
                    <a:pt x="22356" y="110739"/>
                  </a:lnTo>
                  <a:lnTo>
                    <a:pt x="20218" y="103390"/>
                  </a:lnTo>
                  <a:lnTo>
                    <a:pt x="18543" y="94276"/>
                  </a:lnTo>
                  <a:lnTo>
                    <a:pt x="17827" y="84304"/>
                  </a:lnTo>
                  <a:lnTo>
                    <a:pt x="18124" y="73948"/>
                  </a:lnTo>
                  <a:lnTo>
                    <a:pt x="19296" y="63434"/>
                  </a:lnTo>
                  <a:lnTo>
                    <a:pt x="21153" y="52875"/>
                  </a:lnTo>
                  <a:lnTo>
                    <a:pt x="23749" y="42576"/>
                  </a:lnTo>
                  <a:lnTo>
                    <a:pt x="27858" y="31948"/>
                  </a:lnTo>
                  <a:lnTo>
                    <a:pt x="36070" y="18942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189710" y="1853015"/>
              <a:ext cx="86075" cy="134309"/>
            </a:xfrm>
            <a:custGeom>
              <a:avLst/>
              <a:gdLst/>
              <a:ahLst/>
              <a:cxnLst/>
              <a:rect l="0" t="0" r="0" b="0"/>
              <a:pathLst>
                <a:path w="86075" h="134309">
                  <a:moveTo>
                    <a:pt x="85067" y="0"/>
                  </a:moveTo>
                  <a:lnTo>
                    <a:pt x="76266" y="3001"/>
                  </a:lnTo>
                  <a:lnTo>
                    <a:pt x="67919" y="6423"/>
                  </a:lnTo>
                  <a:lnTo>
                    <a:pt x="59225" y="10624"/>
                  </a:lnTo>
                  <a:lnTo>
                    <a:pt x="50277" y="15697"/>
                  </a:lnTo>
                  <a:lnTo>
                    <a:pt x="41430" y="21827"/>
                  </a:lnTo>
                  <a:lnTo>
                    <a:pt x="32896" y="29011"/>
                  </a:lnTo>
                  <a:lnTo>
                    <a:pt x="24880" y="37097"/>
                  </a:lnTo>
                  <a:lnTo>
                    <a:pt x="17651" y="45892"/>
                  </a:lnTo>
                  <a:lnTo>
                    <a:pt x="11283" y="55213"/>
                  </a:lnTo>
                  <a:lnTo>
                    <a:pt x="6008" y="64910"/>
                  </a:lnTo>
                  <a:lnTo>
                    <a:pt x="2288" y="74871"/>
                  </a:lnTo>
                  <a:lnTo>
                    <a:pt x="240" y="85011"/>
                  </a:lnTo>
                  <a:lnTo>
                    <a:pt x="0" y="95107"/>
                  </a:lnTo>
                  <a:lnTo>
                    <a:pt x="1883" y="104813"/>
                  </a:lnTo>
                  <a:lnTo>
                    <a:pt x="5855" y="113957"/>
                  </a:lnTo>
                  <a:lnTo>
                    <a:pt x="11605" y="122063"/>
                  </a:lnTo>
                  <a:lnTo>
                    <a:pt x="18744" y="128298"/>
                  </a:lnTo>
                  <a:lnTo>
                    <a:pt x="26908" y="132371"/>
                  </a:lnTo>
                  <a:lnTo>
                    <a:pt x="35640" y="134308"/>
                  </a:lnTo>
                  <a:lnTo>
                    <a:pt x="44413" y="134179"/>
                  </a:lnTo>
                  <a:lnTo>
                    <a:pt x="52933" y="132237"/>
                  </a:lnTo>
                  <a:lnTo>
                    <a:pt x="60957" y="128682"/>
                  </a:lnTo>
                  <a:lnTo>
                    <a:pt x="68201" y="123564"/>
                  </a:lnTo>
                  <a:lnTo>
                    <a:pt x="74583" y="117052"/>
                  </a:lnTo>
                  <a:lnTo>
                    <a:pt x="79869" y="109412"/>
                  </a:lnTo>
                  <a:lnTo>
                    <a:pt x="83597" y="100914"/>
                  </a:lnTo>
                  <a:lnTo>
                    <a:pt x="85656" y="91796"/>
                  </a:lnTo>
                  <a:lnTo>
                    <a:pt x="86074" y="82404"/>
                  </a:lnTo>
                  <a:lnTo>
                    <a:pt x="84842" y="73179"/>
                  </a:lnTo>
                  <a:lnTo>
                    <a:pt x="82131" y="64355"/>
                  </a:lnTo>
                  <a:lnTo>
                    <a:pt x="78332" y="56269"/>
                  </a:lnTo>
                  <a:lnTo>
                    <a:pt x="73498" y="48654"/>
                  </a:lnTo>
                  <a:lnTo>
                    <a:pt x="66091" y="40845"/>
                  </a:lnTo>
                  <a:lnTo>
                    <a:pt x="53481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327419" y="1826619"/>
              <a:ext cx="231628" cy="152589"/>
            </a:xfrm>
            <a:custGeom>
              <a:avLst/>
              <a:gdLst/>
              <a:ahLst/>
              <a:cxnLst/>
              <a:rect l="0" t="0" r="0" b="0"/>
              <a:pathLst>
                <a:path w="231628" h="152589">
                  <a:moveTo>
                    <a:pt x="0" y="89567"/>
                  </a:moveTo>
                  <a:lnTo>
                    <a:pt x="3001" y="98368"/>
                  </a:lnTo>
                  <a:lnTo>
                    <a:pt x="6424" y="106715"/>
                  </a:lnTo>
                  <a:lnTo>
                    <a:pt x="10616" y="115414"/>
                  </a:lnTo>
                  <a:lnTo>
                    <a:pt x="15343" y="124535"/>
                  </a:lnTo>
                  <a:lnTo>
                    <a:pt x="20176" y="134030"/>
                  </a:lnTo>
                  <a:lnTo>
                    <a:pt x="24831" y="143747"/>
                  </a:lnTo>
                  <a:lnTo>
                    <a:pt x="28440" y="150992"/>
                  </a:lnTo>
                  <a:lnTo>
                    <a:pt x="29963" y="152588"/>
                  </a:lnTo>
                  <a:lnTo>
                    <a:pt x="29673" y="149734"/>
                  </a:lnTo>
                  <a:lnTo>
                    <a:pt x="28333" y="143865"/>
                  </a:lnTo>
                  <a:lnTo>
                    <a:pt x="26713" y="135751"/>
                  </a:lnTo>
                  <a:lnTo>
                    <a:pt x="25236" y="125929"/>
                  </a:lnTo>
                  <a:lnTo>
                    <a:pt x="24046" y="114840"/>
                  </a:lnTo>
                  <a:lnTo>
                    <a:pt x="23151" y="102837"/>
                  </a:lnTo>
                  <a:lnTo>
                    <a:pt x="22521" y="90205"/>
                  </a:lnTo>
                  <a:lnTo>
                    <a:pt x="22755" y="77631"/>
                  </a:lnTo>
                  <a:lnTo>
                    <a:pt x="25031" y="66176"/>
                  </a:lnTo>
                  <a:lnTo>
                    <a:pt x="29817" y="56341"/>
                  </a:lnTo>
                  <a:lnTo>
                    <a:pt x="36625" y="48587"/>
                  </a:lnTo>
                  <a:lnTo>
                    <a:pt x="44415" y="43577"/>
                  </a:lnTo>
                  <a:lnTo>
                    <a:pt x="52465" y="41396"/>
                  </a:lnTo>
                  <a:lnTo>
                    <a:pt x="60442" y="41676"/>
                  </a:lnTo>
                  <a:lnTo>
                    <a:pt x="68236" y="43899"/>
                  </a:lnTo>
                  <a:lnTo>
                    <a:pt x="75840" y="47570"/>
                  </a:lnTo>
                  <a:lnTo>
                    <a:pt x="83283" y="52282"/>
                  </a:lnTo>
                  <a:lnTo>
                    <a:pt x="90601" y="57727"/>
                  </a:lnTo>
                  <a:lnTo>
                    <a:pt x="97788" y="63615"/>
                  </a:lnTo>
                  <a:lnTo>
                    <a:pt x="103482" y="67527"/>
                  </a:lnTo>
                  <a:lnTo>
                    <a:pt x="106239" y="66355"/>
                  </a:lnTo>
                  <a:lnTo>
                    <a:pt x="107103" y="60524"/>
                  </a:lnTo>
                  <a:lnTo>
                    <a:pt x="107277" y="51491"/>
                  </a:lnTo>
                  <a:lnTo>
                    <a:pt x="107625" y="40863"/>
                  </a:lnTo>
                  <a:lnTo>
                    <a:pt x="108537" y="29674"/>
                  </a:lnTo>
                  <a:lnTo>
                    <a:pt x="110570" y="19068"/>
                  </a:lnTo>
                  <a:lnTo>
                    <a:pt x="114565" y="10459"/>
                  </a:lnTo>
                  <a:lnTo>
                    <a:pt x="120789" y="4420"/>
                  </a:lnTo>
                  <a:lnTo>
                    <a:pt x="128708" y="975"/>
                  </a:lnTo>
                  <a:lnTo>
                    <a:pt x="137313" y="0"/>
                  </a:lnTo>
                  <a:lnTo>
                    <a:pt x="145950" y="1157"/>
                  </a:lnTo>
                  <a:lnTo>
                    <a:pt x="154507" y="4165"/>
                  </a:lnTo>
                  <a:lnTo>
                    <a:pt x="163230" y="8906"/>
                  </a:lnTo>
                  <a:lnTo>
                    <a:pt x="172270" y="15161"/>
                  </a:lnTo>
                  <a:lnTo>
                    <a:pt x="181323" y="22626"/>
                  </a:lnTo>
                  <a:lnTo>
                    <a:pt x="189728" y="31006"/>
                  </a:lnTo>
                  <a:lnTo>
                    <a:pt x="197163" y="40050"/>
                  </a:lnTo>
                  <a:lnTo>
                    <a:pt x="203631" y="49562"/>
                  </a:lnTo>
                  <a:lnTo>
                    <a:pt x="209286" y="59400"/>
                  </a:lnTo>
                  <a:lnTo>
                    <a:pt x="214306" y="69448"/>
                  </a:lnTo>
                  <a:lnTo>
                    <a:pt x="218708" y="79180"/>
                  </a:lnTo>
                  <a:lnTo>
                    <a:pt x="222771" y="88609"/>
                  </a:lnTo>
                  <a:lnTo>
                    <a:pt x="226855" y="98562"/>
                  </a:lnTo>
                  <a:lnTo>
                    <a:pt x="231627" y="1106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733703" y="1780151"/>
              <a:ext cx="88557" cy="157093"/>
            </a:xfrm>
            <a:custGeom>
              <a:avLst/>
              <a:gdLst/>
              <a:ahLst/>
              <a:cxnLst/>
              <a:rect l="0" t="0" r="0" b="0"/>
              <a:pathLst>
                <a:path w="88557" h="157093">
                  <a:moveTo>
                    <a:pt x="25385" y="51807"/>
                  </a:moveTo>
                  <a:lnTo>
                    <a:pt x="37053" y="48806"/>
                  </a:lnTo>
                  <a:lnTo>
                    <a:pt x="47542" y="45384"/>
                  </a:lnTo>
                  <a:lnTo>
                    <a:pt x="57821" y="41188"/>
                  </a:lnTo>
                  <a:lnTo>
                    <a:pt x="67258" y="36288"/>
                  </a:lnTo>
                  <a:lnTo>
                    <a:pt x="74359" y="30806"/>
                  </a:lnTo>
                  <a:lnTo>
                    <a:pt x="78479" y="24880"/>
                  </a:lnTo>
                  <a:lnTo>
                    <a:pt x="79606" y="18791"/>
                  </a:lnTo>
                  <a:lnTo>
                    <a:pt x="77934" y="12941"/>
                  </a:lnTo>
                  <a:lnTo>
                    <a:pt x="73880" y="7544"/>
                  </a:lnTo>
                  <a:lnTo>
                    <a:pt x="67958" y="3110"/>
                  </a:lnTo>
                  <a:lnTo>
                    <a:pt x="60645" y="494"/>
                  </a:lnTo>
                  <a:lnTo>
                    <a:pt x="52336" y="0"/>
                  </a:lnTo>
                  <a:lnTo>
                    <a:pt x="43492" y="1449"/>
                  </a:lnTo>
                  <a:lnTo>
                    <a:pt x="34638" y="4473"/>
                  </a:lnTo>
                  <a:lnTo>
                    <a:pt x="26064" y="8698"/>
                  </a:lnTo>
                  <a:lnTo>
                    <a:pt x="18172" y="14125"/>
                  </a:lnTo>
                  <a:lnTo>
                    <a:pt x="11549" y="21114"/>
                  </a:lnTo>
                  <a:lnTo>
                    <a:pt x="6397" y="29734"/>
                  </a:lnTo>
                  <a:lnTo>
                    <a:pt x="2751" y="39623"/>
                  </a:lnTo>
                  <a:lnTo>
                    <a:pt x="662" y="50177"/>
                  </a:lnTo>
                  <a:lnTo>
                    <a:pt x="0" y="60980"/>
                  </a:lnTo>
                  <a:lnTo>
                    <a:pt x="671" y="71825"/>
                  </a:lnTo>
                  <a:lnTo>
                    <a:pt x="2709" y="82633"/>
                  </a:lnTo>
                  <a:lnTo>
                    <a:pt x="6006" y="93373"/>
                  </a:lnTo>
                  <a:lnTo>
                    <a:pt x="10506" y="103719"/>
                  </a:lnTo>
                  <a:lnTo>
                    <a:pt x="16275" y="113068"/>
                  </a:lnTo>
                  <a:lnTo>
                    <a:pt x="23230" y="121172"/>
                  </a:lnTo>
                  <a:lnTo>
                    <a:pt x="31171" y="128107"/>
                  </a:lnTo>
                  <a:lnTo>
                    <a:pt x="39871" y="134081"/>
                  </a:lnTo>
                  <a:lnTo>
                    <a:pt x="49116" y="139319"/>
                  </a:lnTo>
                  <a:lnTo>
                    <a:pt x="58289" y="143870"/>
                  </a:lnTo>
                  <a:lnTo>
                    <a:pt x="67275" y="148049"/>
                  </a:lnTo>
                  <a:lnTo>
                    <a:pt x="76858" y="152228"/>
                  </a:lnTo>
                  <a:lnTo>
                    <a:pt x="88556" y="1570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863568" y="1814139"/>
              <a:ext cx="169262" cy="90885"/>
            </a:xfrm>
            <a:custGeom>
              <a:avLst/>
              <a:gdLst/>
              <a:ahLst/>
              <a:cxnLst/>
              <a:rect l="0" t="0" r="0" b="0"/>
              <a:pathLst>
                <a:path w="169262" h="90885">
                  <a:moveTo>
                    <a:pt x="42919" y="38876"/>
                  </a:moveTo>
                  <a:lnTo>
                    <a:pt x="51452" y="32942"/>
                  </a:lnTo>
                  <a:lnTo>
                    <a:pt x="57238" y="26737"/>
                  </a:lnTo>
                  <a:lnTo>
                    <a:pt x="60737" y="19659"/>
                  </a:lnTo>
                  <a:lnTo>
                    <a:pt x="61900" y="12410"/>
                  </a:lnTo>
                  <a:lnTo>
                    <a:pt x="60185" y="6357"/>
                  </a:lnTo>
                  <a:lnTo>
                    <a:pt x="55561" y="2180"/>
                  </a:lnTo>
                  <a:lnTo>
                    <a:pt x="48749" y="56"/>
                  </a:lnTo>
                  <a:lnTo>
                    <a:pt x="40901" y="0"/>
                  </a:lnTo>
                  <a:lnTo>
                    <a:pt x="32789" y="1789"/>
                  </a:lnTo>
                  <a:lnTo>
                    <a:pt x="24926" y="5227"/>
                  </a:lnTo>
                  <a:lnTo>
                    <a:pt x="17735" y="10261"/>
                  </a:lnTo>
                  <a:lnTo>
                    <a:pt x="11359" y="16716"/>
                  </a:lnTo>
                  <a:lnTo>
                    <a:pt x="6063" y="24487"/>
                  </a:lnTo>
                  <a:lnTo>
                    <a:pt x="2321" y="33604"/>
                  </a:lnTo>
                  <a:lnTo>
                    <a:pt x="254" y="43947"/>
                  </a:lnTo>
                  <a:lnTo>
                    <a:pt x="0" y="54806"/>
                  </a:lnTo>
                  <a:lnTo>
                    <a:pt x="1872" y="65022"/>
                  </a:lnTo>
                  <a:lnTo>
                    <a:pt x="5836" y="73989"/>
                  </a:lnTo>
                  <a:lnTo>
                    <a:pt x="11582" y="81311"/>
                  </a:lnTo>
                  <a:lnTo>
                    <a:pt x="18718" y="86555"/>
                  </a:lnTo>
                  <a:lnTo>
                    <a:pt x="26879" y="89702"/>
                  </a:lnTo>
                  <a:lnTo>
                    <a:pt x="35609" y="90884"/>
                  </a:lnTo>
                  <a:lnTo>
                    <a:pt x="44381" y="90181"/>
                  </a:lnTo>
                  <a:lnTo>
                    <a:pt x="52901" y="87822"/>
                  </a:lnTo>
                  <a:lnTo>
                    <a:pt x="60924" y="83971"/>
                  </a:lnTo>
                  <a:lnTo>
                    <a:pt x="68167" y="78647"/>
                  </a:lnTo>
                  <a:lnTo>
                    <a:pt x="74562" y="72017"/>
                  </a:lnTo>
                  <a:lnTo>
                    <a:pt x="80392" y="65154"/>
                  </a:lnTo>
                  <a:lnTo>
                    <a:pt x="86964" y="60163"/>
                  </a:lnTo>
                  <a:lnTo>
                    <a:pt x="94793" y="58202"/>
                  </a:lnTo>
                  <a:lnTo>
                    <a:pt x="102514" y="58939"/>
                  </a:lnTo>
                  <a:lnTo>
                    <a:pt x="109857" y="61665"/>
                  </a:lnTo>
                  <a:lnTo>
                    <a:pt x="117240" y="65466"/>
                  </a:lnTo>
                  <a:lnTo>
                    <a:pt x="126377" y="69655"/>
                  </a:lnTo>
                  <a:lnTo>
                    <a:pt x="141432" y="74582"/>
                  </a:lnTo>
                  <a:lnTo>
                    <a:pt x="169261" y="809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051079" y="1789844"/>
              <a:ext cx="76507" cy="96144"/>
            </a:xfrm>
            <a:custGeom>
              <a:avLst/>
              <a:gdLst/>
              <a:ahLst/>
              <a:cxnLst/>
              <a:rect l="0" t="0" r="0" b="0"/>
              <a:pathLst>
                <a:path w="76507" h="96144">
                  <a:moveTo>
                    <a:pt x="55449" y="0"/>
                  </a:moveTo>
                  <a:lnTo>
                    <a:pt x="43848" y="3001"/>
                  </a:lnTo>
                  <a:lnTo>
                    <a:pt x="33999" y="6423"/>
                  </a:lnTo>
                  <a:lnTo>
                    <a:pt x="25003" y="10629"/>
                  </a:lnTo>
                  <a:lnTo>
                    <a:pt x="16907" y="15874"/>
                  </a:lnTo>
                  <a:lnTo>
                    <a:pt x="10176" y="22652"/>
                  </a:lnTo>
                  <a:lnTo>
                    <a:pt x="4969" y="31080"/>
                  </a:lnTo>
                  <a:lnTo>
                    <a:pt x="1461" y="40647"/>
                  </a:lnTo>
                  <a:lnTo>
                    <a:pt x="0" y="50442"/>
                  </a:lnTo>
                  <a:lnTo>
                    <a:pt x="579" y="59907"/>
                  </a:lnTo>
                  <a:lnTo>
                    <a:pt x="3068" y="68699"/>
                  </a:lnTo>
                  <a:lnTo>
                    <a:pt x="7397" y="76523"/>
                  </a:lnTo>
                  <a:lnTo>
                    <a:pt x="13343" y="83327"/>
                  </a:lnTo>
                  <a:lnTo>
                    <a:pt x="20587" y="88912"/>
                  </a:lnTo>
                  <a:lnTo>
                    <a:pt x="28811" y="92848"/>
                  </a:lnTo>
                  <a:lnTo>
                    <a:pt x="37732" y="95058"/>
                  </a:lnTo>
                  <a:lnTo>
                    <a:pt x="46686" y="95915"/>
                  </a:lnTo>
                  <a:lnTo>
                    <a:pt x="55500" y="96143"/>
                  </a:lnTo>
                  <a:lnTo>
                    <a:pt x="64943" y="95764"/>
                  </a:lnTo>
                  <a:lnTo>
                    <a:pt x="76506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169699" y="1663502"/>
              <a:ext cx="147400" cy="221100"/>
            </a:xfrm>
            <a:custGeom>
              <a:avLst/>
              <a:gdLst/>
              <a:ahLst/>
              <a:cxnLst/>
              <a:rect l="0" t="0" r="0" b="0"/>
              <a:pathLst>
                <a:path w="147400" h="221100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4"/>
                  </a:lnTo>
                  <a:lnTo>
                    <a:pt x="3864" y="54416"/>
                  </a:lnTo>
                  <a:lnTo>
                    <a:pt x="6180" y="67925"/>
                  </a:lnTo>
                  <a:lnTo>
                    <a:pt x="8847" y="81578"/>
                  </a:lnTo>
                  <a:lnTo>
                    <a:pt x="11771" y="95345"/>
                  </a:lnTo>
                  <a:lnTo>
                    <a:pt x="14878" y="109194"/>
                  </a:lnTo>
                  <a:lnTo>
                    <a:pt x="18113" y="123098"/>
                  </a:lnTo>
                  <a:lnTo>
                    <a:pt x="21437" y="136875"/>
                  </a:lnTo>
                  <a:lnTo>
                    <a:pt x="24821" y="150205"/>
                  </a:lnTo>
                  <a:lnTo>
                    <a:pt x="28260" y="162919"/>
                  </a:lnTo>
                  <a:lnTo>
                    <a:pt x="32221" y="173930"/>
                  </a:lnTo>
                  <a:lnTo>
                    <a:pt x="37274" y="180195"/>
                  </a:lnTo>
                  <a:lnTo>
                    <a:pt x="42709" y="180416"/>
                  </a:lnTo>
                  <a:lnTo>
                    <a:pt x="47587" y="176689"/>
                  </a:lnTo>
                  <a:lnTo>
                    <a:pt x="52380" y="171231"/>
                  </a:lnTo>
                  <a:lnTo>
                    <a:pt x="58234" y="166161"/>
                  </a:lnTo>
                  <a:lnTo>
                    <a:pt x="65694" y="162536"/>
                  </a:lnTo>
                  <a:lnTo>
                    <a:pt x="74434" y="160730"/>
                  </a:lnTo>
                  <a:lnTo>
                    <a:pt x="83586" y="160862"/>
                  </a:lnTo>
                  <a:lnTo>
                    <a:pt x="92576" y="162764"/>
                  </a:lnTo>
                  <a:lnTo>
                    <a:pt x="101028" y="166271"/>
                  </a:lnTo>
                  <a:lnTo>
                    <a:pt x="108616" y="171348"/>
                  </a:lnTo>
                  <a:lnTo>
                    <a:pt x="115265" y="177817"/>
                  </a:lnTo>
                  <a:lnTo>
                    <a:pt x="121129" y="185147"/>
                  </a:lnTo>
                  <a:lnTo>
                    <a:pt x="127156" y="193355"/>
                  </a:lnTo>
                  <a:lnTo>
                    <a:pt x="134995" y="204274"/>
                  </a:lnTo>
                  <a:lnTo>
                    <a:pt x="147399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522189" y="1792640"/>
              <a:ext cx="83811" cy="112514"/>
            </a:xfrm>
            <a:custGeom>
              <a:avLst/>
              <a:gdLst/>
              <a:ahLst/>
              <a:cxnLst/>
              <a:rect l="0" t="0" r="0" b="0"/>
              <a:pathLst>
                <a:path w="83811" h="112514">
                  <a:moveTo>
                    <a:pt x="47593" y="7733"/>
                  </a:moveTo>
                  <a:lnTo>
                    <a:pt x="41415" y="2227"/>
                  </a:lnTo>
                  <a:lnTo>
                    <a:pt x="33959" y="0"/>
                  </a:lnTo>
                  <a:lnTo>
                    <a:pt x="26482" y="762"/>
                  </a:lnTo>
                  <a:lnTo>
                    <a:pt x="19832" y="3981"/>
                  </a:lnTo>
                  <a:lnTo>
                    <a:pt x="14040" y="9200"/>
                  </a:lnTo>
                  <a:lnTo>
                    <a:pt x="9095" y="16132"/>
                  </a:lnTo>
                  <a:lnTo>
                    <a:pt x="5122" y="24681"/>
                  </a:lnTo>
                  <a:lnTo>
                    <a:pt x="2117" y="34649"/>
                  </a:lnTo>
                  <a:lnTo>
                    <a:pt x="264" y="45595"/>
                  </a:lnTo>
                  <a:lnTo>
                    <a:pt x="0" y="56936"/>
                  </a:lnTo>
                  <a:lnTo>
                    <a:pt x="1424" y="68293"/>
                  </a:lnTo>
                  <a:lnTo>
                    <a:pt x="4500" y="79189"/>
                  </a:lnTo>
                  <a:lnTo>
                    <a:pt x="9231" y="88974"/>
                  </a:lnTo>
                  <a:lnTo>
                    <a:pt x="15450" y="97394"/>
                  </a:lnTo>
                  <a:lnTo>
                    <a:pt x="22879" y="104217"/>
                  </a:lnTo>
                  <a:lnTo>
                    <a:pt x="31228" y="109059"/>
                  </a:lnTo>
                  <a:lnTo>
                    <a:pt x="40239" y="111895"/>
                  </a:lnTo>
                  <a:lnTo>
                    <a:pt x="49388" y="112513"/>
                  </a:lnTo>
                  <a:lnTo>
                    <a:pt x="57916" y="110359"/>
                  </a:lnTo>
                  <a:lnTo>
                    <a:pt x="65458" y="105392"/>
                  </a:lnTo>
                  <a:lnTo>
                    <a:pt x="71841" y="97991"/>
                  </a:lnTo>
                  <a:lnTo>
                    <a:pt x="76914" y="88672"/>
                  </a:lnTo>
                  <a:lnTo>
                    <a:pt x="80724" y="77936"/>
                  </a:lnTo>
                  <a:lnTo>
                    <a:pt x="83148" y="66512"/>
                  </a:lnTo>
                  <a:lnTo>
                    <a:pt x="83810" y="55318"/>
                  </a:lnTo>
                  <a:lnTo>
                    <a:pt x="82665" y="44845"/>
                  </a:lnTo>
                  <a:lnTo>
                    <a:pt x="79876" y="35481"/>
                  </a:lnTo>
                  <a:lnTo>
                    <a:pt x="75158" y="26790"/>
                  </a:lnTo>
                  <a:lnTo>
                    <a:pt x="65865" y="1801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730424" y="1726673"/>
              <a:ext cx="18344" cy="178986"/>
            </a:xfrm>
            <a:custGeom>
              <a:avLst/>
              <a:gdLst/>
              <a:ahLst/>
              <a:cxnLst/>
              <a:rect l="0" t="0" r="0" b="0"/>
              <a:pathLst>
                <a:path w="18344" h="178986">
                  <a:moveTo>
                    <a:pt x="7814" y="0"/>
                  </a:moveTo>
                  <a:lnTo>
                    <a:pt x="4947" y="8868"/>
                  </a:lnTo>
                  <a:lnTo>
                    <a:pt x="2806" y="17855"/>
                  </a:lnTo>
                  <a:lnTo>
                    <a:pt x="1206" y="27851"/>
                  </a:lnTo>
                  <a:lnTo>
                    <a:pt x="199" y="38831"/>
                  </a:lnTo>
                  <a:lnTo>
                    <a:pt x="0" y="50643"/>
                  </a:lnTo>
                  <a:lnTo>
                    <a:pt x="650" y="63101"/>
                  </a:lnTo>
                  <a:lnTo>
                    <a:pt x="1889" y="76039"/>
                  </a:lnTo>
                  <a:lnTo>
                    <a:pt x="3253" y="89320"/>
                  </a:lnTo>
                  <a:lnTo>
                    <a:pt x="4467" y="102832"/>
                  </a:lnTo>
                  <a:lnTo>
                    <a:pt x="5633" y="116281"/>
                  </a:lnTo>
                  <a:lnTo>
                    <a:pt x="7360" y="130709"/>
                  </a:lnTo>
                  <a:lnTo>
                    <a:pt x="10912" y="149619"/>
                  </a:lnTo>
                  <a:lnTo>
                    <a:pt x="18343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632953" y="1789844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46192" y="67"/>
                  </a:lnTo>
                  <a:lnTo>
                    <a:pt x="135063" y="707"/>
                  </a:lnTo>
                  <a:lnTo>
                    <a:pt x="123460" y="1999"/>
                  </a:lnTo>
                  <a:lnTo>
                    <a:pt x="111126" y="3686"/>
                  </a:lnTo>
                  <a:lnTo>
                    <a:pt x="97819" y="5354"/>
                  </a:lnTo>
                  <a:lnTo>
                    <a:pt x="83523" y="6772"/>
                  </a:lnTo>
                  <a:lnTo>
                    <a:pt x="68750" y="8075"/>
                  </a:lnTo>
                  <a:lnTo>
                    <a:pt x="52769" y="9907"/>
                  </a:lnTo>
                  <a:lnTo>
                    <a:pt x="31940" y="1354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835708" y="1695088"/>
              <a:ext cx="271028" cy="190624"/>
            </a:xfrm>
            <a:custGeom>
              <a:avLst/>
              <a:gdLst/>
              <a:ahLst/>
              <a:cxnLst/>
              <a:rect l="0" t="0" r="0" b="0"/>
              <a:pathLst>
                <a:path w="271028" h="190624">
                  <a:moveTo>
                    <a:pt x="7815" y="0"/>
                  </a:moveTo>
                  <a:lnTo>
                    <a:pt x="4948" y="11735"/>
                  </a:lnTo>
                  <a:lnTo>
                    <a:pt x="2807" y="22864"/>
                  </a:lnTo>
                  <a:lnTo>
                    <a:pt x="1208" y="34462"/>
                  </a:lnTo>
                  <a:lnTo>
                    <a:pt x="201" y="46623"/>
                  </a:lnTo>
                  <a:lnTo>
                    <a:pt x="0" y="59283"/>
                  </a:lnTo>
                  <a:lnTo>
                    <a:pt x="656" y="72335"/>
                  </a:lnTo>
                  <a:lnTo>
                    <a:pt x="2068" y="85514"/>
                  </a:lnTo>
                  <a:lnTo>
                    <a:pt x="4079" y="98431"/>
                  </a:lnTo>
                  <a:lnTo>
                    <a:pt x="6541" y="110893"/>
                  </a:lnTo>
                  <a:lnTo>
                    <a:pt x="9330" y="122886"/>
                  </a:lnTo>
                  <a:lnTo>
                    <a:pt x="12346" y="134479"/>
                  </a:lnTo>
                  <a:lnTo>
                    <a:pt x="15534" y="145719"/>
                  </a:lnTo>
                  <a:lnTo>
                    <a:pt x="19306" y="155124"/>
                  </a:lnTo>
                  <a:lnTo>
                    <a:pt x="23741" y="160014"/>
                  </a:lnTo>
                  <a:lnTo>
                    <a:pt x="28006" y="159782"/>
                  </a:lnTo>
                  <a:lnTo>
                    <a:pt x="31955" y="155362"/>
                  </a:lnTo>
                  <a:lnTo>
                    <a:pt x="35701" y="147920"/>
                  </a:lnTo>
                  <a:lnTo>
                    <a:pt x="39666" y="139198"/>
                  </a:lnTo>
                  <a:lnTo>
                    <a:pt x="44524" y="131401"/>
                  </a:lnTo>
                  <a:lnTo>
                    <a:pt x="50560" y="125653"/>
                  </a:lnTo>
                  <a:lnTo>
                    <a:pt x="57558" y="122440"/>
                  </a:lnTo>
                  <a:lnTo>
                    <a:pt x="65016" y="122085"/>
                  </a:lnTo>
                  <a:lnTo>
                    <a:pt x="72580" y="124438"/>
                  </a:lnTo>
                  <a:lnTo>
                    <a:pt x="79928" y="129046"/>
                  </a:lnTo>
                  <a:lnTo>
                    <a:pt x="86702" y="135393"/>
                  </a:lnTo>
                  <a:lnTo>
                    <a:pt x="92769" y="143018"/>
                  </a:lnTo>
                  <a:lnTo>
                    <a:pt x="98181" y="151553"/>
                  </a:lnTo>
                  <a:lnTo>
                    <a:pt x="103059" y="160724"/>
                  </a:lnTo>
                  <a:lnTo>
                    <a:pt x="107542" y="170301"/>
                  </a:lnTo>
                  <a:lnTo>
                    <a:pt x="112246" y="178952"/>
                  </a:lnTo>
                  <a:lnTo>
                    <a:pt x="117846" y="183414"/>
                  </a:lnTo>
                  <a:lnTo>
                    <a:pt x="123653" y="182380"/>
                  </a:lnTo>
                  <a:lnTo>
                    <a:pt x="128750" y="177857"/>
                  </a:lnTo>
                  <a:lnTo>
                    <a:pt x="133334" y="171415"/>
                  </a:lnTo>
                  <a:lnTo>
                    <a:pt x="137970" y="164123"/>
                  </a:lnTo>
                  <a:lnTo>
                    <a:pt x="142986" y="156573"/>
                  </a:lnTo>
                  <a:lnTo>
                    <a:pt x="148622" y="149189"/>
                  </a:lnTo>
                  <a:lnTo>
                    <a:pt x="155143" y="142369"/>
                  </a:lnTo>
                  <a:lnTo>
                    <a:pt x="162597" y="136259"/>
                  </a:lnTo>
                  <a:lnTo>
                    <a:pt x="170869" y="130814"/>
                  </a:lnTo>
                  <a:lnTo>
                    <a:pt x="179790" y="125913"/>
                  </a:lnTo>
                  <a:lnTo>
                    <a:pt x="189191" y="121421"/>
                  </a:lnTo>
                  <a:lnTo>
                    <a:pt x="198773" y="117062"/>
                  </a:lnTo>
                  <a:lnTo>
                    <a:pt x="208124" y="112441"/>
                  </a:lnTo>
                  <a:lnTo>
                    <a:pt x="217010" y="107349"/>
                  </a:lnTo>
                  <a:lnTo>
                    <a:pt x="224268" y="101318"/>
                  </a:lnTo>
                  <a:lnTo>
                    <a:pt x="227977" y="94636"/>
                  </a:lnTo>
                  <a:lnTo>
                    <a:pt x="227618" y="88982"/>
                  </a:lnTo>
                  <a:lnTo>
                    <a:pt x="223629" y="85137"/>
                  </a:lnTo>
                  <a:lnTo>
                    <a:pt x="216761" y="83118"/>
                  </a:lnTo>
                  <a:lnTo>
                    <a:pt x="208070" y="82798"/>
                  </a:lnTo>
                  <a:lnTo>
                    <a:pt x="198777" y="84133"/>
                  </a:lnTo>
                  <a:lnTo>
                    <a:pt x="189604" y="86941"/>
                  </a:lnTo>
                  <a:lnTo>
                    <a:pt x="180986" y="91106"/>
                  </a:lnTo>
                  <a:lnTo>
                    <a:pt x="173267" y="96646"/>
                  </a:lnTo>
                  <a:lnTo>
                    <a:pt x="166528" y="103446"/>
                  </a:lnTo>
                  <a:lnTo>
                    <a:pt x="160985" y="111282"/>
                  </a:lnTo>
                  <a:lnTo>
                    <a:pt x="157075" y="119913"/>
                  </a:lnTo>
                  <a:lnTo>
                    <a:pt x="154894" y="129120"/>
                  </a:lnTo>
                  <a:lnTo>
                    <a:pt x="154563" y="138573"/>
                  </a:lnTo>
                  <a:lnTo>
                    <a:pt x="156386" y="147838"/>
                  </a:lnTo>
                  <a:lnTo>
                    <a:pt x="160320" y="156693"/>
                  </a:lnTo>
                  <a:lnTo>
                    <a:pt x="166214" y="164943"/>
                  </a:lnTo>
                  <a:lnTo>
                    <a:pt x="173984" y="172338"/>
                  </a:lnTo>
                  <a:lnTo>
                    <a:pt x="183387" y="178822"/>
                  </a:lnTo>
                  <a:lnTo>
                    <a:pt x="193937" y="184177"/>
                  </a:lnTo>
                  <a:lnTo>
                    <a:pt x="205000" y="187951"/>
                  </a:lnTo>
                  <a:lnTo>
                    <a:pt x="216168" y="190045"/>
                  </a:lnTo>
                  <a:lnTo>
                    <a:pt x="227003" y="190623"/>
                  </a:lnTo>
                  <a:lnTo>
                    <a:pt x="238109" y="189889"/>
                  </a:lnTo>
                  <a:lnTo>
                    <a:pt x="251574" y="186662"/>
                  </a:lnTo>
                  <a:lnTo>
                    <a:pt x="271027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127792" y="1789844"/>
              <a:ext cx="94758" cy="84610"/>
            </a:xfrm>
            <a:custGeom>
              <a:avLst/>
              <a:gdLst/>
              <a:ahLst/>
              <a:cxnLst/>
              <a:rect l="0" t="0" r="0" b="0"/>
              <a:pathLst>
                <a:path w="94758" h="84610">
                  <a:moveTo>
                    <a:pt x="0" y="52643"/>
                  </a:moveTo>
                  <a:lnTo>
                    <a:pt x="2934" y="61444"/>
                  </a:lnTo>
                  <a:lnTo>
                    <a:pt x="5716" y="69791"/>
                  </a:lnTo>
                  <a:lnTo>
                    <a:pt x="8595" y="78408"/>
                  </a:lnTo>
                  <a:lnTo>
                    <a:pt x="10856" y="84502"/>
                  </a:lnTo>
                  <a:lnTo>
                    <a:pt x="11756" y="84609"/>
                  </a:lnTo>
                  <a:lnTo>
                    <a:pt x="11882" y="79950"/>
                  </a:lnTo>
                  <a:lnTo>
                    <a:pt x="12044" y="72267"/>
                  </a:lnTo>
                  <a:lnTo>
                    <a:pt x="13084" y="62963"/>
                  </a:lnTo>
                  <a:lnTo>
                    <a:pt x="15364" y="52891"/>
                  </a:lnTo>
                  <a:lnTo>
                    <a:pt x="19170" y="42817"/>
                  </a:lnTo>
                  <a:lnTo>
                    <a:pt x="24916" y="33562"/>
                  </a:lnTo>
                  <a:lnTo>
                    <a:pt x="32622" y="25482"/>
                  </a:lnTo>
                  <a:lnTo>
                    <a:pt x="41788" y="18693"/>
                  </a:lnTo>
                  <a:lnTo>
                    <a:pt x="52696" y="12610"/>
                  </a:lnTo>
                  <a:lnTo>
                    <a:pt x="68537" y="6703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201492" y="1663502"/>
              <a:ext cx="132218" cy="357970"/>
            </a:xfrm>
            <a:custGeom>
              <a:avLst/>
              <a:gdLst/>
              <a:ahLst/>
              <a:cxnLst/>
              <a:rect l="0" t="0" r="0" b="0"/>
              <a:pathLst>
                <a:path w="132218" h="357970">
                  <a:moveTo>
                    <a:pt x="0" y="0"/>
                  </a:moveTo>
                  <a:lnTo>
                    <a:pt x="3068" y="8802"/>
                  </a:lnTo>
                  <a:lnTo>
                    <a:pt x="7130" y="17148"/>
                  </a:lnTo>
                  <a:lnTo>
                    <a:pt x="12618" y="25842"/>
                  </a:lnTo>
                  <a:lnTo>
                    <a:pt x="19206" y="34791"/>
                  </a:lnTo>
                  <a:lnTo>
                    <a:pt x="26355" y="43637"/>
                  </a:lnTo>
                  <a:lnTo>
                    <a:pt x="33704" y="52185"/>
                  </a:lnTo>
                  <a:lnTo>
                    <a:pt x="41236" y="60719"/>
                  </a:lnTo>
                  <a:lnTo>
                    <a:pt x="49194" y="69893"/>
                  </a:lnTo>
                  <a:lnTo>
                    <a:pt x="57685" y="80021"/>
                  </a:lnTo>
                  <a:lnTo>
                    <a:pt x="66522" y="90772"/>
                  </a:lnTo>
                  <a:lnTo>
                    <a:pt x="75308" y="101382"/>
                  </a:lnTo>
                  <a:lnTo>
                    <a:pt x="83806" y="111416"/>
                  </a:lnTo>
                  <a:lnTo>
                    <a:pt x="91803" y="121103"/>
                  </a:lnTo>
                  <a:lnTo>
                    <a:pt x="99021" y="131126"/>
                  </a:lnTo>
                  <a:lnTo>
                    <a:pt x="105390" y="141865"/>
                  </a:lnTo>
                  <a:lnTo>
                    <a:pt x="111006" y="153213"/>
                  </a:lnTo>
                  <a:lnTo>
                    <a:pt x="116021" y="164764"/>
                  </a:lnTo>
                  <a:lnTo>
                    <a:pt x="120578" y="176252"/>
                  </a:lnTo>
                  <a:lnTo>
                    <a:pt x="124641" y="187900"/>
                  </a:lnTo>
                  <a:lnTo>
                    <a:pt x="127998" y="200311"/>
                  </a:lnTo>
                  <a:lnTo>
                    <a:pt x="130582" y="213768"/>
                  </a:lnTo>
                  <a:lnTo>
                    <a:pt x="132147" y="228076"/>
                  </a:lnTo>
                  <a:lnTo>
                    <a:pt x="132217" y="242759"/>
                  </a:lnTo>
                  <a:lnTo>
                    <a:pt x="130666" y="257481"/>
                  </a:lnTo>
                  <a:lnTo>
                    <a:pt x="127676" y="271773"/>
                  </a:lnTo>
                  <a:lnTo>
                    <a:pt x="123534" y="284984"/>
                  </a:lnTo>
                  <a:lnTo>
                    <a:pt x="118528" y="296863"/>
                  </a:lnTo>
                  <a:lnTo>
                    <a:pt x="112898" y="307499"/>
                  </a:lnTo>
                  <a:lnTo>
                    <a:pt x="106829" y="317118"/>
                  </a:lnTo>
                  <a:lnTo>
                    <a:pt x="100464" y="325955"/>
                  </a:lnTo>
                  <a:lnTo>
                    <a:pt x="94202" y="333920"/>
                  </a:lnTo>
                  <a:lnTo>
                    <a:pt x="88093" y="341375"/>
                  </a:lnTo>
                  <a:lnTo>
                    <a:pt x="81602" y="348980"/>
                  </a:lnTo>
                  <a:lnTo>
                    <a:pt x="7370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2224865" y="2553157"/>
            <a:ext cx="502016" cy="1130253"/>
            <a:chOff x="2224865" y="2553157"/>
            <a:chExt cx="502016" cy="1130253"/>
          </a:xfrm>
        </p:grpSpPr>
        <p:sp>
          <p:nvSpPr>
            <p:cNvPr id="126" name="Freeform 125"/>
            <p:cNvSpPr/>
            <p:nvPr/>
          </p:nvSpPr>
          <p:spPr>
            <a:xfrm>
              <a:off x="2327331" y="2553157"/>
              <a:ext cx="220566" cy="88184"/>
            </a:xfrm>
            <a:custGeom>
              <a:avLst/>
              <a:gdLst/>
              <a:ahLst/>
              <a:cxnLst/>
              <a:rect l="0" t="0" r="0" b="0"/>
              <a:pathLst>
                <a:path w="220566" h="88184">
                  <a:moveTo>
                    <a:pt x="94223" y="5268"/>
                  </a:moveTo>
                  <a:lnTo>
                    <a:pt x="85489" y="11135"/>
                  </a:lnTo>
                  <a:lnTo>
                    <a:pt x="77782" y="16699"/>
                  </a:lnTo>
                  <a:lnTo>
                    <a:pt x="70380" y="22498"/>
                  </a:lnTo>
                  <a:lnTo>
                    <a:pt x="63119" y="28579"/>
                  </a:lnTo>
                  <a:lnTo>
                    <a:pt x="55940" y="34909"/>
                  </a:lnTo>
                  <a:lnTo>
                    <a:pt x="48815" y="41437"/>
                  </a:lnTo>
                  <a:lnTo>
                    <a:pt x="41724" y="48113"/>
                  </a:lnTo>
                  <a:lnTo>
                    <a:pt x="34658" y="54896"/>
                  </a:lnTo>
                  <a:lnTo>
                    <a:pt x="27607" y="61753"/>
                  </a:lnTo>
                  <a:lnTo>
                    <a:pt x="20566" y="68663"/>
                  </a:lnTo>
                  <a:lnTo>
                    <a:pt x="13533" y="75608"/>
                  </a:lnTo>
                  <a:lnTo>
                    <a:pt x="6554" y="82524"/>
                  </a:lnTo>
                  <a:lnTo>
                    <a:pt x="1350" y="87512"/>
                  </a:lnTo>
                  <a:lnTo>
                    <a:pt x="0" y="88183"/>
                  </a:lnTo>
                  <a:lnTo>
                    <a:pt x="1721" y="85193"/>
                  </a:lnTo>
                  <a:lnTo>
                    <a:pt x="5584" y="79666"/>
                  </a:lnTo>
                  <a:lnTo>
                    <a:pt x="11150" y="72446"/>
                  </a:lnTo>
                  <a:lnTo>
                    <a:pt x="18077" y="64112"/>
                  </a:lnTo>
                  <a:lnTo>
                    <a:pt x="25886" y="55208"/>
                  </a:lnTo>
                  <a:lnTo>
                    <a:pt x="33993" y="46292"/>
                  </a:lnTo>
                  <a:lnTo>
                    <a:pt x="42054" y="37657"/>
                  </a:lnTo>
                  <a:lnTo>
                    <a:pt x="50098" y="29380"/>
                  </a:lnTo>
                  <a:lnTo>
                    <a:pt x="58415" y="21432"/>
                  </a:lnTo>
                  <a:lnTo>
                    <a:pt x="67156" y="13766"/>
                  </a:lnTo>
                  <a:lnTo>
                    <a:pt x="76163" y="6973"/>
                  </a:lnTo>
                  <a:lnTo>
                    <a:pt x="85064" y="2226"/>
                  </a:lnTo>
                  <a:lnTo>
                    <a:pt x="93647" y="0"/>
                  </a:lnTo>
                  <a:lnTo>
                    <a:pt x="101868" y="134"/>
                  </a:lnTo>
                  <a:lnTo>
                    <a:pt x="109769" y="2200"/>
                  </a:lnTo>
                  <a:lnTo>
                    <a:pt x="117416" y="5738"/>
                  </a:lnTo>
                  <a:lnTo>
                    <a:pt x="124874" y="10346"/>
                  </a:lnTo>
                  <a:lnTo>
                    <a:pt x="132195" y="15715"/>
                  </a:lnTo>
                  <a:lnTo>
                    <a:pt x="139424" y="21612"/>
                  </a:lnTo>
                  <a:lnTo>
                    <a:pt x="146756" y="27873"/>
                  </a:lnTo>
                  <a:lnTo>
                    <a:pt x="154518" y="34381"/>
                  </a:lnTo>
                  <a:lnTo>
                    <a:pt x="162849" y="41047"/>
                  </a:lnTo>
                  <a:lnTo>
                    <a:pt x="171654" y="47515"/>
                  </a:lnTo>
                  <a:lnTo>
                    <a:pt x="181767" y="53785"/>
                  </a:lnTo>
                  <a:lnTo>
                    <a:pt x="196314" y="60408"/>
                  </a:lnTo>
                  <a:lnTo>
                    <a:pt x="220565" y="684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442611" y="2579481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4"/>
                  </a:lnTo>
                  <a:lnTo>
                    <a:pt x="3686" y="42938"/>
                  </a:lnTo>
                  <a:lnTo>
                    <a:pt x="5354" y="53930"/>
                  </a:lnTo>
                  <a:lnTo>
                    <a:pt x="6767" y="65573"/>
                  </a:lnTo>
                  <a:lnTo>
                    <a:pt x="7865" y="77826"/>
                  </a:lnTo>
                  <a:lnTo>
                    <a:pt x="8676" y="90581"/>
                  </a:lnTo>
                  <a:lnTo>
                    <a:pt x="9256" y="103716"/>
                  </a:lnTo>
                  <a:lnTo>
                    <a:pt x="9661" y="117130"/>
                  </a:lnTo>
                  <a:lnTo>
                    <a:pt x="9941" y="130740"/>
                  </a:lnTo>
                  <a:lnTo>
                    <a:pt x="10132" y="144488"/>
                  </a:lnTo>
                  <a:lnTo>
                    <a:pt x="10262" y="158329"/>
                  </a:lnTo>
                  <a:lnTo>
                    <a:pt x="10350" y="172235"/>
                  </a:lnTo>
                  <a:lnTo>
                    <a:pt x="10409" y="186184"/>
                  </a:lnTo>
                  <a:lnTo>
                    <a:pt x="10448" y="200162"/>
                  </a:lnTo>
                  <a:lnTo>
                    <a:pt x="10475" y="214160"/>
                  </a:lnTo>
                  <a:lnTo>
                    <a:pt x="10493" y="228158"/>
                  </a:lnTo>
                  <a:lnTo>
                    <a:pt x="10505" y="241737"/>
                  </a:lnTo>
                  <a:lnTo>
                    <a:pt x="10514" y="255524"/>
                  </a:lnTo>
                  <a:lnTo>
                    <a:pt x="10521" y="271849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224865" y="2991946"/>
              <a:ext cx="116732" cy="255953"/>
            </a:xfrm>
            <a:custGeom>
              <a:avLst/>
              <a:gdLst/>
              <a:ahLst/>
              <a:cxnLst/>
              <a:rect l="0" t="0" r="0" b="0"/>
              <a:pathLst>
                <a:path w="116732" h="255953">
                  <a:moveTo>
                    <a:pt x="28233" y="92903"/>
                  </a:moveTo>
                  <a:lnTo>
                    <a:pt x="25366" y="101839"/>
                  </a:lnTo>
                  <a:lnTo>
                    <a:pt x="23224" y="111466"/>
                  </a:lnTo>
                  <a:lnTo>
                    <a:pt x="21626" y="122749"/>
                  </a:lnTo>
                  <a:lnTo>
                    <a:pt x="20618" y="135243"/>
                  </a:lnTo>
                  <a:lnTo>
                    <a:pt x="20418" y="148075"/>
                  </a:lnTo>
                  <a:lnTo>
                    <a:pt x="21069" y="160698"/>
                  </a:lnTo>
                  <a:lnTo>
                    <a:pt x="22307" y="173081"/>
                  </a:lnTo>
                  <a:lnTo>
                    <a:pt x="23671" y="185524"/>
                  </a:lnTo>
                  <a:lnTo>
                    <a:pt x="24885" y="198218"/>
                  </a:lnTo>
                  <a:lnTo>
                    <a:pt x="26020" y="211046"/>
                  </a:lnTo>
                  <a:lnTo>
                    <a:pt x="27388" y="223672"/>
                  </a:lnTo>
                  <a:lnTo>
                    <a:pt x="29136" y="235893"/>
                  </a:lnTo>
                  <a:lnTo>
                    <a:pt x="30408" y="246989"/>
                  </a:lnTo>
                  <a:lnTo>
                    <a:pt x="29586" y="254362"/>
                  </a:lnTo>
                  <a:lnTo>
                    <a:pt x="27023" y="255952"/>
                  </a:lnTo>
                  <a:lnTo>
                    <a:pt x="24435" y="252753"/>
                  </a:lnTo>
                  <a:lnTo>
                    <a:pt x="22231" y="246283"/>
                  </a:lnTo>
                  <a:lnTo>
                    <a:pt x="20109" y="237904"/>
                  </a:lnTo>
                  <a:lnTo>
                    <a:pt x="17824" y="228493"/>
                  </a:lnTo>
                  <a:lnTo>
                    <a:pt x="15287" y="218378"/>
                  </a:lnTo>
                  <a:lnTo>
                    <a:pt x="12505" y="207511"/>
                  </a:lnTo>
                  <a:lnTo>
                    <a:pt x="9525" y="195896"/>
                  </a:lnTo>
                  <a:lnTo>
                    <a:pt x="6557" y="183632"/>
                  </a:lnTo>
                  <a:lnTo>
                    <a:pt x="3952" y="170858"/>
                  </a:lnTo>
                  <a:lnTo>
                    <a:pt x="1876" y="157702"/>
                  </a:lnTo>
                  <a:lnTo>
                    <a:pt x="484" y="144272"/>
                  </a:lnTo>
                  <a:lnTo>
                    <a:pt x="0" y="130649"/>
                  </a:lnTo>
                  <a:lnTo>
                    <a:pt x="454" y="116897"/>
                  </a:lnTo>
                  <a:lnTo>
                    <a:pt x="1725" y="103222"/>
                  </a:lnTo>
                  <a:lnTo>
                    <a:pt x="3641" y="89961"/>
                  </a:lnTo>
                  <a:lnTo>
                    <a:pt x="6043" y="77266"/>
                  </a:lnTo>
                  <a:lnTo>
                    <a:pt x="8959" y="65284"/>
                  </a:lnTo>
                  <a:lnTo>
                    <a:pt x="12593" y="54229"/>
                  </a:lnTo>
                  <a:lnTo>
                    <a:pt x="17006" y="44126"/>
                  </a:lnTo>
                  <a:lnTo>
                    <a:pt x="22274" y="34850"/>
                  </a:lnTo>
                  <a:lnTo>
                    <a:pt x="28567" y="26224"/>
                  </a:lnTo>
                  <a:lnTo>
                    <a:pt x="35878" y="18097"/>
                  </a:lnTo>
                  <a:lnTo>
                    <a:pt x="44059" y="10824"/>
                  </a:lnTo>
                  <a:lnTo>
                    <a:pt x="52921" y="5223"/>
                  </a:lnTo>
                  <a:lnTo>
                    <a:pt x="62283" y="1611"/>
                  </a:lnTo>
                  <a:lnTo>
                    <a:pt x="71840" y="0"/>
                  </a:lnTo>
                  <a:lnTo>
                    <a:pt x="81175" y="357"/>
                  </a:lnTo>
                  <a:lnTo>
                    <a:pt x="90072" y="2464"/>
                  </a:lnTo>
                  <a:lnTo>
                    <a:pt x="98180" y="6471"/>
                  </a:lnTo>
                  <a:lnTo>
                    <a:pt x="104948" y="12958"/>
                  </a:lnTo>
                  <a:lnTo>
                    <a:pt x="110197" y="22015"/>
                  </a:lnTo>
                  <a:lnTo>
                    <a:pt x="113908" y="32994"/>
                  </a:lnTo>
                  <a:lnTo>
                    <a:pt x="116040" y="44809"/>
                  </a:lnTo>
                  <a:lnTo>
                    <a:pt x="116731" y="56752"/>
                  </a:lnTo>
                  <a:lnTo>
                    <a:pt x="116079" y="68513"/>
                  </a:lnTo>
                  <a:lnTo>
                    <a:pt x="114055" y="80009"/>
                  </a:lnTo>
                  <a:lnTo>
                    <a:pt x="110766" y="91247"/>
                  </a:lnTo>
                  <a:lnTo>
                    <a:pt x="106271" y="101944"/>
                  </a:lnTo>
                  <a:lnTo>
                    <a:pt x="100506" y="111536"/>
                  </a:lnTo>
                  <a:lnTo>
                    <a:pt x="93558" y="119803"/>
                  </a:lnTo>
                  <a:lnTo>
                    <a:pt x="85703" y="126697"/>
                  </a:lnTo>
                  <a:lnTo>
                    <a:pt x="76339" y="132853"/>
                  </a:lnTo>
                  <a:lnTo>
                    <a:pt x="62411" y="138808"/>
                  </a:lnTo>
                  <a:lnTo>
                    <a:pt x="38761" y="1455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364235" y="3149286"/>
              <a:ext cx="131019" cy="86338"/>
            </a:xfrm>
            <a:custGeom>
              <a:avLst/>
              <a:gdLst/>
              <a:ahLst/>
              <a:cxnLst/>
              <a:rect l="0" t="0" r="0" b="0"/>
              <a:pathLst>
                <a:path w="131019" h="86338">
                  <a:moveTo>
                    <a:pt x="78376" y="30320"/>
                  </a:moveTo>
                  <a:lnTo>
                    <a:pt x="75308" y="21653"/>
                  </a:lnTo>
                  <a:lnTo>
                    <a:pt x="71245" y="14586"/>
                  </a:lnTo>
                  <a:lnTo>
                    <a:pt x="65753" y="8494"/>
                  </a:lnTo>
                  <a:lnTo>
                    <a:pt x="58993" y="3612"/>
                  </a:lnTo>
                  <a:lnTo>
                    <a:pt x="51195" y="694"/>
                  </a:lnTo>
                  <a:lnTo>
                    <a:pt x="42608" y="0"/>
                  </a:lnTo>
                  <a:lnTo>
                    <a:pt x="33768" y="1482"/>
                  </a:lnTo>
                  <a:lnTo>
                    <a:pt x="25459" y="5061"/>
                  </a:lnTo>
                  <a:lnTo>
                    <a:pt x="18070" y="10471"/>
                  </a:lnTo>
                  <a:lnTo>
                    <a:pt x="11791" y="17508"/>
                  </a:lnTo>
                  <a:lnTo>
                    <a:pt x="6791" y="26117"/>
                  </a:lnTo>
                  <a:lnTo>
                    <a:pt x="3030" y="36117"/>
                  </a:lnTo>
                  <a:lnTo>
                    <a:pt x="639" y="46912"/>
                  </a:lnTo>
                  <a:lnTo>
                    <a:pt x="0" y="57617"/>
                  </a:lnTo>
                  <a:lnTo>
                    <a:pt x="1164" y="67720"/>
                  </a:lnTo>
                  <a:lnTo>
                    <a:pt x="4063" y="76450"/>
                  </a:lnTo>
                  <a:lnTo>
                    <a:pt x="8675" y="82645"/>
                  </a:lnTo>
                  <a:lnTo>
                    <a:pt x="14809" y="85910"/>
                  </a:lnTo>
                  <a:lnTo>
                    <a:pt x="22011" y="86337"/>
                  </a:lnTo>
                  <a:lnTo>
                    <a:pt x="29674" y="84131"/>
                  </a:lnTo>
                  <a:lnTo>
                    <a:pt x="37411" y="79689"/>
                  </a:lnTo>
                  <a:lnTo>
                    <a:pt x="44891" y="73492"/>
                  </a:lnTo>
                  <a:lnTo>
                    <a:pt x="51760" y="65987"/>
                  </a:lnTo>
                  <a:lnTo>
                    <a:pt x="57913" y="57575"/>
                  </a:lnTo>
                  <a:lnTo>
                    <a:pt x="63956" y="49753"/>
                  </a:lnTo>
                  <a:lnTo>
                    <a:pt x="70623" y="45899"/>
                  </a:lnTo>
                  <a:lnTo>
                    <a:pt x="77189" y="47347"/>
                  </a:lnTo>
                  <a:lnTo>
                    <a:pt x="82769" y="52111"/>
                  </a:lnTo>
                  <a:lnTo>
                    <a:pt x="87812" y="58185"/>
                  </a:lnTo>
                  <a:lnTo>
                    <a:pt x="93268" y="63621"/>
                  </a:lnTo>
                  <a:lnTo>
                    <a:pt x="99666" y="67474"/>
                  </a:lnTo>
                  <a:lnTo>
                    <a:pt x="107178" y="70188"/>
                  </a:lnTo>
                  <a:lnTo>
                    <a:pt x="116990" y="71792"/>
                  </a:lnTo>
                  <a:lnTo>
                    <a:pt x="131018" y="724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537367" y="3169077"/>
              <a:ext cx="21059" cy="73701"/>
            </a:xfrm>
            <a:custGeom>
              <a:avLst/>
              <a:gdLst/>
              <a:ahLst/>
              <a:cxnLst/>
              <a:rect l="0" t="0" r="0" b="0"/>
              <a:pathLst>
                <a:path w="21059" h="73701">
                  <a:moveTo>
                    <a:pt x="0" y="0"/>
                  </a:moveTo>
                  <a:lnTo>
                    <a:pt x="2934" y="8869"/>
                  </a:lnTo>
                  <a:lnTo>
                    <a:pt x="5717" y="17855"/>
                  </a:lnTo>
                  <a:lnTo>
                    <a:pt x="8612" y="27833"/>
                  </a:lnTo>
                  <a:lnTo>
                    <a:pt x="11490" y="38164"/>
                  </a:lnTo>
                  <a:lnTo>
                    <a:pt x="14319" y="48501"/>
                  </a:lnTo>
                  <a:lnTo>
                    <a:pt x="17348" y="59755"/>
                  </a:lnTo>
                  <a:lnTo>
                    <a:pt x="21058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537367" y="3095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611067" y="3084849"/>
              <a:ext cx="115814" cy="147250"/>
            </a:xfrm>
            <a:custGeom>
              <a:avLst/>
              <a:gdLst/>
              <a:ahLst/>
              <a:cxnLst/>
              <a:rect l="0" t="0" r="0" b="0"/>
              <a:pathLst>
                <a:path w="115814" h="147250">
                  <a:moveTo>
                    <a:pt x="0" y="84228"/>
                  </a:moveTo>
                  <a:lnTo>
                    <a:pt x="2934" y="93030"/>
                  </a:lnTo>
                  <a:lnTo>
                    <a:pt x="5716" y="101376"/>
                  </a:lnTo>
                  <a:lnTo>
                    <a:pt x="8616" y="110075"/>
                  </a:lnTo>
                  <a:lnTo>
                    <a:pt x="11656" y="119196"/>
                  </a:lnTo>
                  <a:lnTo>
                    <a:pt x="14821" y="128691"/>
                  </a:lnTo>
                  <a:lnTo>
                    <a:pt x="18055" y="138408"/>
                  </a:lnTo>
                  <a:lnTo>
                    <a:pt x="20297" y="145654"/>
                  </a:lnTo>
                  <a:lnTo>
                    <a:pt x="20181" y="147249"/>
                  </a:lnTo>
                  <a:lnTo>
                    <a:pt x="17987" y="144395"/>
                  </a:lnTo>
                  <a:lnTo>
                    <a:pt x="14609" y="138526"/>
                  </a:lnTo>
                  <a:lnTo>
                    <a:pt x="11120" y="130412"/>
                  </a:lnTo>
                  <a:lnTo>
                    <a:pt x="8123" y="120594"/>
                  </a:lnTo>
                  <a:lnTo>
                    <a:pt x="6114" y="109678"/>
                  </a:lnTo>
                  <a:lnTo>
                    <a:pt x="5664" y="98324"/>
                  </a:lnTo>
                  <a:lnTo>
                    <a:pt x="6923" y="86940"/>
                  </a:lnTo>
                  <a:lnTo>
                    <a:pt x="9869" y="76019"/>
                  </a:lnTo>
                  <a:lnTo>
                    <a:pt x="14503" y="66212"/>
                  </a:lnTo>
                  <a:lnTo>
                    <a:pt x="20649" y="57762"/>
                  </a:lnTo>
                  <a:lnTo>
                    <a:pt x="27857" y="50409"/>
                  </a:lnTo>
                  <a:lnTo>
                    <a:pt x="35523" y="43614"/>
                  </a:lnTo>
                  <a:lnTo>
                    <a:pt x="43270" y="37003"/>
                  </a:lnTo>
                  <a:lnTo>
                    <a:pt x="51096" y="30559"/>
                  </a:lnTo>
                  <a:lnTo>
                    <a:pt x="59263" y="24524"/>
                  </a:lnTo>
                  <a:lnTo>
                    <a:pt x="67897" y="19019"/>
                  </a:lnTo>
                  <a:lnTo>
                    <a:pt x="76724" y="14171"/>
                  </a:lnTo>
                  <a:lnTo>
                    <a:pt x="86118" y="9702"/>
                  </a:lnTo>
                  <a:lnTo>
                    <a:pt x="98025" y="522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397996" y="3390176"/>
              <a:ext cx="170958" cy="293234"/>
            </a:xfrm>
            <a:custGeom>
              <a:avLst/>
              <a:gdLst/>
              <a:ahLst/>
              <a:cxnLst/>
              <a:rect l="0" t="0" r="0" b="0"/>
              <a:pathLst>
                <a:path w="170958" h="293234">
                  <a:moveTo>
                    <a:pt x="34086" y="0"/>
                  </a:moveTo>
                  <a:lnTo>
                    <a:pt x="34086" y="11735"/>
                  </a:lnTo>
                  <a:lnTo>
                    <a:pt x="34087" y="22864"/>
                  </a:lnTo>
                  <a:lnTo>
                    <a:pt x="34091" y="34457"/>
                  </a:lnTo>
                  <a:lnTo>
                    <a:pt x="34264" y="46446"/>
                  </a:lnTo>
                  <a:lnTo>
                    <a:pt x="34912" y="58458"/>
                  </a:lnTo>
                  <a:lnTo>
                    <a:pt x="36161" y="70265"/>
                  </a:lnTo>
                  <a:lnTo>
                    <a:pt x="37814" y="81964"/>
                  </a:lnTo>
                  <a:lnTo>
                    <a:pt x="39462" y="93881"/>
                  </a:lnTo>
                  <a:lnTo>
                    <a:pt x="40865" y="106194"/>
                  </a:lnTo>
                  <a:lnTo>
                    <a:pt x="41958" y="118920"/>
                  </a:lnTo>
                  <a:lnTo>
                    <a:pt x="42765" y="132002"/>
                  </a:lnTo>
                  <a:lnTo>
                    <a:pt x="43344" y="145363"/>
                  </a:lnTo>
                  <a:lnTo>
                    <a:pt x="43749" y="158929"/>
                  </a:lnTo>
                  <a:lnTo>
                    <a:pt x="44028" y="172643"/>
                  </a:lnTo>
                  <a:lnTo>
                    <a:pt x="44219" y="186459"/>
                  </a:lnTo>
                  <a:lnTo>
                    <a:pt x="44349" y="200348"/>
                  </a:lnTo>
                  <a:lnTo>
                    <a:pt x="44437" y="214284"/>
                  </a:lnTo>
                  <a:lnTo>
                    <a:pt x="44495" y="228255"/>
                  </a:lnTo>
                  <a:lnTo>
                    <a:pt x="44535" y="242247"/>
                  </a:lnTo>
                  <a:lnTo>
                    <a:pt x="44562" y="256254"/>
                  </a:lnTo>
                  <a:lnTo>
                    <a:pt x="44555" y="270242"/>
                  </a:lnTo>
                  <a:lnTo>
                    <a:pt x="43650" y="283074"/>
                  </a:lnTo>
                  <a:lnTo>
                    <a:pt x="40377" y="291354"/>
                  </a:lnTo>
                  <a:lnTo>
                    <a:pt x="35326" y="293233"/>
                  </a:lnTo>
                  <a:lnTo>
                    <a:pt x="30256" y="290604"/>
                  </a:lnTo>
                  <a:lnTo>
                    <a:pt x="25631" y="284984"/>
                  </a:lnTo>
                  <a:lnTo>
                    <a:pt x="21390" y="277105"/>
                  </a:lnTo>
                  <a:lnTo>
                    <a:pt x="17405" y="267487"/>
                  </a:lnTo>
                  <a:lnTo>
                    <a:pt x="13420" y="256894"/>
                  </a:lnTo>
                  <a:lnTo>
                    <a:pt x="9067" y="246298"/>
                  </a:lnTo>
                  <a:lnTo>
                    <a:pt x="4225" y="236313"/>
                  </a:lnTo>
                  <a:lnTo>
                    <a:pt x="588" y="229740"/>
                  </a:lnTo>
                  <a:lnTo>
                    <a:pt x="0" y="229308"/>
                  </a:lnTo>
                  <a:lnTo>
                    <a:pt x="1391" y="233092"/>
                  </a:lnTo>
                  <a:lnTo>
                    <a:pt x="3972" y="239388"/>
                  </a:lnTo>
                  <a:lnTo>
                    <a:pt x="7550" y="247217"/>
                  </a:lnTo>
                  <a:lnTo>
                    <a:pt x="12006" y="255981"/>
                  </a:lnTo>
                  <a:lnTo>
                    <a:pt x="17344" y="264512"/>
                  </a:lnTo>
                  <a:lnTo>
                    <a:pt x="23703" y="271057"/>
                  </a:lnTo>
                  <a:lnTo>
                    <a:pt x="31063" y="274831"/>
                  </a:lnTo>
                  <a:lnTo>
                    <a:pt x="39112" y="275910"/>
                  </a:lnTo>
                  <a:lnTo>
                    <a:pt x="47354" y="274743"/>
                  </a:lnTo>
                  <a:lnTo>
                    <a:pt x="55489" y="271845"/>
                  </a:lnTo>
                  <a:lnTo>
                    <a:pt x="63408" y="267515"/>
                  </a:lnTo>
                  <a:lnTo>
                    <a:pt x="71105" y="261811"/>
                  </a:lnTo>
                  <a:lnTo>
                    <a:pt x="78619" y="254879"/>
                  </a:lnTo>
                  <a:lnTo>
                    <a:pt x="86157" y="247110"/>
                  </a:lnTo>
                  <a:lnTo>
                    <a:pt x="94065" y="239052"/>
                  </a:lnTo>
                  <a:lnTo>
                    <a:pt x="102498" y="231035"/>
                  </a:lnTo>
                  <a:lnTo>
                    <a:pt x="111282" y="223025"/>
                  </a:lnTo>
                  <a:lnTo>
                    <a:pt x="120025" y="214733"/>
                  </a:lnTo>
                  <a:lnTo>
                    <a:pt x="128493" y="206019"/>
                  </a:lnTo>
                  <a:lnTo>
                    <a:pt x="136523" y="197337"/>
                  </a:lnTo>
                  <a:lnTo>
                    <a:pt x="144829" y="188800"/>
                  </a:lnTo>
                  <a:lnTo>
                    <a:pt x="155256" y="179657"/>
                  </a:lnTo>
                  <a:lnTo>
                    <a:pt x="1709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995373" y="2661897"/>
            <a:ext cx="3095652" cy="547965"/>
            <a:chOff x="995373" y="2661897"/>
            <a:chExt cx="3095652" cy="547965"/>
          </a:xfrm>
        </p:grpSpPr>
        <p:sp>
          <p:nvSpPr>
            <p:cNvPr id="135" name="Freeform 134"/>
            <p:cNvSpPr/>
            <p:nvPr/>
          </p:nvSpPr>
          <p:spPr>
            <a:xfrm>
              <a:off x="995373" y="3053264"/>
              <a:ext cx="59463" cy="156598"/>
            </a:xfrm>
            <a:custGeom>
              <a:avLst/>
              <a:gdLst/>
              <a:ahLst/>
              <a:cxnLst/>
              <a:rect l="0" t="0" r="0" b="0"/>
              <a:pathLst>
                <a:path w="59463" h="156598">
                  <a:moveTo>
                    <a:pt x="15362" y="105285"/>
                  </a:moveTo>
                  <a:lnTo>
                    <a:pt x="21230" y="114019"/>
                  </a:lnTo>
                  <a:lnTo>
                    <a:pt x="26794" y="121725"/>
                  </a:lnTo>
                  <a:lnTo>
                    <a:pt x="32594" y="129128"/>
                  </a:lnTo>
                  <a:lnTo>
                    <a:pt x="38674" y="136388"/>
                  </a:lnTo>
                  <a:lnTo>
                    <a:pt x="45004" y="143567"/>
                  </a:lnTo>
                  <a:lnTo>
                    <a:pt x="51499" y="150639"/>
                  </a:lnTo>
                  <a:lnTo>
                    <a:pt x="56937" y="155718"/>
                  </a:lnTo>
                  <a:lnTo>
                    <a:pt x="59462" y="156597"/>
                  </a:lnTo>
                  <a:lnTo>
                    <a:pt x="58987" y="154288"/>
                  </a:lnTo>
                  <a:lnTo>
                    <a:pt x="56280" y="150049"/>
                  </a:lnTo>
                  <a:lnTo>
                    <a:pt x="52077" y="144687"/>
                  </a:lnTo>
                  <a:lnTo>
                    <a:pt x="46898" y="138672"/>
                  </a:lnTo>
                  <a:lnTo>
                    <a:pt x="41086" y="132271"/>
                  </a:lnTo>
                  <a:lnTo>
                    <a:pt x="34861" y="125640"/>
                  </a:lnTo>
                  <a:lnTo>
                    <a:pt x="28367" y="118867"/>
                  </a:lnTo>
                  <a:lnTo>
                    <a:pt x="21704" y="111997"/>
                  </a:lnTo>
                  <a:lnTo>
                    <a:pt x="15261" y="104734"/>
                  </a:lnTo>
                  <a:lnTo>
                    <a:pt x="9691" y="96485"/>
                  </a:lnTo>
                  <a:lnTo>
                    <a:pt x="5285" y="87008"/>
                  </a:lnTo>
                  <a:lnTo>
                    <a:pt x="2157" y="76540"/>
                  </a:lnTo>
                  <a:lnTo>
                    <a:pt x="424" y="65595"/>
                  </a:lnTo>
                  <a:lnTo>
                    <a:pt x="0" y="54539"/>
                  </a:lnTo>
                  <a:lnTo>
                    <a:pt x="699" y="43796"/>
                  </a:lnTo>
                  <a:lnTo>
                    <a:pt x="2503" y="32768"/>
                  </a:lnTo>
                  <a:lnTo>
                    <a:pt x="6685" y="19375"/>
                  </a:lnTo>
                  <a:lnTo>
                    <a:pt x="153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000207" y="2811247"/>
              <a:ext cx="2000415" cy="315717"/>
            </a:xfrm>
            <a:custGeom>
              <a:avLst/>
              <a:gdLst/>
              <a:ahLst/>
              <a:cxnLst/>
              <a:rect l="0" t="0" r="0" b="0"/>
              <a:pathLst>
                <a:path w="2000415" h="315717">
                  <a:moveTo>
                    <a:pt x="0" y="315716"/>
                  </a:moveTo>
                  <a:lnTo>
                    <a:pt x="11735" y="315716"/>
                  </a:lnTo>
                  <a:lnTo>
                    <a:pt x="22864" y="315716"/>
                  </a:lnTo>
                  <a:lnTo>
                    <a:pt x="34462" y="315716"/>
                  </a:lnTo>
                  <a:lnTo>
                    <a:pt x="46623" y="315716"/>
                  </a:lnTo>
                  <a:lnTo>
                    <a:pt x="59283" y="315716"/>
                  </a:lnTo>
                  <a:lnTo>
                    <a:pt x="72335" y="315711"/>
                  </a:lnTo>
                  <a:lnTo>
                    <a:pt x="85514" y="315539"/>
                  </a:lnTo>
                  <a:lnTo>
                    <a:pt x="98431" y="314890"/>
                  </a:lnTo>
                  <a:lnTo>
                    <a:pt x="110897" y="313642"/>
                  </a:lnTo>
                  <a:lnTo>
                    <a:pt x="123064" y="311989"/>
                  </a:lnTo>
                  <a:lnTo>
                    <a:pt x="135305" y="310341"/>
                  </a:lnTo>
                  <a:lnTo>
                    <a:pt x="147837" y="308934"/>
                  </a:lnTo>
                  <a:lnTo>
                    <a:pt x="160542" y="307668"/>
                  </a:lnTo>
                  <a:lnTo>
                    <a:pt x="173079" y="306212"/>
                  </a:lnTo>
                  <a:lnTo>
                    <a:pt x="185260" y="304381"/>
                  </a:lnTo>
                  <a:lnTo>
                    <a:pt x="197221" y="302150"/>
                  </a:lnTo>
                  <a:lnTo>
                    <a:pt x="209318" y="299574"/>
                  </a:lnTo>
                  <a:lnTo>
                    <a:pt x="221753" y="296727"/>
                  </a:lnTo>
                  <a:lnTo>
                    <a:pt x="234562" y="293679"/>
                  </a:lnTo>
                  <a:lnTo>
                    <a:pt x="247701" y="290487"/>
                  </a:lnTo>
                  <a:lnTo>
                    <a:pt x="261099" y="287198"/>
                  </a:lnTo>
                  <a:lnTo>
                    <a:pt x="274691" y="284008"/>
                  </a:lnTo>
                  <a:lnTo>
                    <a:pt x="288422" y="281246"/>
                  </a:lnTo>
                  <a:lnTo>
                    <a:pt x="302245" y="279052"/>
                  </a:lnTo>
                  <a:lnTo>
                    <a:pt x="315968" y="277239"/>
                  </a:lnTo>
                  <a:lnTo>
                    <a:pt x="329262" y="275408"/>
                  </a:lnTo>
                  <a:lnTo>
                    <a:pt x="341987" y="273321"/>
                  </a:lnTo>
                  <a:lnTo>
                    <a:pt x="354329" y="270918"/>
                  </a:lnTo>
                  <a:lnTo>
                    <a:pt x="366690" y="268225"/>
                  </a:lnTo>
                  <a:lnTo>
                    <a:pt x="379301" y="265300"/>
                  </a:lnTo>
                  <a:lnTo>
                    <a:pt x="392061" y="262199"/>
                  </a:lnTo>
                  <a:lnTo>
                    <a:pt x="404633" y="258972"/>
                  </a:lnTo>
                  <a:lnTo>
                    <a:pt x="416834" y="255655"/>
                  </a:lnTo>
                  <a:lnTo>
                    <a:pt x="428638" y="252277"/>
                  </a:lnTo>
                  <a:lnTo>
                    <a:pt x="440097" y="248856"/>
                  </a:lnTo>
                  <a:lnTo>
                    <a:pt x="451291" y="245410"/>
                  </a:lnTo>
                  <a:lnTo>
                    <a:pt x="462453" y="242114"/>
                  </a:lnTo>
                  <a:lnTo>
                    <a:pt x="473946" y="239279"/>
                  </a:lnTo>
                  <a:lnTo>
                    <a:pt x="485939" y="237032"/>
                  </a:lnTo>
                  <a:lnTo>
                    <a:pt x="498267" y="235014"/>
                  </a:lnTo>
                  <a:lnTo>
                    <a:pt x="510542" y="232512"/>
                  </a:lnTo>
                  <a:lnTo>
                    <a:pt x="522545" y="229162"/>
                  </a:lnTo>
                  <a:lnTo>
                    <a:pt x="534383" y="225096"/>
                  </a:lnTo>
                  <a:lnTo>
                    <a:pt x="546398" y="220749"/>
                  </a:lnTo>
                  <a:lnTo>
                    <a:pt x="558773" y="216417"/>
                  </a:lnTo>
                  <a:lnTo>
                    <a:pt x="571372" y="212220"/>
                  </a:lnTo>
                  <a:lnTo>
                    <a:pt x="583838" y="208183"/>
                  </a:lnTo>
                  <a:lnTo>
                    <a:pt x="595970" y="204287"/>
                  </a:lnTo>
                  <a:lnTo>
                    <a:pt x="607898" y="200503"/>
                  </a:lnTo>
                  <a:lnTo>
                    <a:pt x="619973" y="196801"/>
                  </a:lnTo>
                  <a:lnTo>
                    <a:pt x="632394" y="193164"/>
                  </a:lnTo>
                  <a:lnTo>
                    <a:pt x="645194" y="189738"/>
                  </a:lnTo>
                  <a:lnTo>
                    <a:pt x="658325" y="186815"/>
                  </a:lnTo>
                  <a:lnTo>
                    <a:pt x="671719" y="184509"/>
                  </a:lnTo>
                  <a:lnTo>
                    <a:pt x="685308" y="182452"/>
                  </a:lnTo>
                  <a:lnTo>
                    <a:pt x="699037" y="179924"/>
                  </a:lnTo>
                  <a:lnTo>
                    <a:pt x="712864" y="176556"/>
                  </a:lnTo>
                  <a:lnTo>
                    <a:pt x="726759" y="172478"/>
                  </a:lnTo>
                  <a:lnTo>
                    <a:pt x="740701" y="168123"/>
                  </a:lnTo>
                  <a:lnTo>
                    <a:pt x="754674" y="163780"/>
                  </a:lnTo>
                  <a:lnTo>
                    <a:pt x="768668" y="159407"/>
                  </a:lnTo>
                  <a:lnTo>
                    <a:pt x="782677" y="154720"/>
                  </a:lnTo>
                  <a:lnTo>
                    <a:pt x="796700" y="149573"/>
                  </a:lnTo>
                  <a:lnTo>
                    <a:pt x="810898" y="144135"/>
                  </a:lnTo>
                  <a:lnTo>
                    <a:pt x="825575" y="138785"/>
                  </a:lnTo>
                  <a:lnTo>
                    <a:pt x="840856" y="133741"/>
                  </a:lnTo>
                  <a:lnTo>
                    <a:pt x="856543" y="129048"/>
                  </a:lnTo>
                  <a:lnTo>
                    <a:pt x="872227" y="124669"/>
                  </a:lnTo>
                  <a:lnTo>
                    <a:pt x="887670" y="120540"/>
                  </a:lnTo>
                  <a:lnTo>
                    <a:pt x="902972" y="116598"/>
                  </a:lnTo>
                  <a:lnTo>
                    <a:pt x="918466" y="112790"/>
                  </a:lnTo>
                  <a:lnTo>
                    <a:pt x="934335" y="109077"/>
                  </a:lnTo>
                  <a:lnTo>
                    <a:pt x="950603" y="105430"/>
                  </a:lnTo>
                  <a:lnTo>
                    <a:pt x="967217" y="101827"/>
                  </a:lnTo>
                  <a:lnTo>
                    <a:pt x="984102" y="98250"/>
                  </a:lnTo>
                  <a:lnTo>
                    <a:pt x="1001188" y="94526"/>
                  </a:lnTo>
                  <a:lnTo>
                    <a:pt x="1018418" y="90340"/>
                  </a:lnTo>
                  <a:lnTo>
                    <a:pt x="1035749" y="85562"/>
                  </a:lnTo>
                  <a:lnTo>
                    <a:pt x="1053150" y="80388"/>
                  </a:lnTo>
                  <a:lnTo>
                    <a:pt x="1070598" y="75221"/>
                  </a:lnTo>
                  <a:lnTo>
                    <a:pt x="1088079" y="70304"/>
                  </a:lnTo>
                  <a:lnTo>
                    <a:pt x="1105582" y="65698"/>
                  </a:lnTo>
                  <a:lnTo>
                    <a:pt x="1123100" y="61378"/>
                  </a:lnTo>
                  <a:lnTo>
                    <a:pt x="1140627" y="57293"/>
                  </a:lnTo>
                  <a:lnTo>
                    <a:pt x="1158161" y="53550"/>
                  </a:lnTo>
                  <a:lnTo>
                    <a:pt x="1175700" y="50409"/>
                  </a:lnTo>
                  <a:lnTo>
                    <a:pt x="1193232" y="47956"/>
                  </a:lnTo>
                  <a:lnTo>
                    <a:pt x="1210430" y="45970"/>
                  </a:lnTo>
                  <a:lnTo>
                    <a:pt x="1226678" y="44020"/>
                  </a:lnTo>
                  <a:lnTo>
                    <a:pt x="1241727" y="41855"/>
                  </a:lnTo>
                  <a:lnTo>
                    <a:pt x="1255968" y="39398"/>
                  </a:lnTo>
                  <a:lnTo>
                    <a:pt x="1270218" y="36670"/>
                  </a:lnTo>
                  <a:lnTo>
                    <a:pt x="1284959" y="33721"/>
                  </a:lnTo>
                  <a:lnTo>
                    <a:pt x="1300321" y="30604"/>
                  </a:lnTo>
                  <a:lnTo>
                    <a:pt x="1316252" y="27366"/>
                  </a:lnTo>
                  <a:lnTo>
                    <a:pt x="1332648" y="24047"/>
                  </a:lnTo>
                  <a:lnTo>
                    <a:pt x="1349558" y="20837"/>
                  </a:lnTo>
                  <a:lnTo>
                    <a:pt x="1367195" y="18061"/>
                  </a:lnTo>
                  <a:lnTo>
                    <a:pt x="1385600" y="15857"/>
                  </a:lnTo>
                  <a:lnTo>
                    <a:pt x="1404195" y="14039"/>
                  </a:lnTo>
                  <a:lnTo>
                    <a:pt x="1421919" y="12204"/>
                  </a:lnTo>
                  <a:lnTo>
                    <a:pt x="1438253" y="10119"/>
                  </a:lnTo>
                  <a:lnTo>
                    <a:pt x="1453509" y="7887"/>
                  </a:lnTo>
                  <a:lnTo>
                    <a:pt x="1468515" y="5841"/>
                  </a:lnTo>
                  <a:lnTo>
                    <a:pt x="1483800" y="4168"/>
                  </a:lnTo>
                  <a:lnTo>
                    <a:pt x="1499543" y="2892"/>
                  </a:lnTo>
                  <a:lnTo>
                    <a:pt x="1515738" y="1961"/>
                  </a:lnTo>
                  <a:lnTo>
                    <a:pt x="1532310" y="1300"/>
                  </a:lnTo>
                  <a:lnTo>
                    <a:pt x="1549170" y="840"/>
                  </a:lnTo>
                  <a:lnTo>
                    <a:pt x="1566241" y="523"/>
                  </a:lnTo>
                  <a:lnTo>
                    <a:pt x="1583463" y="307"/>
                  </a:lnTo>
                  <a:lnTo>
                    <a:pt x="1600788" y="161"/>
                  </a:lnTo>
                  <a:lnTo>
                    <a:pt x="1618185" y="62"/>
                  </a:lnTo>
                  <a:lnTo>
                    <a:pt x="1635632" y="0"/>
                  </a:lnTo>
                  <a:lnTo>
                    <a:pt x="1653111" y="129"/>
                  </a:lnTo>
                  <a:lnTo>
                    <a:pt x="1670613" y="747"/>
                  </a:lnTo>
                  <a:lnTo>
                    <a:pt x="1688130" y="1976"/>
                  </a:lnTo>
                  <a:lnTo>
                    <a:pt x="1705657" y="3615"/>
                  </a:lnTo>
                  <a:lnTo>
                    <a:pt x="1723191" y="5255"/>
                  </a:lnTo>
                  <a:lnTo>
                    <a:pt x="1740721" y="6656"/>
                  </a:lnTo>
                  <a:lnTo>
                    <a:pt x="1757916" y="7918"/>
                  </a:lnTo>
                  <a:lnTo>
                    <a:pt x="1774163" y="9371"/>
                  </a:lnTo>
                  <a:lnTo>
                    <a:pt x="1789206" y="11196"/>
                  </a:lnTo>
                  <a:lnTo>
                    <a:pt x="1803273" y="13253"/>
                  </a:lnTo>
                  <a:lnTo>
                    <a:pt x="1816875" y="15179"/>
                  </a:lnTo>
                  <a:lnTo>
                    <a:pt x="1830363" y="16773"/>
                  </a:lnTo>
                  <a:lnTo>
                    <a:pt x="1843899" y="17995"/>
                  </a:lnTo>
                  <a:lnTo>
                    <a:pt x="1857534" y="18891"/>
                  </a:lnTo>
                  <a:lnTo>
                    <a:pt x="1871268" y="19527"/>
                  </a:lnTo>
                  <a:lnTo>
                    <a:pt x="1885088" y="19972"/>
                  </a:lnTo>
                  <a:lnTo>
                    <a:pt x="1898971" y="20278"/>
                  </a:lnTo>
                  <a:lnTo>
                    <a:pt x="1912898" y="20487"/>
                  </a:lnTo>
                  <a:lnTo>
                    <a:pt x="1926825" y="20628"/>
                  </a:lnTo>
                  <a:lnTo>
                    <a:pt x="1942372" y="20740"/>
                  </a:lnTo>
                  <a:lnTo>
                    <a:pt x="1964256" y="20831"/>
                  </a:lnTo>
                  <a:lnTo>
                    <a:pt x="2000414" y="209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200663" y="2661897"/>
              <a:ext cx="117757" cy="264248"/>
            </a:xfrm>
            <a:custGeom>
              <a:avLst/>
              <a:gdLst/>
              <a:ahLst/>
              <a:cxnLst/>
              <a:rect l="0" t="0" r="0" b="0"/>
              <a:pathLst>
                <a:path w="117757" h="264248">
                  <a:moveTo>
                    <a:pt x="0" y="107097"/>
                  </a:moveTo>
                  <a:lnTo>
                    <a:pt x="2866" y="118899"/>
                  </a:lnTo>
                  <a:lnTo>
                    <a:pt x="5008" y="130668"/>
                  </a:lnTo>
                  <a:lnTo>
                    <a:pt x="6621" y="143554"/>
                  </a:lnTo>
                  <a:lnTo>
                    <a:pt x="8147" y="157230"/>
                  </a:lnTo>
                  <a:lnTo>
                    <a:pt x="10292" y="170909"/>
                  </a:lnTo>
                  <a:lnTo>
                    <a:pt x="13391" y="184125"/>
                  </a:lnTo>
                  <a:lnTo>
                    <a:pt x="17284" y="196750"/>
                  </a:lnTo>
                  <a:lnTo>
                    <a:pt x="21513" y="208829"/>
                  </a:lnTo>
                  <a:lnTo>
                    <a:pt x="25765" y="220468"/>
                  </a:lnTo>
                  <a:lnTo>
                    <a:pt x="29907" y="231774"/>
                  </a:lnTo>
                  <a:lnTo>
                    <a:pt x="33907" y="242840"/>
                  </a:lnTo>
                  <a:lnTo>
                    <a:pt x="37763" y="253665"/>
                  </a:lnTo>
                  <a:lnTo>
                    <a:pt x="40937" y="261832"/>
                  </a:lnTo>
                  <a:lnTo>
                    <a:pt x="42544" y="264247"/>
                  </a:lnTo>
                  <a:lnTo>
                    <a:pt x="42531" y="261878"/>
                  </a:lnTo>
                  <a:lnTo>
                    <a:pt x="41313" y="256386"/>
                  </a:lnTo>
                  <a:lnTo>
                    <a:pt x="39291" y="248812"/>
                  </a:lnTo>
                  <a:lnTo>
                    <a:pt x="36749" y="239596"/>
                  </a:lnTo>
                  <a:lnTo>
                    <a:pt x="33871" y="229058"/>
                  </a:lnTo>
                  <a:lnTo>
                    <a:pt x="30776" y="217502"/>
                  </a:lnTo>
                  <a:lnTo>
                    <a:pt x="27539" y="205194"/>
                  </a:lnTo>
                  <a:lnTo>
                    <a:pt x="24211" y="192346"/>
                  </a:lnTo>
                  <a:lnTo>
                    <a:pt x="20821" y="179120"/>
                  </a:lnTo>
                  <a:lnTo>
                    <a:pt x="17390" y="165632"/>
                  </a:lnTo>
                  <a:lnTo>
                    <a:pt x="13938" y="151965"/>
                  </a:lnTo>
                  <a:lnTo>
                    <a:pt x="10636" y="138178"/>
                  </a:lnTo>
                  <a:lnTo>
                    <a:pt x="7798" y="124307"/>
                  </a:lnTo>
                  <a:lnTo>
                    <a:pt x="5562" y="110381"/>
                  </a:lnTo>
                  <a:lnTo>
                    <a:pt x="4061" y="96418"/>
                  </a:lnTo>
                  <a:lnTo>
                    <a:pt x="3503" y="82430"/>
                  </a:lnTo>
                  <a:lnTo>
                    <a:pt x="3912" y="68435"/>
                  </a:lnTo>
                  <a:lnTo>
                    <a:pt x="5322" y="54765"/>
                  </a:lnTo>
                  <a:lnTo>
                    <a:pt x="7864" y="42038"/>
                  </a:lnTo>
                  <a:lnTo>
                    <a:pt x="11508" y="30526"/>
                  </a:lnTo>
                  <a:lnTo>
                    <a:pt x="16413" y="20491"/>
                  </a:lnTo>
                  <a:lnTo>
                    <a:pt x="22985" y="12347"/>
                  </a:lnTo>
                  <a:lnTo>
                    <a:pt x="31289" y="6140"/>
                  </a:lnTo>
                  <a:lnTo>
                    <a:pt x="40780" y="1938"/>
                  </a:lnTo>
                  <a:lnTo>
                    <a:pt x="50527" y="0"/>
                  </a:lnTo>
                  <a:lnTo>
                    <a:pt x="59967" y="249"/>
                  </a:lnTo>
                  <a:lnTo>
                    <a:pt x="68912" y="2346"/>
                  </a:lnTo>
                  <a:lnTo>
                    <a:pt x="77372" y="5878"/>
                  </a:lnTo>
                  <a:lnTo>
                    <a:pt x="85421" y="10480"/>
                  </a:lnTo>
                  <a:lnTo>
                    <a:pt x="92826" y="16177"/>
                  </a:lnTo>
                  <a:lnTo>
                    <a:pt x="99055" y="23356"/>
                  </a:lnTo>
                  <a:lnTo>
                    <a:pt x="103919" y="32107"/>
                  </a:lnTo>
                  <a:lnTo>
                    <a:pt x="107697" y="42086"/>
                  </a:lnTo>
                  <a:lnTo>
                    <a:pt x="110930" y="52700"/>
                  </a:lnTo>
                  <a:lnTo>
                    <a:pt x="113985" y="63544"/>
                  </a:lnTo>
                  <a:lnTo>
                    <a:pt x="116546" y="74417"/>
                  </a:lnTo>
                  <a:lnTo>
                    <a:pt x="117756" y="85243"/>
                  </a:lnTo>
                  <a:lnTo>
                    <a:pt x="117231" y="96000"/>
                  </a:lnTo>
                  <a:lnTo>
                    <a:pt x="114894" y="106528"/>
                  </a:lnTo>
                  <a:lnTo>
                    <a:pt x="110726" y="116531"/>
                  </a:lnTo>
                  <a:lnTo>
                    <a:pt x="104930" y="125883"/>
                  </a:lnTo>
                  <a:lnTo>
                    <a:pt x="98281" y="134327"/>
                  </a:lnTo>
                  <a:lnTo>
                    <a:pt x="91362" y="142222"/>
                  </a:lnTo>
                  <a:lnTo>
                    <a:pt x="83571" y="150260"/>
                  </a:lnTo>
                  <a:lnTo>
                    <a:pt x="73699" y="159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342852" y="2823358"/>
              <a:ext cx="163138" cy="104924"/>
            </a:xfrm>
            <a:custGeom>
              <a:avLst/>
              <a:gdLst/>
              <a:ahLst/>
              <a:cxnLst/>
              <a:rect l="0" t="0" r="0" b="0"/>
              <a:pathLst>
                <a:path w="163138" h="104924">
                  <a:moveTo>
                    <a:pt x="78909" y="19336"/>
                  </a:moveTo>
                  <a:lnTo>
                    <a:pt x="72975" y="10803"/>
                  </a:lnTo>
                  <a:lnTo>
                    <a:pt x="66770" y="5017"/>
                  </a:lnTo>
                  <a:lnTo>
                    <a:pt x="59679" y="1509"/>
                  </a:lnTo>
                  <a:lnTo>
                    <a:pt x="51911" y="0"/>
                  </a:lnTo>
                  <a:lnTo>
                    <a:pt x="43913" y="419"/>
                  </a:lnTo>
                  <a:lnTo>
                    <a:pt x="35976" y="2551"/>
                  </a:lnTo>
                  <a:lnTo>
                    <a:pt x="28375" y="6229"/>
                  </a:lnTo>
                  <a:lnTo>
                    <a:pt x="21430" y="11429"/>
                  </a:lnTo>
                  <a:lnTo>
                    <a:pt x="15251" y="17998"/>
                  </a:lnTo>
                  <a:lnTo>
                    <a:pt x="9934" y="25846"/>
                  </a:lnTo>
                  <a:lnTo>
                    <a:pt x="5654" y="35015"/>
                  </a:lnTo>
                  <a:lnTo>
                    <a:pt x="2412" y="45397"/>
                  </a:lnTo>
                  <a:lnTo>
                    <a:pt x="386" y="56453"/>
                  </a:lnTo>
                  <a:lnTo>
                    <a:pt x="0" y="67333"/>
                  </a:lnTo>
                  <a:lnTo>
                    <a:pt x="1343" y="77563"/>
                  </a:lnTo>
                  <a:lnTo>
                    <a:pt x="4532" y="86718"/>
                  </a:lnTo>
                  <a:lnTo>
                    <a:pt x="9872" y="94263"/>
                  </a:lnTo>
                  <a:lnTo>
                    <a:pt x="17303" y="100061"/>
                  </a:lnTo>
                  <a:lnTo>
                    <a:pt x="26021" y="103817"/>
                  </a:lnTo>
                  <a:lnTo>
                    <a:pt x="34708" y="104923"/>
                  </a:lnTo>
                  <a:lnTo>
                    <a:pt x="42615" y="103292"/>
                  </a:lnTo>
                  <a:lnTo>
                    <a:pt x="49545" y="99115"/>
                  </a:lnTo>
                  <a:lnTo>
                    <a:pt x="55583" y="92583"/>
                  </a:lnTo>
                  <a:lnTo>
                    <a:pt x="60904" y="84071"/>
                  </a:lnTo>
                  <a:lnTo>
                    <a:pt x="65875" y="74993"/>
                  </a:lnTo>
                  <a:lnTo>
                    <a:pt x="71785" y="67788"/>
                  </a:lnTo>
                  <a:lnTo>
                    <a:pt x="79277" y="63696"/>
                  </a:lnTo>
                  <a:lnTo>
                    <a:pt x="87300" y="62361"/>
                  </a:lnTo>
                  <a:lnTo>
                    <a:pt x="95670" y="62889"/>
                  </a:lnTo>
                  <a:lnTo>
                    <a:pt x="104574" y="64410"/>
                  </a:lnTo>
                  <a:lnTo>
                    <a:pt x="115434" y="66303"/>
                  </a:lnTo>
                  <a:lnTo>
                    <a:pt x="132566" y="68712"/>
                  </a:lnTo>
                  <a:lnTo>
                    <a:pt x="163137" y="719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548103" y="2811108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11" y="32450"/>
                  </a:lnTo>
                  <a:lnTo>
                    <a:pt x="11490" y="42471"/>
                  </a:lnTo>
                  <a:lnTo>
                    <a:pt x="14319" y="52837"/>
                  </a:lnTo>
                  <a:lnTo>
                    <a:pt x="17347" y="65583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505989" y="2716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632331" y="2695295"/>
              <a:ext cx="115815" cy="144260"/>
            </a:xfrm>
            <a:custGeom>
              <a:avLst/>
              <a:gdLst/>
              <a:ahLst/>
              <a:cxnLst/>
              <a:rect l="0" t="0" r="0" b="0"/>
              <a:pathLst>
                <a:path w="115815" h="144260">
                  <a:moveTo>
                    <a:pt x="0" y="84228"/>
                  </a:moveTo>
                  <a:lnTo>
                    <a:pt x="3001" y="93029"/>
                  </a:lnTo>
                  <a:lnTo>
                    <a:pt x="6423" y="101376"/>
                  </a:lnTo>
                  <a:lnTo>
                    <a:pt x="10619" y="110070"/>
                  </a:lnTo>
                  <a:lnTo>
                    <a:pt x="15519" y="119018"/>
                  </a:lnTo>
                  <a:lnTo>
                    <a:pt x="21001" y="127865"/>
                  </a:lnTo>
                  <a:lnTo>
                    <a:pt x="26920" y="136352"/>
                  </a:lnTo>
                  <a:lnTo>
                    <a:pt x="32722" y="142600"/>
                  </a:lnTo>
                  <a:lnTo>
                    <a:pt x="37066" y="144259"/>
                  </a:lnTo>
                  <a:lnTo>
                    <a:pt x="39073" y="141941"/>
                  </a:lnTo>
                  <a:lnTo>
                    <a:pt x="39151" y="136839"/>
                  </a:lnTo>
                  <a:lnTo>
                    <a:pt x="37932" y="129885"/>
                  </a:lnTo>
                  <a:lnTo>
                    <a:pt x="35886" y="121712"/>
                  </a:lnTo>
                  <a:lnTo>
                    <a:pt x="33322" y="112737"/>
                  </a:lnTo>
                  <a:lnTo>
                    <a:pt x="30596" y="103066"/>
                  </a:lnTo>
                  <a:lnTo>
                    <a:pt x="28132" y="92573"/>
                  </a:lnTo>
                  <a:lnTo>
                    <a:pt x="26150" y="81255"/>
                  </a:lnTo>
                  <a:lnTo>
                    <a:pt x="25156" y="69548"/>
                  </a:lnTo>
                  <a:lnTo>
                    <a:pt x="26002" y="58221"/>
                  </a:lnTo>
                  <a:lnTo>
                    <a:pt x="28984" y="47681"/>
                  </a:lnTo>
                  <a:lnTo>
                    <a:pt x="33919" y="38147"/>
                  </a:lnTo>
                  <a:lnTo>
                    <a:pt x="40436" y="29815"/>
                  </a:lnTo>
                  <a:lnTo>
                    <a:pt x="48151" y="22661"/>
                  </a:lnTo>
                  <a:lnTo>
                    <a:pt x="56855" y="16654"/>
                  </a:lnTo>
                  <a:lnTo>
                    <a:pt x="67688" y="11257"/>
                  </a:lnTo>
                  <a:lnTo>
                    <a:pt x="84952" y="599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842901" y="2842694"/>
              <a:ext cx="248124" cy="178985"/>
            </a:xfrm>
            <a:custGeom>
              <a:avLst/>
              <a:gdLst/>
              <a:ahLst/>
              <a:cxnLst/>
              <a:rect l="0" t="0" r="0" b="0"/>
              <a:pathLst>
                <a:path w="248124" h="178985">
                  <a:moveTo>
                    <a:pt x="0" y="0"/>
                  </a:moveTo>
                  <a:lnTo>
                    <a:pt x="11669" y="67"/>
                  </a:lnTo>
                  <a:lnTo>
                    <a:pt x="22158" y="707"/>
                  </a:lnTo>
                  <a:lnTo>
                    <a:pt x="32459" y="2004"/>
                  </a:lnTo>
                  <a:lnTo>
                    <a:pt x="42761" y="3863"/>
                  </a:lnTo>
                  <a:lnTo>
                    <a:pt x="53104" y="6180"/>
                  </a:lnTo>
                  <a:lnTo>
                    <a:pt x="63493" y="8851"/>
                  </a:lnTo>
                  <a:lnTo>
                    <a:pt x="73921" y="11947"/>
                  </a:lnTo>
                  <a:lnTo>
                    <a:pt x="84379" y="15703"/>
                  </a:lnTo>
                  <a:lnTo>
                    <a:pt x="94859" y="20187"/>
                  </a:lnTo>
                  <a:lnTo>
                    <a:pt x="105354" y="25164"/>
                  </a:lnTo>
                  <a:lnTo>
                    <a:pt x="115860" y="30196"/>
                  </a:lnTo>
                  <a:lnTo>
                    <a:pt x="126378" y="35024"/>
                  </a:lnTo>
                  <a:lnTo>
                    <a:pt x="137069" y="39570"/>
                  </a:lnTo>
                  <a:lnTo>
                    <a:pt x="148239" y="43850"/>
                  </a:lnTo>
                  <a:lnTo>
                    <a:pt x="160016" y="47907"/>
                  </a:lnTo>
                  <a:lnTo>
                    <a:pt x="172367" y="51632"/>
                  </a:lnTo>
                  <a:lnTo>
                    <a:pt x="185190" y="54762"/>
                  </a:lnTo>
                  <a:lnTo>
                    <a:pt x="198359" y="57188"/>
                  </a:lnTo>
                  <a:lnTo>
                    <a:pt x="211287" y="58478"/>
                  </a:lnTo>
                  <a:lnTo>
                    <a:pt x="222974" y="57830"/>
                  </a:lnTo>
                  <a:lnTo>
                    <a:pt x="232963" y="54981"/>
                  </a:lnTo>
                  <a:lnTo>
                    <a:pt x="240819" y="50133"/>
                  </a:lnTo>
                  <a:lnTo>
                    <a:pt x="245897" y="43674"/>
                  </a:lnTo>
                  <a:lnTo>
                    <a:pt x="248123" y="36004"/>
                  </a:lnTo>
                  <a:lnTo>
                    <a:pt x="247873" y="27619"/>
                  </a:lnTo>
                  <a:lnTo>
                    <a:pt x="245670" y="19087"/>
                  </a:lnTo>
                  <a:lnTo>
                    <a:pt x="242026" y="10780"/>
                  </a:lnTo>
                  <a:lnTo>
                    <a:pt x="237865" y="4638"/>
                  </a:lnTo>
                  <a:lnTo>
                    <a:pt x="234734" y="3047"/>
                  </a:lnTo>
                  <a:lnTo>
                    <a:pt x="233509" y="5405"/>
                  </a:lnTo>
                  <a:lnTo>
                    <a:pt x="233896" y="10529"/>
                  </a:lnTo>
                  <a:lnTo>
                    <a:pt x="235389" y="17497"/>
                  </a:lnTo>
                  <a:lnTo>
                    <a:pt x="237597" y="25676"/>
                  </a:lnTo>
                  <a:lnTo>
                    <a:pt x="240253" y="34651"/>
                  </a:lnTo>
                  <a:lnTo>
                    <a:pt x="242867" y="44151"/>
                  </a:lnTo>
                  <a:lnTo>
                    <a:pt x="244718" y="53997"/>
                  </a:lnTo>
                  <a:lnTo>
                    <a:pt x="245479" y="64072"/>
                  </a:lnTo>
                  <a:lnTo>
                    <a:pt x="245008" y="74300"/>
                  </a:lnTo>
                  <a:lnTo>
                    <a:pt x="243172" y="84628"/>
                  </a:lnTo>
                  <a:lnTo>
                    <a:pt x="240047" y="95018"/>
                  </a:lnTo>
                  <a:lnTo>
                    <a:pt x="235848" y="105285"/>
                  </a:lnTo>
                  <a:lnTo>
                    <a:pt x="230822" y="115106"/>
                  </a:lnTo>
                  <a:lnTo>
                    <a:pt x="225183" y="124342"/>
                  </a:lnTo>
                  <a:lnTo>
                    <a:pt x="218941" y="133019"/>
                  </a:lnTo>
                  <a:lnTo>
                    <a:pt x="211921" y="141233"/>
                  </a:lnTo>
                  <a:lnTo>
                    <a:pt x="204100" y="149085"/>
                  </a:lnTo>
                  <a:lnTo>
                    <a:pt x="196037" y="156367"/>
                  </a:lnTo>
                  <a:lnTo>
                    <a:pt x="187992" y="163281"/>
                  </a:lnTo>
                  <a:lnTo>
                    <a:pt x="179257" y="170436"/>
                  </a:lnTo>
                  <a:lnTo>
                    <a:pt x="168456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4425359" y="4737823"/>
            <a:ext cx="838890" cy="895644"/>
            <a:chOff x="4425359" y="4737823"/>
            <a:chExt cx="838890" cy="895644"/>
          </a:xfrm>
        </p:grpSpPr>
        <p:sp>
          <p:nvSpPr>
            <p:cNvPr id="144" name="Freeform 143"/>
            <p:cNvSpPr/>
            <p:nvPr/>
          </p:nvSpPr>
          <p:spPr>
            <a:xfrm>
              <a:off x="4425359" y="4737823"/>
              <a:ext cx="112424" cy="147978"/>
            </a:xfrm>
            <a:custGeom>
              <a:avLst/>
              <a:gdLst/>
              <a:ahLst/>
              <a:cxnLst/>
              <a:rect l="0" t="0" r="0" b="0"/>
              <a:pathLst>
                <a:path w="112424" h="147978">
                  <a:moveTo>
                    <a:pt x="17667" y="63171"/>
                  </a:moveTo>
                  <a:lnTo>
                    <a:pt x="17667" y="74907"/>
                  </a:lnTo>
                  <a:lnTo>
                    <a:pt x="17667" y="86036"/>
                  </a:lnTo>
                  <a:lnTo>
                    <a:pt x="17671" y="97634"/>
                  </a:lnTo>
                  <a:lnTo>
                    <a:pt x="17844" y="109795"/>
                  </a:lnTo>
                  <a:lnTo>
                    <a:pt x="18493" y="122455"/>
                  </a:lnTo>
                  <a:lnTo>
                    <a:pt x="19707" y="135416"/>
                  </a:lnTo>
                  <a:lnTo>
                    <a:pt x="20099" y="145233"/>
                  </a:lnTo>
                  <a:lnTo>
                    <a:pt x="18419" y="147977"/>
                  </a:lnTo>
                  <a:lnTo>
                    <a:pt x="15821" y="145246"/>
                  </a:lnTo>
                  <a:lnTo>
                    <a:pt x="12882" y="138832"/>
                  </a:lnTo>
                  <a:lnTo>
                    <a:pt x="9771" y="129929"/>
                  </a:lnTo>
                  <a:lnTo>
                    <a:pt x="6710" y="119345"/>
                  </a:lnTo>
                  <a:lnTo>
                    <a:pt x="4041" y="107624"/>
                  </a:lnTo>
                  <a:lnTo>
                    <a:pt x="1923" y="95144"/>
                  </a:lnTo>
                  <a:lnTo>
                    <a:pt x="503" y="82317"/>
                  </a:lnTo>
                  <a:lnTo>
                    <a:pt x="0" y="69622"/>
                  </a:lnTo>
                  <a:lnTo>
                    <a:pt x="451" y="57310"/>
                  </a:lnTo>
                  <a:lnTo>
                    <a:pt x="2059" y="45753"/>
                  </a:lnTo>
                  <a:lnTo>
                    <a:pt x="5266" y="35515"/>
                  </a:lnTo>
                  <a:lnTo>
                    <a:pt x="10170" y="26782"/>
                  </a:lnTo>
                  <a:lnTo>
                    <a:pt x="16734" y="19578"/>
                  </a:lnTo>
                  <a:lnTo>
                    <a:pt x="24960" y="13947"/>
                  </a:lnTo>
                  <a:lnTo>
                    <a:pt x="34674" y="9750"/>
                  </a:lnTo>
                  <a:lnTo>
                    <a:pt x="45563" y="6718"/>
                  </a:lnTo>
                  <a:lnTo>
                    <a:pt x="58640" y="4256"/>
                  </a:lnTo>
                  <a:lnTo>
                    <a:pt x="78406" y="2140"/>
                  </a:lnTo>
                  <a:lnTo>
                    <a:pt x="11242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474611" y="4769409"/>
              <a:ext cx="147400" cy="189514"/>
            </a:xfrm>
            <a:custGeom>
              <a:avLst/>
              <a:gdLst/>
              <a:ahLst/>
              <a:cxnLst/>
              <a:rect l="0" t="0" r="0" b="0"/>
              <a:pathLst>
                <a:path w="147400" h="189514">
                  <a:moveTo>
                    <a:pt x="0" y="0"/>
                  </a:moveTo>
                  <a:lnTo>
                    <a:pt x="3001" y="8734"/>
                  </a:lnTo>
                  <a:lnTo>
                    <a:pt x="6423" y="16441"/>
                  </a:lnTo>
                  <a:lnTo>
                    <a:pt x="10619" y="23843"/>
                  </a:lnTo>
                  <a:lnTo>
                    <a:pt x="15520" y="31104"/>
                  </a:lnTo>
                  <a:lnTo>
                    <a:pt x="21001" y="38282"/>
                  </a:lnTo>
                  <a:lnTo>
                    <a:pt x="26931" y="45417"/>
                  </a:lnTo>
                  <a:lnTo>
                    <a:pt x="33193" y="52853"/>
                  </a:lnTo>
                  <a:lnTo>
                    <a:pt x="39691" y="61217"/>
                  </a:lnTo>
                  <a:lnTo>
                    <a:pt x="46356" y="70765"/>
                  </a:lnTo>
                  <a:lnTo>
                    <a:pt x="53134" y="81111"/>
                  </a:lnTo>
                  <a:lnTo>
                    <a:pt x="59991" y="91441"/>
                  </a:lnTo>
                  <a:lnTo>
                    <a:pt x="66901" y="101275"/>
                  </a:lnTo>
                  <a:lnTo>
                    <a:pt x="73847" y="110486"/>
                  </a:lnTo>
                  <a:lnTo>
                    <a:pt x="80817" y="119125"/>
                  </a:lnTo>
                  <a:lnTo>
                    <a:pt x="87803" y="127303"/>
                  </a:lnTo>
                  <a:lnTo>
                    <a:pt x="94801" y="135133"/>
                  </a:lnTo>
                  <a:lnTo>
                    <a:pt x="101805" y="142712"/>
                  </a:lnTo>
                  <a:lnTo>
                    <a:pt x="108810" y="150110"/>
                  </a:lnTo>
                  <a:lnTo>
                    <a:pt x="115702" y="157270"/>
                  </a:lnTo>
                  <a:lnTo>
                    <a:pt x="123049" y="164826"/>
                  </a:lnTo>
                  <a:lnTo>
                    <a:pt x="132612" y="174560"/>
                  </a:lnTo>
                  <a:lnTo>
                    <a:pt x="147399" y="1895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661839" y="5109075"/>
              <a:ext cx="107694" cy="193861"/>
            </a:xfrm>
            <a:custGeom>
              <a:avLst/>
              <a:gdLst/>
              <a:ahLst/>
              <a:cxnLst/>
              <a:rect l="0" t="0" r="0" b="0"/>
              <a:pathLst>
                <a:path w="107694" h="193861">
                  <a:moveTo>
                    <a:pt x="86513" y="165702"/>
                  </a:moveTo>
                  <a:lnTo>
                    <a:pt x="92380" y="171636"/>
                  </a:lnTo>
                  <a:lnTo>
                    <a:pt x="97945" y="177841"/>
                  </a:lnTo>
                  <a:lnTo>
                    <a:pt x="103688" y="184890"/>
                  </a:lnTo>
                  <a:lnTo>
                    <a:pt x="107693" y="191079"/>
                  </a:lnTo>
                  <a:lnTo>
                    <a:pt x="107549" y="193860"/>
                  </a:lnTo>
                  <a:lnTo>
                    <a:pt x="104026" y="193250"/>
                  </a:lnTo>
                  <a:lnTo>
                    <a:pt x="98354" y="190091"/>
                  </a:lnTo>
                  <a:lnTo>
                    <a:pt x="91601" y="184949"/>
                  </a:lnTo>
                  <a:lnTo>
                    <a:pt x="84413" y="178273"/>
                  </a:lnTo>
                  <a:lnTo>
                    <a:pt x="77101" y="170615"/>
                  </a:lnTo>
                  <a:lnTo>
                    <a:pt x="69799" y="162600"/>
                  </a:lnTo>
                  <a:lnTo>
                    <a:pt x="62545" y="154602"/>
                  </a:lnTo>
                  <a:lnTo>
                    <a:pt x="55348" y="146767"/>
                  </a:lnTo>
                  <a:lnTo>
                    <a:pt x="48199" y="139122"/>
                  </a:lnTo>
                  <a:lnTo>
                    <a:pt x="41093" y="131639"/>
                  </a:lnTo>
                  <a:lnTo>
                    <a:pt x="34183" y="124122"/>
                  </a:lnTo>
                  <a:lnTo>
                    <a:pt x="27768" y="116227"/>
                  </a:lnTo>
                  <a:lnTo>
                    <a:pt x="21973" y="107798"/>
                  </a:lnTo>
                  <a:lnTo>
                    <a:pt x="16760" y="98847"/>
                  </a:lnTo>
                  <a:lnTo>
                    <a:pt x="12023" y="89460"/>
                  </a:lnTo>
                  <a:lnTo>
                    <a:pt x="7660" y="79736"/>
                  </a:lnTo>
                  <a:lnTo>
                    <a:pt x="3899" y="69765"/>
                  </a:lnTo>
                  <a:lnTo>
                    <a:pt x="1277" y="59620"/>
                  </a:lnTo>
                  <a:lnTo>
                    <a:pt x="0" y="49357"/>
                  </a:lnTo>
                  <a:lnTo>
                    <a:pt x="127" y="39177"/>
                  </a:lnTo>
                  <a:lnTo>
                    <a:pt x="1732" y="29416"/>
                  </a:lnTo>
                  <a:lnTo>
                    <a:pt x="4707" y="20234"/>
                  </a:lnTo>
                  <a:lnTo>
                    <a:pt x="8976" y="12103"/>
                  </a:lnTo>
                  <a:lnTo>
                    <a:pt x="14582" y="5851"/>
                  </a:lnTo>
                  <a:lnTo>
                    <a:pt x="21420" y="1772"/>
                  </a:lnTo>
                  <a:lnTo>
                    <a:pt x="29111" y="0"/>
                  </a:lnTo>
                  <a:lnTo>
                    <a:pt x="37111" y="773"/>
                  </a:lnTo>
                  <a:lnTo>
                    <a:pt x="45072" y="3965"/>
                  </a:lnTo>
                  <a:lnTo>
                    <a:pt x="52534" y="9343"/>
                  </a:lnTo>
                  <a:lnTo>
                    <a:pt x="58860" y="16757"/>
                  </a:lnTo>
                  <a:lnTo>
                    <a:pt x="63808" y="25915"/>
                  </a:lnTo>
                  <a:lnTo>
                    <a:pt x="67295" y="36227"/>
                  </a:lnTo>
                  <a:lnTo>
                    <a:pt x="69443" y="48110"/>
                  </a:lnTo>
                  <a:lnTo>
                    <a:pt x="69319" y="64838"/>
                  </a:lnTo>
                  <a:lnTo>
                    <a:pt x="65456" y="9200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788476" y="5127378"/>
              <a:ext cx="107276" cy="130450"/>
            </a:xfrm>
            <a:custGeom>
              <a:avLst/>
              <a:gdLst/>
              <a:ahLst/>
              <a:cxnLst/>
              <a:rect l="0" t="0" r="0" b="0"/>
              <a:pathLst>
                <a:path w="107276" h="130450">
                  <a:moveTo>
                    <a:pt x="65161" y="42114"/>
                  </a:moveTo>
                  <a:lnTo>
                    <a:pt x="59226" y="36448"/>
                  </a:lnTo>
                  <a:lnTo>
                    <a:pt x="53022" y="32804"/>
                  </a:lnTo>
                  <a:lnTo>
                    <a:pt x="45935" y="30904"/>
                  </a:lnTo>
                  <a:lnTo>
                    <a:pt x="38341" y="30747"/>
                  </a:lnTo>
                  <a:lnTo>
                    <a:pt x="30991" y="32663"/>
                  </a:lnTo>
                  <a:lnTo>
                    <a:pt x="24303" y="36641"/>
                  </a:lnTo>
                  <a:lnTo>
                    <a:pt x="18354" y="42387"/>
                  </a:lnTo>
                  <a:lnTo>
                    <a:pt x="13058" y="49519"/>
                  </a:lnTo>
                  <a:lnTo>
                    <a:pt x="8286" y="57680"/>
                  </a:lnTo>
                  <a:lnTo>
                    <a:pt x="4235" y="66578"/>
                  </a:lnTo>
                  <a:lnTo>
                    <a:pt x="1411" y="75995"/>
                  </a:lnTo>
                  <a:lnTo>
                    <a:pt x="0" y="85766"/>
                  </a:lnTo>
                  <a:lnTo>
                    <a:pt x="205" y="95613"/>
                  </a:lnTo>
                  <a:lnTo>
                    <a:pt x="2394" y="105151"/>
                  </a:lnTo>
                  <a:lnTo>
                    <a:pt x="6570" y="114179"/>
                  </a:lnTo>
                  <a:lnTo>
                    <a:pt x="12289" y="122037"/>
                  </a:lnTo>
                  <a:lnTo>
                    <a:pt x="18876" y="127573"/>
                  </a:lnTo>
                  <a:lnTo>
                    <a:pt x="25850" y="130359"/>
                  </a:lnTo>
                  <a:lnTo>
                    <a:pt x="32800" y="130449"/>
                  </a:lnTo>
                  <a:lnTo>
                    <a:pt x="39305" y="128007"/>
                  </a:lnTo>
                  <a:lnTo>
                    <a:pt x="45189" y="123400"/>
                  </a:lnTo>
                  <a:lnTo>
                    <a:pt x="50308" y="116920"/>
                  </a:lnTo>
                  <a:lnTo>
                    <a:pt x="54455" y="108693"/>
                  </a:lnTo>
                  <a:lnTo>
                    <a:pt x="57618" y="98944"/>
                  </a:lnTo>
                  <a:lnTo>
                    <a:pt x="59930" y="87979"/>
                  </a:lnTo>
                  <a:lnTo>
                    <a:pt x="61574" y="76095"/>
                  </a:lnTo>
                  <a:lnTo>
                    <a:pt x="62739" y="63561"/>
                  </a:lnTo>
                  <a:lnTo>
                    <a:pt x="64219" y="51060"/>
                  </a:lnTo>
                  <a:lnTo>
                    <a:pt x="67351" y="39660"/>
                  </a:lnTo>
                  <a:lnTo>
                    <a:pt x="72710" y="29854"/>
                  </a:lnTo>
                  <a:lnTo>
                    <a:pt x="79602" y="21758"/>
                  </a:lnTo>
                  <a:lnTo>
                    <a:pt x="87102" y="14585"/>
                  </a:lnTo>
                  <a:lnTo>
                    <a:pt x="95877" y="7711"/>
                  </a:lnTo>
                  <a:lnTo>
                    <a:pt x="10727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885223" y="5043150"/>
              <a:ext cx="63172" cy="31586"/>
            </a:xfrm>
            <a:custGeom>
              <a:avLst/>
              <a:gdLst/>
              <a:ahLst/>
              <a:cxnLst/>
              <a:rect l="0" t="0" r="0" b="0"/>
              <a:pathLst>
                <a:path w="63172" h="31586">
                  <a:moveTo>
                    <a:pt x="0" y="0"/>
                  </a:moveTo>
                  <a:lnTo>
                    <a:pt x="8801" y="5801"/>
                  </a:lnTo>
                  <a:lnTo>
                    <a:pt x="17148" y="10725"/>
                  </a:lnTo>
                  <a:lnTo>
                    <a:pt x="25833" y="15223"/>
                  </a:lnTo>
                  <a:lnTo>
                    <a:pt x="34468" y="19284"/>
                  </a:lnTo>
                  <a:lnTo>
                    <a:pt x="42955" y="23092"/>
                  </a:lnTo>
                  <a:lnTo>
                    <a:pt x="52041" y="26982"/>
                  </a:lnTo>
                  <a:lnTo>
                    <a:pt x="63171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853637" y="4990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927336" y="4843109"/>
              <a:ext cx="33619" cy="126316"/>
            </a:xfrm>
            <a:custGeom>
              <a:avLst/>
              <a:gdLst/>
              <a:ahLst/>
              <a:cxnLst/>
              <a:rect l="0" t="0" r="0" b="0"/>
              <a:pathLst>
                <a:path w="33619" h="126316">
                  <a:moveTo>
                    <a:pt x="0" y="115813"/>
                  </a:moveTo>
                  <a:lnTo>
                    <a:pt x="8802" y="118747"/>
                  </a:lnTo>
                  <a:lnTo>
                    <a:pt x="17149" y="121529"/>
                  </a:lnTo>
                  <a:lnTo>
                    <a:pt x="25774" y="124399"/>
                  </a:lnTo>
                  <a:lnTo>
                    <a:pt x="32214" y="126315"/>
                  </a:lnTo>
                  <a:lnTo>
                    <a:pt x="33618" y="125918"/>
                  </a:lnTo>
                  <a:lnTo>
                    <a:pt x="31465" y="123523"/>
                  </a:lnTo>
                  <a:lnTo>
                    <a:pt x="27434" y="119515"/>
                  </a:lnTo>
                  <a:lnTo>
                    <a:pt x="22723" y="114018"/>
                  </a:lnTo>
                  <a:lnTo>
                    <a:pt x="17962" y="107216"/>
                  </a:lnTo>
                  <a:lnTo>
                    <a:pt x="13725" y="99364"/>
                  </a:lnTo>
                  <a:lnTo>
                    <a:pt x="10680" y="90715"/>
                  </a:lnTo>
                  <a:lnTo>
                    <a:pt x="9064" y="81487"/>
                  </a:lnTo>
                  <a:lnTo>
                    <a:pt x="8767" y="71849"/>
                  </a:lnTo>
                  <a:lnTo>
                    <a:pt x="9545" y="61926"/>
                  </a:lnTo>
                  <a:lnTo>
                    <a:pt x="11133" y="51816"/>
                  </a:lnTo>
                  <a:lnTo>
                    <a:pt x="13153" y="41843"/>
                  </a:lnTo>
                  <a:lnTo>
                    <a:pt x="15324" y="31483"/>
                  </a:lnTo>
                  <a:lnTo>
                    <a:pt x="17832" y="18707"/>
                  </a:lnTo>
                  <a:lnTo>
                    <a:pt x="2105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927336" y="5232663"/>
              <a:ext cx="336913" cy="400804"/>
            </a:xfrm>
            <a:custGeom>
              <a:avLst/>
              <a:gdLst/>
              <a:ahLst/>
              <a:cxnLst/>
              <a:rect l="0" t="0" r="0" b="0"/>
              <a:pathLst>
                <a:path w="336913" h="400804">
                  <a:moveTo>
                    <a:pt x="0" y="0"/>
                  </a:moveTo>
                  <a:lnTo>
                    <a:pt x="3001" y="8801"/>
                  </a:lnTo>
                  <a:lnTo>
                    <a:pt x="6424" y="17148"/>
                  </a:lnTo>
                  <a:lnTo>
                    <a:pt x="10620" y="25847"/>
                  </a:lnTo>
                  <a:lnTo>
                    <a:pt x="15520" y="34968"/>
                  </a:lnTo>
                  <a:lnTo>
                    <a:pt x="21001" y="44462"/>
                  </a:lnTo>
                  <a:lnTo>
                    <a:pt x="26932" y="54250"/>
                  </a:lnTo>
                  <a:lnTo>
                    <a:pt x="33194" y="64091"/>
                  </a:lnTo>
                  <a:lnTo>
                    <a:pt x="39692" y="73616"/>
                  </a:lnTo>
                  <a:lnTo>
                    <a:pt x="46356" y="82650"/>
                  </a:lnTo>
                  <a:lnTo>
                    <a:pt x="53135" y="91188"/>
                  </a:lnTo>
                  <a:lnTo>
                    <a:pt x="59992" y="99309"/>
                  </a:lnTo>
                  <a:lnTo>
                    <a:pt x="66902" y="107107"/>
                  </a:lnTo>
                  <a:lnTo>
                    <a:pt x="73847" y="114668"/>
                  </a:lnTo>
                  <a:lnTo>
                    <a:pt x="80817" y="122058"/>
                  </a:lnTo>
                  <a:lnTo>
                    <a:pt x="87804" y="129334"/>
                  </a:lnTo>
                  <a:lnTo>
                    <a:pt x="94801" y="136698"/>
                  </a:lnTo>
                  <a:lnTo>
                    <a:pt x="101805" y="144481"/>
                  </a:lnTo>
                  <a:lnTo>
                    <a:pt x="108814" y="152826"/>
                  </a:lnTo>
                  <a:lnTo>
                    <a:pt x="115827" y="161549"/>
                  </a:lnTo>
                  <a:lnTo>
                    <a:pt x="122841" y="170252"/>
                  </a:lnTo>
                  <a:lnTo>
                    <a:pt x="129858" y="178702"/>
                  </a:lnTo>
                  <a:lnTo>
                    <a:pt x="136875" y="187002"/>
                  </a:lnTo>
                  <a:lnTo>
                    <a:pt x="143893" y="195487"/>
                  </a:lnTo>
                  <a:lnTo>
                    <a:pt x="150911" y="204340"/>
                  </a:lnTo>
                  <a:lnTo>
                    <a:pt x="157929" y="213421"/>
                  </a:lnTo>
                  <a:lnTo>
                    <a:pt x="164948" y="222371"/>
                  </a:lnTo>
                  <a:lnTo>
                    <a:pt x="171967" y="230986"/>
                  </a:lnTo>
                  <a:lnTo>
                    <a:pt x="178986" y="239229"/>
                  </a:lnTo>
                  <a:lnTo>
                    <a:pt x="186004" y="247144"/>
                  </a:lnTo>
                  <a:lnTo>
                    <a:pt x="193023" y="254801"/>
                  </a:lnTo>
                  <a:lnTo>
                    <a:pt x="200042" y="262265"/>
                  </a:lnTo>
                  <a:lnTo>
                    <a:pt x="207061" y="269591"/>
                  </a:lnTo>
                  <a:lnTo>
                    <a:pt x="214080" y="276819"/>
                  </a:lnTo>
                  <a:lnTo>
                    <a:pt x="221099" y="283979"/>
                  </a:lnTo>
                  <a:lnTo>
                    <a:pt x="228118" y="291093"/>
                  </a:lnTo>
                  <a:lnTo>
                    <a:pt x="235137" y="298177"/>
                  </a:lnTo>
                  <a:lnTo>
                    <a:pt x="242156" y="305239"/>
                  </a:lnTo>
                  <a:lnTo>
                    <a:pt x="249175" y="312287"/>
                  </a:lnTo>
                  <a:lnTo>
                    <a:pt x="256194" y="319330"/>
                  </a:lnTo>
                  <a:lnTo>
                    <a:pt x="263213" y="326535"/>
                  </a:lnTo>
                  <a:lnTo>
                    <a:pt x="270232" y="334211"/>
                  </a:lnTo>
                  <a:lnTo>
                    <a:pt x="277251" y="342484"/>
                  </a:lnTo>
                  <a:lnTo>
                    <a:pt x="284270" y="351160"/>
                  </a:lnTo>
                  <a:lnTo>
                    <a:pt x="291289" y="359830"/>
                  </a:lnTo>
                  <a:lnTo>
                    <a:pt x="298285" y="368249"/>
                  </a:lnTo>
                  <a:lnTo>
                    <a:pt x="304419" y="376207"/>
                  </a:lnTo>
                  <a:lnTo>
                    <a:pt x="307433" y="384049"/>
                  </a:lnTo>
                  <a:lnTo>
                    <a:pt x="306108" y="391468"/>
                  </a:lnTo>
                  <a:lnTo>
                    <a:pt x="301335" y="396772"/>
                  </a:lnTo>
                  <a:lnTo>
                    <a:pt x="293957" y="399740"/>
                  </a:lnTo>
                  <a:lnTo>
                    <a:pt x="284788" y="400803"/>
                  </a:lnTo>
                  <a:lnTo>
                    <a:pt x="274662" y="400457"/>
                  </a:lnTo>
                  <a:lnTo>
                    <a:pt x="264120" y="399111"/>
                  </a:lnTo>
                  <a:lnTo>
                    <a:pt x="253436" y="397070"/>
                  </a:lnTo>
                  <a:lnTo>
                    <a:pt x="242729" y="394552"/>
                  </a:lnTo>
                  <a:lnTo>
                    <a:pt x="232119" y="391736"/>
                  </a:lnTo>
                  <a:lnTo>
                    <a:pt x="224192" y="389613"/>
                  </a:lnTo>
                  <a:lnTo>
                    <a:pt x="222064" y="389294"/>
                  </a:lnTo>
                  <a:lnTo>
                    <a:pt x="224574" y="390373"/>
                  </a:lnTo>
                  <a:lnTo>
                    <a:pt x="230242" y="392175"/>
                  </a:lnTo>
                  <a:lnTo>
                    <a:pt x="238244" y="394058"/>
                  </a:lnTo>
                  <a:lnTo>
                    <a:pt x="247997" y="395681"/>
                  </a:lnTo>
                  <a:lnTo>
                    <a:pt x="258876" y="396784"/>
                  </a:lnTo>
                  <a:lnTo>
                    <a:pt x="270208" y="397082"/>
                  </a:lnTo>
                  <a:lnTo>
                    <a:pt x="281574" y="396493"/>
                  </a:lnTo>
                  <a:lnTo>
                    <a:pt x="292315" y="394626"/>
                  </a:lnTo>
                  <a:lnTo>
                    <a:pt x="301469" y="390713"/>
                  </a:lnTo>
                  <a:lnTo>
                    <a:pt x="308658" y="384518"/>
                  </a:lnTo>
                  <a:lnTo>
                    <a:pt x="314010" y="376103"/>
                  </a:lnTo>
                  <a:lnTo>
                    <a:pt x="317860" y="365563"/>
                  </a:lnTo>
                  <a:lnTo>
                    <a:pt x="320570" y="353187"/>
                  </a:lnTo>
                  <a:lnTo>
                    <a:pt x="322616" y="339675"/>
                  </a:lnTo>
                  <a:lnTo>
                    <a:pt x="324546" y="326009"/>
                  </a:lnTo>
                  <a:lnTo>
                    <a:pt x="326666" y="312767"/>
                  </a:lnTo>
                  <a:lnTo>
                    <a:pt x="328918" y="300569"/>
                  </a:lnTo>
                  <a:lnTo>
                    <a:pt x="331206" y="289060"/>
                  </a:lnTo>
                  <a:lnTo>
                    <a:pt x="333738" y="277241"/>
                  </a:lnTo>
                  <a:lnTo>
                    <a:pt x="336912" y="2632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7523224" y="2421554"/>
            <a:ext cx="194165" cy="819492"/>
            <a:chOff x="7523224" y="2421554"/>
            <a:chExt cx="194165" cy="819492"/>
          </a:xfrm>
        </p:grpSpPr>
        <p:sp>
          <p:nvSpPr>
            <p:cNvPr id="153" name="Freeform 152"/>
            <p:cNvSpPr/>
            <p:nvPr/>
          </p:nvSpPr>
          <p:spPr>
            <a:xfrm>
              <a:off x="7523224" y="2421554"/>
              <a:ext cx="141523" cy="126343"/>
            </a:xfrm>
            <a:custGeom>
              <a:avLst/>
              <a:gdLst/>
              <a:ahLst/>
              <a:cxnLst/>
              <a:rect l="0" t="0" r="0" b="0"/>
              <a:pathLst>
                <a:path w="141523" h="126343">
                  <a:moveTo>
                    <a:pt x="78351" y="0"/>
                  </a:moveTo>
                  <a:lnTo>
                    <a:pt x="69683" y="5935"/>
                  </a:lnTo>
                  <a:lnTo>
                    <a:pt x="62616" y="12139"/>
                  </a:lnTo>
                  <a:lnTo>
                    <a:pt x="56506" y="19235"/>
                  </a:lnTo>
                  <a:lnTo>
                    <a:pt x="50933" y="27175"/>
                  </a:lnTo>
                  <a:lnTo>
                    <a:pt x="45424" y="35822"/>
                  </a:lnTo>
                  <a:lnTo>
                    <a:pt x="39715" y="45016"/>
                  </a:lnTo>
                  <a:lnTo>
                    <a:pt x="33896" y="54616"/>
                  </a:lnTo>
                  <a:lnTo>
                    <a:pt x="28288" y="64506"/>
                  </a:lnTo>
                  <a:lnTo>
                    <a:pt x="23064" y="74594"/>
                  </a:lnTo>
                  <a:lnTo>
                    <a:pt x="18083" y="84655"/>
                  </a:lnTo>
                  <a:lnTo>
                    <a:pt x="12977" y="94336"/>
                  </a:lnTo>
                  <a:lnTo>
                    <a:pt x="7566" y="103399"/>
                  </a:lnTo>
                  <a:lnTo>
                    <a:pt x="2663" y="109122"/>
                  </a:lnTo>
                  <a:lnTo>
                    <a:pt x="0" y="108812"/>
                  </a:lnTo>
                  <a:lnTo>
                    <a:pt x="209" y="104529"/>
                  </a:lnTo>
                  <a:lnTo>
                    <a:pt x="2711" y="97936"/>
                  </a:lnTo>
                  <a:lnTo>
                    <a:pt x="6780" y="89937"/>
                  </a:lnTo>
                  <a:lnTo>
                    <a:pt x="11873" y="81053"/>
                  </a:lnTo>
                  <a:lnTo>
                    <a:pt x="17631" y="71601"/>
                  </a:lnTo>
                  <a:lnTo>
                    <a:pt x="23821" y="61781"/>
                  </a:lnTo>
                  <a:lnTo>
                    <a:pt x="30298" y="51729"/>
                  </a:lnTo>
                  <a:lnTo>
                    <a:pt x="37129" y="41856"/>
                  </a:lnTo>
                  <a:lnTo>
                    <a:pt x="44556" y="32829"/>
                  </a:lnTo>
                  <a:lnTo>
                    <a:pt x="52661" y="24962"/>
                  </a:lnTo>
                  <a:lnTo>
                    <a:pt x="61054" y="18866"/>
                  </a:lnTo>
                  <a:lnTo>
                    <a:pt x="69003" y="15585"/>
                  </a:lnTo>
                  <a:lnTo>
                    <a:pt x="76124" y="15421"/>
                  </a:lnTo>
                  <a:lnTo>
                    <a:pt x="82379" y="18058"/>
                  </a:lnTo>
                  <a:lnTo>
                    <a:pt x="87889" y="22943"/>
                  </a:lnTo>
                  <a:lnTo>
                    <a:pt x="92821" y="29518"/>
                  </a:lnTo>
                  <a:lnTo>
                    <a:pt x="97490" y="37317"/>
                  </a:lnTo>
                  <a:lnTo>
                    <a:pt x="102327" y="45980"/>
                  </a:lnTo>
                  <a:lnTo>
                    <a:pt x="107547" y="55242"/>
                  </a:lnTo>
                  <a:lnTo>
                    <a:pt x="113023" y="64915"/>
                  </a:lnTo>
                  <a:lnTo>
                    <a:pt x="118391" y="74868"/>
                  </a:lnTo>
                  <a:lnTo>
                    <a:pt x="123441" y="84996"/>
                  </a:lnTo>
                  <a:lnTo>
                    <a:pt x="127981" y="94783"/>
                  </a:lnTo>
                  <a:lnTo>
                    <a:pt x="132208" y="104255"/>
                  </a:lnTo>
                  <a:lnTo>
                    <a:pt x="136491" y="114244"/>
                  </a:lnTo>
                  <a:lnTo>
                    <a:pt x="141522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529077" y="2463668"/>
              <a:ext cx="188312" cy="777378"/>
            </a:xfrm>
            <a:custGeom>
              <a:avLst/>
              <a:gdLst/>
              <a:ahLst/>
              <a:cxnLst/>
              <a:rect l="0" t="0" r="0" b="0"/>
              <a:pathLst>
                <a:path w="188312" h="777378">
                  <a:moveTo>
                    <a:pt x="72498" y="0"/>
                  </a:moveTo>
                  <a:lnTo>
                    <a:pt x="69698" y="8801"/>
                  </a:lnTo>
                  <a:lnTo>
                    <a:pt x="68197" y="17148"/>
                  </a:lnTo>
                  <a:lnTo>
                    <a:pt x="67885" y="25851"/>
                  </a:lnTo>
                  <a:lnTo>
                    <a:pt x="68392" y="35145"/>
                  </a:lnTo>
                  <a:lnTo>
                    <a:pt x="69211" y="45288"/>
                  </a:lnTo>
                  <a:lnTo>
                    <a:pt x="70028" y="56334"/>
                  </a:lnTo>
                  <a:lnTo>
                    <a:pt x="70711" y="68173"/>
                  </a:lnTo>
                  <a:lnTo>
                    <a:pt x="71238" y="80643"/>
                  </a:lnTo>
                  <a:lnTo>
                    <a:pt x="71623" y="93590"/>
                  </a:lnTo>
                  <a:lnTo>
                    <a:pt x="71898" y="107046"/>
                  </a:lnTo>
                  <a:lnTo>
                    <a:pt x="72091" y="121216"/>
                  </a:lnTo>
                  <a:lnTo>
                    <a:pt x="72227" y="136153"/>
                  </a:lnTo>
                  <a:lnTo>
                    <a:pt x="72490" y="151607"/>
                  </a:lnTo>
                  <a:lnTo>
                    <a:pt x="73198" y="167134"/>
                  </a:lnTo>
                  <a:lnTo>
                    <a:pt x="74484" y="182464"/>
                  </a:lnTo>
                  <a:lnTo>
                    <a:pt x="75992" y="197350"/>
                  </a:lnTo>
                  <a:lnTo>
                    <a:pt x="77010" y="211500"/>
                  </a:lnTo>
                  <a:lnTo>
                    <a:pt x="77177" y="224836"/>
                  </a:lnTo>
                  <a:lnTo>
                    <a:pt x="76626" y="237605"/>
                  </a:lnTo>
                  <a:lnTo>
                    <a:pt x="75790" y="250260"/>
                  </a:lnTo>
                  <a:lnTo>
                    <a:pt x="74970" y="263081"/>
                  </a:lnTo>
                  <a:lnTo>
                    <a:pt x="74283" y="276322"/>
                  </a:lnTo>
                  <a:lnTo>
                    <a:pt x="73757" y="290284"/>
                  </a:lnTo>
                  <a:lnTo>
                    <a:pt x="73376" y="305044"/>
                  </a:lnTo>
                  <a:lnTo>
                    <a:pt x="73275" y="320195"/>
                  </a:lnTo>
                  <a:lnTo>
                    <a:pt x="73732" y="334979"/>
                  </a:lnTo>
                  <a:lnTo>
                    <a:pt x="74848" y="348996"/>
                  </a:lnTo>
                  <a:lnTo>
                    <a:pt x="76411" y="362356"/>
                  </a:lnTo>
                  <a:lnTo>
                    <a:pt x="77998" y="375474"/>
                  </a:lnTo>
                  <a:lnTo>
                    <a:pt x="79364" y="388629"/>
                  </a:lnTo>
                  <a:lnTo>
                    <a:pt x="80602" y="401770"/>
                  </a:lnTo>
                  <a:lnTo>
                    <a:pt x="82040" y="414607"/>
                  </a:lnTo>
                  <a:lnTo>
                    <a:pt x="83854" y="426993"/>
                  </a:lnTo>
                  <a:lnTo>
                    <a:pt x="85903" y="439092"/>
                  </a:lnTo>
                  <a:lnTo>
                    <a:pt x="87826" y="451283"/>
                  </a:lnTo>
                  <a:lnTo>
                    <a:pt x="89412" y="463776"/>
                  </a:lnTo>
                  <a:lnTo>
                    <a:pt x="90459" y="476456"/>
                  </a:lnTo>
                  <a:lnTo>
                    <a:pt x="90705" y="488974"/>
                  </a:lnTo>
                  <a:lnTo>
                    <a:pt x="90092" y="501142"/>
                  </a:lnTo>
                  <a:lnTo>
                    <a:pt x="88883" y="513094"/>
                  </a:lnTo>
                  <a:lnTo>
                    <a:pt x="87541" y="525185"/>
                  </a:lnTo>
                  <a:lnTo>
                    <a:pt x="86346" y="537616"/>
                  </a:lnTo>
                  <a:lnTo>
                    <a:pt x="85394" y="550423"/>
                  </a:lnTo>
                  <a:lnTo>
                    <a:pt x="84682" y="563560"/>
                  </a:lnTo>
                  <a:lnTo>
                    <a:pt x="84168" y="576957"/>
                  </a:lnTo>
                  <a:lnTo>
                    <a:pt x="83805" y="590548"/>
                  </a:lnTo>
                  <a:lnTo>
                    <a:pt x="83555" y="604278"/>
                  </a:lnTo>
                  <a:lnTo>
                    <a:pt x="83384" y="618106"/>
                  </a:lnTo>
                  <a:lnTo>
                    <a:pt x="83266" y="632001"/>
                  </a:lnTo>
                  <a:lnTo>
                    <a:pt x="83187" y="645943"/>
                  </a:lnTo>
                  <a:lnTo>
                    <a:pt x="83134" y="659917"/>
                  </a:lnTo>
                  <a:lnTo>
                    <a:pt x="83098" y="673911"/>
                  </a:lnTo>
                  <a:lnTo>
                    <a:pt x="83074" y="687921"/>
                  </a:lnTo>
                  <a:lnTo>
                    <a:pt x="83059" y="701939"/>
                  </a:lnTo>
                  <a:lnTo>
                    <a:pt x="83048" y="715964"/>
                  </a:lnTo>
                  <a:lnTo>
                    <a:pt x="83041" y="729993"/>
                  </a:lnTo>
                  <a:lnTo>
                    <a:pt x="83027" y="743998"/>
                  </a:lnTo>
                  <a:lnTo>
                    <a:pt x="82659" y="756992"/>
                  </a:lnTo>
                  <a:lnTo>
                    <a:pt x="80649" y="766991"/>
                  </a:lnTo>
                  <a:lnTo>
                    <a:pt x="76095" y="771912"/>
                  </a:lnTo>
                  <a:lnTo>
                    <a:pt x="70332" y="771178"/>
                  </a:lnTo>
                  <a:lnTo>
                    <a:pt x="64812" y="766883"/>
                  </a:lnTo>
                  <a:lnTo>
                    <a:pt x="59471" y="760440"/>
                  </a:lnTo>
                  <a:lnTo>
                    <a:pt x="53997" y="752623"/>
                  </a:lnTo>
                  <a:lnTo>
                    <a:pt x="48407" y="743902"/>
                  </a:lnTo>
                  <a:lnTo>
                    <a:pt x="42991" y="734579"/>
                  </a:lnTo>
                  <a:lnTo>
                    <a:pt x="37916" y="724860"/>
                  </a:lnTo>
                  <a:lnTo>
                    <a:pt x="33042" y="715041"/>
                  </a:lnTo>
                  <a:lnTo>
                    <a:pt x="28013" y="705518"/>
                  </a:lnTo>
                  <a:lnTo>
                    <a:pt x="22638" y="696478"/>
                  </a:lnTo>
                  <a:lnTo>
                    <a:pt x="17045" y="687761"/>
                  </a:lnTo>
                  <a:lnTo>
                    <a:pt x="11591" y="678987"/>
                  </a:lnTo>
                  <a:lnTo>
                    <a:pt x="6490" y="670026"/>
                  </a:lnTo>
                  <a:lnTo>
                    <a:pt x="2283" y="664136"/>
                  </a:lnTo>
                  <a:lnTo>
                    <a:pt x="0" y="664872"/>
                  </a:lnTo>
                  <a:lnTo>
                    <a:pt x="92" y="670070"/>
                  </a:lnTo>
                  <a:lnTo>
                    <a:pt x="2216" y="677693"/>
                  </a:lnTo>
                  <a:lnTo>
                    <a:pt x="5856" y="686611"/>
                  </a:lnTo>
                  <a:lnTo>
                    <a:pt x="10569" y="696229"/>
                  </a:lnTo>
                  <a:lnTo>
                    <a:pt x="16028" y="706226"/>
                  </a:lnTo>
                  <a:lnTo>
                    <a:pt x="21994" y="716269"/>
                  </a:lnTo>
                  <a:lnTo>
                    <a:pt x="28305" y="725961"/>
                  </a:lnTo>
                  <a:lnTo>
                    <a:pt x="34851" y="735120"/>
                  </a:lnTo>
                  <a:lnTo>
                    <a:pt x="41552" y="743751"/>
                  </a:lnTo>
                  <a:lnTo>
                    <a:pt x="48358" y="751936"/>
                  </a:lnTo>
                  <a:lnTo>
                    <a:pt x="55240" y="759766"/>
                  </a:lnTo>
                  <a:lnTo>
                    <a:pt x="62337" y="766838"/>
                  </a:lnTo>
                  <a:lnTo>
                    <a:pt x="69942" y="772305"/>
                  </a:lnTo>
                  <a:lnTo>
                    <a:pt x="78167" y="775826"/>
                  </a:lnTo>
                  <a:lnTo>
                    <a:pt x="86810" y="777377"/>
                  </a:lnTo>
                  <a:lnTo>
                    <a:pt x="95458" y="776980"/>
                  </a:lnTo>
                  <a:lnTo>
                    <a:pt x="103867" y="774860"/>
                  </a:lnTo>
                  <a:lnTo>
                    <a:pt x="111971" y="771353"/>
                  </a:lnTo>
                  <a:lnTo>
                    <a:pt x="119793" y="766799"/>
                  </a:lnTo>
                  <a:lnTo>
                    <a:pt x="127385" y="761484"/>
                  </a:lnTo>
                  <a:lnTo>
                    <a:pt x="134807" y="755631"/>
                  </a:lnTo>
                  <a:lnTo>
                    <a:pt x="142104" y="749405"/>
                  </a:lnTo>
                  <a:lnTo>
                    <a:pt x="149308" y="742926"/>
                  </a:lnTo>
                  <a:lnTo>
                    <a:pt x="156337" y="736388"/>
                  </a:lnTo>
                  <a:lnTo>
                    <a:pt x="163789" y="729318"/>
                  </a:lnTo>
                  <a:lnTo>
                    <a:pt x="173440" y="719981"/>
                  </a:lnTo>
                  <a:lnTo>
                    <a:pt x="188311" y="705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6148642" y="2716352"/>
            <a:ext cx="2657543" cy="389555"/>
            <a:chOff x="6148642" y="2716352"/>
            <a:chExt cx="2657543" cy="389555"/>
          </a:xfrm>
        </p:grpSpPr>
        <p:sp>
          <p:nvSpPr>
            <p:cNvPr id="156" name="Freeform 155"/>
            <p:cNvSpPr/>
            <p:nvPr/>
          </p:nvSpPr>
          <p:spPr>
            <a:xfrm>
              <a:off x="6148642" y="2716352"/>
              <a:ext cx="126343" cy="283474"/>
            </a:xfrm>
            <a:custGeom>
              <a:avLst/>
              <a:gdLst/>
              <a:ahLst/>
              <a:cxnLst/>
              <a:rect l="0" t="0" r="0" b="0"/>
              <a:pathLst>
                <a:path w="126343" h="283474">
                  <a:moveTo>
                    <a:pt x="0" y="136870"/>
                  </a:moveTo>
                  <a:lnTo>
                    <a:pt x="2934" y="148605"/>
                  </a:lnTo>
                  <a:lnTo>
                    <a:pt x="5716" y="159735"/>
                  </a:lnTo>
                  <a:lnTo>
                    <a:pt x="8616" y="171328"/>
                  </a:lnTo>
                  <a:lnTo>
                    <a:pt x="11656" y="183317"/>
                  </a:lnTo>
                  <a:lnTo>
                    <a:pt x="14821" y="195328"/>
                  </a:lnTo>
                  <a:lnTo>
                    <a:pt x="18085" y="207131"/>
                  </a:lnTo>
                  <a:lnTo>
                    <a:pt x="21423" y="218657"/>
                  </a:lnTo>
                  <a:lnTo>
                    <a:pt x="24815" y="229926"/>
                  </a:lnTo>
                  <a:lnTo>
                    <a:pt x="28243" y="240985"/>
                  </a:lnTo>
                  <a:lnTo>
                    <a:pt x="31698" y="251886"/>
                  </a:lnTo>
                  <a:lnTo>
                    <a:pt x="35171" y="262672"/>
                  </a:lnTo>
                  <a:lnTo>
                    <a:pt x="38660" y="273306"/>
                  </a:lnTo>
                  <a:lnTo>
                    <a:pt x="42339" y="281331"/>
                  </a:lnTo>
                  <a:lnTo>
                    <a:pt x="45697" y="283473"/>
                  </a:lnTo>
                  <a:lnTo>
                    <a:pt x="47584" y="280391"/>
                  </a:lnTo>
                  <a:lnTo>
                    <a:pt x="47937" y="273608"/>
                  </a:lnTo>
                  <a:lnTo>
                    <a:pt x="47098" y="264186"/>
                  </a:lnTo>
                  <a:lnTo>
                    <a:pt x="45405" y="252660"/>
                  </a:lnTo>
                  <a:lnTo>
                    <a:pt x="43124" y="239467"/>
                  </a:lnTo>
                  <a:lnTo>
                    <a:pt x="40440" y="225334"/>
                  </a:lnTo>
                  <a:lnTo>
                    <a:pt x="37485" y="211215"/>
                  </a:lnTo>
                  <a:lnTo>
                    <a:pt x="34347" y="197637"/>
                  </a:lnTo>
                  <a:lnTo>
                    <a:pt x="31086" y="184738"/>
                  </a:lnTo>
                  <a:lnTo>
                    <a:pt x="27743" y="172459"/>
                  </a:lnTo>
                  <a:lnTo>
                    <a:pt x="24345" y="160678"/>
                  </a:lnTo>
                  <a:lnTo>
                    <a:pt x="20909" y="149273"/>
                  </a:lnTo>
                  <a:lnTo>
                    <a:pt x="17449" y="138140"/>
                  </a:lnTo>
                  <a:lnTo>
                    <a:pt x="13981" y="127198"/>
                  </a:lnTo>
                  <a:lnTo>
                    <a:pt x="10840" y="116389"/>
                  </a:lnTo>
                  <a:lnTo>
                    <a:pt x="8642" y="105671"/>
                  </a:lnTo>
                  <a:lnTo>
                    <a:pt x="7657" y="95024"/>
                  </a:lnTo>
                  <a:lnTo>
                    <a:pt x="8151" y="84756"/>
                  </a:lnTo>
                  <a:lnTo>
                    <a:pt x="10535" y="75467"/>
                  </a:lnTo>
                  <a:lnTo>
                    <a:pt x="14842" y="67402"/>
                  </a:lnTo>
                  <a:lnTo>
                    <a:pt x="20650" y="60325"/>
                  </a:lnTo>
                  <a:lnTo>
                    <a:pt x="27296" y="53725"/>
                  </a:lnTo>
                  <a:lnTo>
                    <a:pt x="34318" y="47248"/>
                  </a:lnTo>
                  <a:lnTo>
                    <a:pt x="41640" y="40896"/>
                  </a:lnTo>
                  <a:lnTo>
                    <a:pt x="49459" y="34923"/>
                  </a:lnTo>
                  <a:lnTo>
                    <a:pt x="57866" y="29457"/>
                  </a:lnTo>
                  <a:lnTo>
                    <a:pt x="66816" y="24480"/>
                  </a:lnTo>
                  <a:lnTo>
                    <a:pt x="76210" y="19910"/>
                  </a:lnTo>
                  <a:lnTo>
                    <a:pt x="85928" y="15657"/>
                  </a:lnTo>
                  <a:lnTo>
                    <a:pt x="95422" y="11789"/>
                  </a:lnTo>
                  <a:lnTo>
                    <a:pt x="104658" y="8151"/>
                  </a:lnTo>
                  <a:lnTo>
                    <a:pt x="114446" y="442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190756" y="2749041"/>
              <a:ext cx="2615429" cy="356866"/>
            </a:xfrm>
            <a:custGeom>
              <a:avLst/>
              <a:gdLst/>
              <a:ahLst/>
              <a:cxnLst/>
              <a:rect l="0" t="0" r="0" b="0"/>
              <a:pathLst>
                <a:path w="2615429" h="356866">
                  <a:moveTo>
                    <a:pt x="0" y="93653"/>
                  </a:moveTo>
                  <a:lnTo>
                    <a:pt x="14602" y="93720"/>
                  </a:lnTo>
                  <a:lnTo>
                    <a:pt x="27873" y="94360"/>
                  </a:lnTo>
                  <a:lnTo>
                    <a:pt x="41074" y="95652"/>
                  </a:lnTo>
                  <a:lnTo>
                    <a:pt x="54416" y="97339"/>
                  </a:lnTo>
                  <a:lnTo>
                    <a:pt x="67925" y="99007"/>
                  </a:lnTo>
                  <a:lnTo>
                    <a:pt x="81578" y="100416"/>
                  </a:lnTo>
                  <a:lnTo>
                    <a:pt x="95345" y="101341"/>
                  </a:lnTo>
                  <a:lnTo>
                    <a:pt x="109194" y="101503"/>
                  </a:lnTo>
                  <a:lnTo>
                    <a:pt x="123103" y="100834"/>
                  </a:lnTo>
                  <a:lnTo>
                    <a:pt x="137052" y="99587"/>
                  </a:lnTo>
                  <a:lnTo>
                    <a:pt x="151031" y="98219"/>
                  </a:lnTo>
                  <a:lnTo>
                    <a:pt x="165033" y="97007"/>
                  </a:lnTo>
                  <a:lnTo>
                    <a:pt x="179217" y="96045"/>
                  </a:lnTo>
                  <a:lnTo>
                    <a:pt x="193885" y="95324"/>
                  </a:lnTo>
                  <a:lnTo>
                    <a:pt x="209164" y="94800"/>
                  </a:lnTo>
                  <a:lnTo>
                    <a:pt x="225019" y="94262"/>
                  </a:lnTo>
                  <a:lnTo>
                    <a:pt x="241348" y="93361"/>
                  </a:lnTo>
                  <a:lnTo>
                    <a:pt x="258043" y="91939"/>
                  </a:lnTo>
                  <a:lnTo>
                    <a:pt x="275170" y="90168"/>
                  </a:lnTo>
                  <a:lnTo>
                    <a:pt x="292959" y="88440"/>
                  </a:lnTo>
                  <a:lnTo>
                    <a:pt x="311483" y="86984"/>
                  </a:lnTo>
                  <a:lnTo>
                    <a:pt x="330670" y="85855"/>
                  </a:lnTo>
                  <a:lnTo>
                    <a:pt x="350388" y="85023"/>
                  </a:lnTo>
                  <a:lnTo>
                    <a:pt x="370502" y="84428"/>
                  </a:lnTo>
                  <a:lnTo>
                    <a:pt x="390739" y="84013"/>
                  </a:lnTo>
                  <a:lnTo>
                    <a:pt x="410704" y="83726"/>
                  </a:lnTo>
                  <a:lnTo>
                    <a:pt x="430198" y="83526"/>
                  </a:lnTo>
                  <a:lnTo>
                    <a:pt x="448881" y="83220"/>
                  </a:lnTo>
                  <a:lnTo>
                    <a:pt x="466208" y="82481"/>
                  </a:lnTo>
                  <a:lnTo>
                    <a:pt x="482024" y="81172"/>
                  </a:lnTo>
                  <a:lnTo>
                    <a:pt x="496969" y="79479"/>
                  </a:lnTo>
                  <a:lnTo>
                    <a:pt x="512232" y="77804"/>
                  </a:lnTo>
                  <a:lnTo>
                    <a:pt x="528475" y="76383"/>
                  </a:lnTo>
                  <a:lnTo>
                    <a:pt x="545831" y="75278"/>
                  </a:lnTo>
                  <a:lnTo>
                    <a:pt x="564171" y="74462"/>
                  </a:lnTo>
                  <a:lnTo>
                    <a:pt x="583286" y="73878"/>
                  </a:lnTo>
                  <a:lnTo>
                    <a:pt x="602647" y="73470"/>
                  </a:lnTo>
                  <a:lnTo>
                    <a:pt x="621477" y="73188"/>
                  </a:lnTo>
                  <a:lnTo>
                    <a:pt x="639403" y="72995"/>
                  </a:lnTo>
                  <a:lnTo>
                    <a:pt x="656724" y="72864"/>
                  </a:lnTo>
                  <a:lnTo>
                    <a:pt x="674194" y="72776"/>
                  </a:lnTo>
                  <a:lnTo>
                    <a:pt x="692255" y="72716"/>
                  </a:lnTo>
                  <a:lnTo>
                    <a:pt x="711168" y="72677"/>
                  </a:lnTo>
                  <a:lnTo>
                    <a:pt x="731170" y="72650"/>
                  </a:lnTo>
                  <a:lnTo>
                    <a:pt x="752259" y="72632"/>
                  </a:lnTo>
                  <a:lnTo>
                    <a:pt x="774120" y="72620"/>
                  </a:lnTo>
                  <a:lnTo>
                    <a:pt x="796240" y="72612"/>
                  </a:lnTo>
                  <a:lnTo>
                    <a:pt x="818290" y="72607"/>
                  </a:lnTo>
                  <a:lnTo>
                    <a:pt x="839823" y="72603"/>
                  </a:lnTo>
                  <a:lnTo>
                    <a:pt x="860208" y="72601"/>
                  </a:lnTo>
                  <a:lnTo>
                    <a:pt x="879228" y="72599"/>
                  </a:lnTo>
                  <a:lnTo>
                    <a:pt x="897475" y="72598"/>
                  </a:lnTo>
                  <a:lnTo>
                    <a:pt x="916107" y="72597"/>
                  </a:lnTo>
                  <a:lnTo>
                    <a:pt x="935767" y="72597"/>
                  </a:lnTo>
                  <a:lnTo>
                    <a:pt x="956568" y="72597"/>
                  </a:lnTo>
                  <a:lnTo>
                    <a:pt x="978376" y="72596"/>
                  </a:lnTo>
                  <a:lnTo>
                    <a:pt x="1000968" y="72596"/>
                  </a:lnTo>
                  <a:lnTo>
                    <a:pt x="1023647" y="72596"/>
                  </a:lnTo>
                  <a:lnTo>
                    <a:pt x="1045326" y="72596"/>
                  </a:lnTo>
                  <a:lnTo>
                    <a:pt x="1065504" y="72596"/>
                  </a:lnTo>
                  <a:lnTo>
                    <a:pt x="1084675" y="72596"/>
                  </a:lnTo>
                  <a:lnTo>
                    <a:pt x="1104003" y="72596"/>
                  </a:lnTo>
                  <a:lnTo>
                    <a:pt x="1124159" y="72596"/>
                  </a:lnTo>
                  <a:lnTo>
                    <a:pt x="1145141" y="72596"/>
                  </a:lnTo>
                  <a:lnTo>
                    <a:pt x="1166547" y="72596"/>
                  </a:lnTo>
                  <a:lnTo>
                    <a:pt x="1188057" y="72596"/>
                  </a:lnTo>
                  <a:lnTo>
                    <a:pt x="1209197" y="72596"/>
                  </a:lnTo>
                  <a:lnTo>
                    <a:pt x="1229305" y="72596"/>
                  </a:lnTo>
                  <a:lnTo>
                    <a:pt x="1248133" y="72596"/>
                  </a:lnTo>
                  <a:lnTo>
                    <a:pt x="1266246" y="72596"/>
                  </a:lnTo>
                  <a:lnTo>
                    <a:pt x="1284790" y="72596"/>
                  </a:lnTo>
                  <a:lnTo>
                    <a:pt x="1304388" y="72596"/>
                  </a:lnTo>
                  <a:lnTo>
                    <a:pt x="1325149" y="72596"/>
                  </a:lnTo>
                  <a:lnTo>
                    <a:pt x="1346930" y="72596"/>
                  </a:lnTo>
                  <a:lnTo>
                    <a:pt x="1369513" y="72596"/>
                  </a:lnTo>
                  <a:lnTo>
                    <a:pt x="1392525" y="72596"/>
                  </a:lnTo>
                  <a:lnTo>
                    <a:pt x="1415492" y="72596"/>
                  </a:lnTo>
                  <a:lnTo>
                    <a:pt x="1438147" y="72596"/>
                  </a:lnTo>
                  <a:lnTo>
                    <a:pt x="1460103" y="72596"/>
                  </a:lnTo>
                  <a:lnTo>
                    <a:pt x="1480779" y="72596"/>
                  </a:lnTo>
                  <a:lnTo>
                    <a:pt x="1499997" y="72596"/>
                  </a:lnTo>
                  <a:lnTo>
                    <a:pt x="1518379" y="72596"/>
                  </a:lnTo>
                  <a:lnTo>
                    <a:pt x="1537104" y="72596"/>
                  </a:lnTo>
                  <a:lnTo>
                    <a:pt x="1556805" y="72600"/>
                  </a:lnTo>
                  <a:lnTo>
                    <a:pt x="1576957" y="72773"/>
                  </a:lnTo>
                  <a:lnTo>
                    <a:pt x="1596201" y="73422"/>
                  </a:lnTo>
                  <a:lnTo>
                    <a:pt x="1613815" y="74670"/>
                  </a:lnTo>
                  <a:lnTo>
                    <a:pt x="1629896" y="76323"/>
                  </a:lnTo>
                  <a:lnTo>
                    <a:pt x="1644990" y="77971"/>
                  </a:lnTo>
                  <a:lnTo>
                    <a:pt x="1659557" y="79374"/>
                  </a:lnTo>
                  <a:lnTo>
                    <a:pt x="1674189" y="80467"/>
                  </a:lnTo>
                  <a:lnTo>
                    <a:pt x="1689639" y="81275"/>
                  </a:lnTo>
                  <a:lnTo>
                    <a:pt x="1706240" y="81853"/>
                  </a:lnTo>
                  <a:lnTo>
                    <a:pt x="1724123" y="82258"/>
                  </a:lnTo>
                  <a:lnTo>
                    <a:pt x="1743413" y="82537"/>
                  </a:lnTo>
                  <a:lnTo>
                    <a:pt x="1764014" y="82728"/>
                  </a:lnTo>
                  <a:lnTo>
                    <a:pt x="1785541" y="82858"/>
                  </a:lnTo>
                  <a:lnTo>
                    <a:pt x="1807436" y="82946"/>
                  </a:lnTo>
                  <a:lnTo>
                    <a:pt x="1829339" y="83005"/>
                  </a:lnTo>
                  <a:lnTo>
                    <a:pt x="1850943" y="83044"/>
                  </a:lnTo>
                  <a:lnTo>
                    <a:pt x="1871907" y="83071"/>
                  </a:lnTo>
                  <a:lnTo>
                    <a:pt x="1892111" y="83093"/>
                  </a:lnTo>
                  <a:lnTo>
                    <a:pt x="1911288" y="83278"/>
                  </a:lnTo>
                  <a:lnTo>
                    <a:pt x="1928956" y="83934"/>
                  </a:lnTo>
                  <a:lnTo>
                    <a:pt x="1945000" y="85188"/>
                  </a:lnTo>
                  <a:lnTo>
                    <a:pt x="1959929" y="86845"/>
                  </a:lnTo>
                  <a:lnTo>
                    <a:pt x="1974650" y="88495"/>
                  </a:lnTo>
                  <a:lnTo>
                    <a:pt x="1989711" y="89904"/>
                  </a:lnTo>
                  <a:lnTo>
                    <a:pt x="2005290" y="91171"/>
                  </a:lnTo>
                  <a:lnTo>
                    <a:pt x="2021367" y="92628"/>
                  </a:lnTo>
                  <a:lnTo>
                    <a:pt x="2037856" y="94455"/>
                  </a:lnTo>
                  <a:lnTo>
                    <a:pt x="2054660" y="96513"/>
                  </a:lnTo>
                  <a:lnTo>
                    <a:pt x="2071692" y="98441"/>
                  </a:lnTo>
                  <a:lnTo>
                    <a:pt x="2088877" y="100039"/>
                  </a:lnTo>
                  <a:lnTo>
                    <a:pt x="2105838" y="101435"/>
                  </a:lnTo>
                  <a:lnTo>
                    <a:pt x="2121928" y="102979"/>
                  </a:lnTo>
                  <a:lnTo>
                    <a:pt x="2136863" y="104864"/>
                  </a:lnTo>
                  <a:lnTo>
                    <a:pt x="2150860" y="106962"/>
                  </a:lnTo>
                  <a:lnTo>
                    <a:pt x="2164413" y="108916"/>
                  </a:lnTo>
                  <a:lnTo>
                    <a:pt x="2177874" y="110532"/>
                  </a:lnTo>
                  <a:lnTo>
                    <a:pt x="2191561" y="111939"/>
                  </a:lnTo>
                  <a:lnTo>
                    <a:pt x="2205829" y="113491"/>
                  </a:lnTo>
                  <a:lnTo>
                    <a:pt x="2220803" y="115382"/>
                  </a:lnTo>
                  <a:lnTo>
                    <a:pt x="2236269" y="117483"/>
                  </a:lnTo>
                  <a:lnTo>
                    <a:pt x="2251796" y="119440"/>
                  </a:lnTo>
                  <a:lnTo>
                    <a:pt x="2267128" y="121053"/>
                  </a:lnTo>
                  <a:lnTo>
                    <a:pt x="2282182" y="122288"/>
                  </a:lnTo>
                  <a:lnTo>
                    <a:pt x="2296978" y="123193"/>
                  </a:lnTo>
                  <a:lnTo>
                    <a:pt x="2311559" y="123840"/>
                  </a:lnTo>
                  <a:lnTo>
                    <a:pt x="2325979" y="124461"/>
                  </a:lnTo>
                  <a:lnTo>
                    <a:pt x="2340281" y="125418"/>
                  </a:lnTo>
                  <a:lnTo>
                    <a:pt x="2354504" y="126882"/>
                  </a:lnTo>
                  <a:lnTo>
                    <a:pt x="2368838" y="128850"/>
                  </a:lnTo>
                  <a:lnTo>
                    <a:pt x="2383607" y="131243"/>
                  </a:lnTo>
                  <a:lnTo>
                    <a:pt x="2398954" y="133960"/>
                  </a:lnTo>
                  <a:lnTo>
                    <a:pt x="2414855" y="136749"/>
                  </a:lnTo>
                  <a:lnTo>
                    <a:pt x="2431214" y="139234"/>
                  </a:lnTo>
                  <a:lnTo>
                    <a:pt x="2447920" y="141234"/>
                  </a:lnTo>
                  <a:lnTo>
                    <a:pt x="2464715" y="142745"/>
                  </a:lnTo>
                  <a:lnTo>
                    <a:pt x="2481216" y="143841"/>
                  </a:lnTo>
                  <a:lnTo>
                    <a:pt x="2497240" y="144616"/>
                  </a:lnTo>
                  <a:lnTo>
                    <a:pt x="2512780" y="145155"/>
                  </a:lnTo>
                  <a:lnTo>
                    <a:pt x="2527907" y="145525"/>
                  </a:lnTo>
                  <a:lnTo>
                    <a:pt x="2542693" y="145754"/>
                  </a:lnTo>
                  <a:lnTo>
                    <a:pt x="2556403" y="145060"/>
                  </a:lnTo>
                  <a:lnTo>
                    <a:pt x="2567569" y="141933"/>
                  </a:lnTo>
                  <a:lnTo>
                    <a:pt x="2575581" y="135758"/>
                  </a:lnTo>
                  <a:lnTo>
                    <a:pt x="2580315" y="127201"/>
                  </a:lnTo>
                  <a:lnTo>
                    <a:pt x="2581689" y="117698"/>
                  </a:lnTo>
                  <a:lnTo>
                    <a:pt x="2580022" y="108201"/>
                  </a:lnTo>
                  <a:lnTo>
                    <a:pt x="2576041" y="99101"/>
                  </a:lnTo>
                  <a:lnTo>
                    <a:pt x="2570647" y="90479"/>
                  </a:lnTo>
                  <a:lnTo>
                    <a:pt x="2564473" y="82279"/>
                  </a:lnTo>
                  <a:lnTo>
                    <a:pt x="2557726" y="74249"/>
                  </a:lnTo>
                  <a:lnTo>
                    <a:pt x="2550294" y="65997"/>
                  </a:lnTo>
                  <a:lnTo>
                    <a:pt x="2542142" y="57327"/>
                  </a:lnTo>
                  <a:lnTo>
                    <a:pt x="2533194" y="48380"/>
                  </a:lnTo>
                  <a:lnTo>
                    <a:pt x="2523268" y="39526"/>
                  </a:lnTo>
                  <a:lnTo>
                    <a:pt x="2512365" y="30979"/>
                  </a:lnTo>
                  <a:lnTo>
                    <a:pt x="2500788" y="22783"/>
                  </a:lnTo>
                  <a:lnTo>
                    <a:pt x="2489023" y="14899"/>
                  </a:lnTo>
                  <a:lnTo>
                    <a:pt x="2477391" y="7309"/>
                  </a:lnTo>
                  <a:lnTo>
                    <a:pt x="2466683" y="1555"/>
                  </a:lnTo>
                  <a:lnTo>
                    <a:pt x="2458781" y="0"/>
                  </a:lnTo>
                  <a:lnTo>
                    <a:pt x="2455206" y="2534"/>
                  </a:lnTo>
                  <a:lnTo>
                    <a:pt x="2455994" y="7975"/>
                  </a:lnTo>
                  <a:lnTo>
                    <a:pt x="2460450" y="15281"/>
                  </a:lnTo>
                  <a:lnTo>
                    <a:pt x="2467730" y="23758"/>
                  </a:lnTo>
                  <a:lnTo>
                    <a:pt x="2477082" y="32969"/>
                  </a:lnTo>
                  <a:lnTo>
                    <a:pt x="2487896" y="42639"/>
                  </a:lnTo>
                  <a:lnTo>
                    <a:pt x="2499401" y="52438"/>
                  </a:lnTo>
                  <a:lnTo>
                    <a:pt x="2510664" y="61954"/>
                  </a:lnTo>
                  <a:lnTo>
                    <a:pt x="2521198" y="70989"/>
                  </a:lnTo>
                  <a:lnTo>
                    <a:pt x="2530914" y="79533"/>
                  </a:lnTo>
                  <a:lnTo>
                    <a:pt x="2539910" y="87660"/>
                  </a:lnTo>
                  <a:lnTo>
                    <a:pt x="2548340" y="95463"/>
                  </a:lnTo>
                  <a:lnTo>
                    <a:pt x="2556513" y="103027"/>
                  </a:lnTo>
                  <a:lnTo>
                    <a:pt x="2564856" y="110420"/>
                  </a:lnTo>
                  <a:lnTo>
                    <a:pt x="2573585" y="117694"/>
                  </a:lnTo>
                  <a:lnTo>
                    <a:pt x="2582569" y="124886"/>
                  </a:lnTo>
                  <a:lnTo>
                    <a:pt x="2591447" y="132021"/>
                  </a:lnTo>
                  <a:lnTo>
                    <a:pt x="2599992" y="139118"/>
                  </a:lnTo>
                  <a:lnTo>
                    <a:pt x="2607507" y="146190"/>
                  </a:lnTo>
                  <a:lnTo>
                    <a:pt x="2612805" y="153244"/>
                  </a:lnTo>
                  <a:lnTo>
                    <a:pt x="2615428" y="160281"/>
                  </a:lnTo>
                  <a:lnTo>
                    <a:pt x="2615405" y="167144"/>
                  </a:lnTo>
                  <a:lnTo>
                    <a:pt x="2612888" y="173525"/>
                  </a:lnTo>
                  <a:lnTo>
                    <a:pt x="2608234" y="179302"/>
                  </a:lnTo>
                  <a:lnTo>
                    <a:pt x="2601893" y="184673"/>
                  </a:lnTo>
                  <a:lnTo>
                    <a:pt x="2594290" y="190047"/>
                  </a:lnTo>
                  <a:lnTo>
                    <a:pt x="2585779" y="195665"/>
                  </a:lnTo>
                  <a:lnTo>
                    <a:pt x="2576629" y="201593"/>
                  </a:lnTo>
                  <a:lnTo>
                    <a:pt x="2567035" y="207805"/>
                  </a:lnTo>
                  <a:lnTo>
                    <a:pt x="2557138" y="214251"/>
                  </a:lnTo>
                  <a:lnTo>
                    <a:pt x="2547036" y="221038"/>
                  </a:lnTo>
                  <a:lnTo>
                    <a:pt x="2536792" y="228426"/>
                  </a:lnTo>
                  <a:lnTo>
                    <a:pt x="2526455" y="236508"/>
                  </a:lnTo>
                  <a:lnTo>
                    <a:pt x="2516054" y="245223"/>
                  </a:lnTo>
                  <a:lnTo>
                    <a:pt x="2505610" y="254451"/>
                  </a:lnTo>
                  <a:lnTo>
                    <a:pt x="2495145" y="264071"/>
                  </a:lnTo>
                  <a:lnTo>
                    <a:pt x="2484826" y="274141"/>
                  </a:lnTo>
                  <a:lnTo>
                    <a:pt x="2474972" y="284887"/>
                  </a:lnTo>
                  <a:lnTo>
                    <a:pt x="2465718" y="296362"/>
                  </a:lnTo>
                  <a:lnTo>
                    <a:pt x="2457143" y="308073"/>
                  </a:lnTo>
                  <a:lnTo>
                    <a:pt x="2448401" y="320321"/>
                  </a:lnTo>
                  <a:lnTo>
                    <a:pt x="2437612" y="335299"/>
                  </a:lnTo>
                  <a:lnTo>
                    <a:pt x="2421555" y="3568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4614195" y="4715912"/>
            <a:ext cx="719128" cy="1223409"/>
            <a:chOff x="4614195" y="4715912"/>
            <a:chExt cx="719128" cy="1223409"/>
          </a:xfrm>
        </p:grpSpPr>
        <p:sp>
          <p:nvSpPr>
            <p:cNvPr id="159" name="Freeform 158"/>
            <p:cNvSpPr/>
            <p:nvPr/>
          </p:nvSpPr>
          <p:spPr>
            <a:xfrm>
              <a:off x="4614195" y="5790673"/>
              <a:ext cx="123629" cy="148648"/>
            </a:xfrm>
            <a:custGeom>
              <a:avLst/>
              <a:gdLst/>
              <a:ahLst/>
              <a:cxnLst/>
              <a:rect l="0" t="0" r="0" b="0"/>
              <a:pathLst>
                <a:path w="123629" h="148648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47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27"/>
                  </a:lnTo>
                  <a:lnTo>
                    <a:pt x="1889" y="72312"/>
                  </a:lnTo>
                  <a:lnTo>
                    <a:pt x="3253" y="83945"/>
                  </a:lnTo>
                  <a:lnTo>
                    <a:pt x="4472" y="96054"/>
                  </a:lnTo>
                  <a:lnTo>
                    <a:pt x="5780" y="108304"/>
                  </a:lnTo>
                  <a:lnTo>
                    <a:pt x="7796" y="120002"/>
                  </a:lnTo>
                  <a:lnTo>
                    <a:pt x="10822" y="130777"/>
                  </a:lnTo>
                  <a:lnTo>
                    <a:pt x="14863" y="139953"/>
                  </a:lnTo>
                  <a:lnTo>
                    <a:pt x="20622" y="146120"/>
                  </a:lnTo>
                  <a:lnTo>
                    <a:pt x="28141" y="148647"/>
                  </a:lnTo>
                  <a:lnTo>
                    <a:pt x="35761" y="148177"/>
                  </a:lnTo>
                  <a:lnTo>
                    <a:pt x="43080" y="145561"/>
                  </a:lnTo>
                  <a:lnTo>
                    <a:pt x="50186" y="141318"/>
                  </a:lnTo>
                  <a:lnTo>
                    <a:pt x="57195" y="135618"/>
                  </a:lnTo>
                  <a:lnTo>
                    <a:pt x="64169" y="128663"/>
                  </a:lnTo>
                  <a:lnTo>
                    <a:pt x="71139" y="120865"/>
                  </a:lnTo>
                  <a:lnTo>
                    <a:pt x="78117" y="112781"/>
                  </a:lnTo>
                  <a:lnTo>
                    <a:pt x="85099" y="104748"/>
                  </a:lnTo>
                  <a:lnTo>
                    <a:pt x="91974" y="96811"/>
                  </a:lnTo>
                  <a:lnTo>
                    <a:pt x="99306" y="87832"/>
                  </a:lnTo>
                  <a:lnTo>
                    <a:pt x="108855" y="74791"/>
                  </a:lnTo>
                  <a:lnTo>
                    <a:pt x="123628" y="52643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653596" y="4715912"/>
              <a:ext cx="679727" cy="1211633"/>
            </a:xfrm>
            <a:custGeom>
              <a:avLst/>
              <a:gdLst/>
              <a:ahLst/>
              <a:cxnLst/>
              <a:rect l="0" t="0" r="0" b="0"/>
              <a:pathLst>
                <a:path w="679727" h="1211633">
                  <a:moveTo>
                    <a:pt x="0" y="1211632"/>
                  </a:moveTo>
                  <a:lnTo>
                    <a:pt x="2934" y="1202830"/>
                  </a:lnTo>
                  <a:lnTo>
                    <a:pt x="5716" y="1194484"/>
                  </a:lnTo>
                  <a:lnTo>
                    <a:pt x="8620" y="1185789"/>
                  </a:lnTo>
                  <a:lnTo>
                    <a:pt x="11833" y="1176842"/>
                  </a:lnTo>
                  <a:lnTo>
                    <a:pt x="15646" y="1167995"/>
                  </a:lnTo>
                  <a:lnTo>
                    <a:pt x="20164" y="1159447"/>
                  </a:lnTo>
                  <a:lnTo>
                    <a:pt x="25328" y="1150913"/>
                  </a:lnTo>
                  <a:lnTo>
                    <a:pt x="31015" y="1141739"/>
                  </a:lnTo>
                  <a:lnTo>
                    <a:pt x="37100" y="1131607"/>
                  </a:lnTo>
                  <a:lnTo>
                    <a:pt x="43473" y="1120682"/>
                  </a:lnTo>
                  <a:lnTo>
                    <a:pt x="50050" y="1109425"/>
                  </a:lnTo>
                  <a:lnTo>
                    <a:pt x="56769" y="1098141"/>
                  </a:lnTo>
                  <a:lnTo>
                    <a:pt x="63585" y="1086802"/>
                  </a:lnTo>
                  <a:lnTo>
                    <a:pt x="70467" y="1075131"/>
                  </a:lnTo>
                  <a:lnTo>
                    <a:pt x="77395" y="1062979"/>
                  </a:lnTo>
                  <a:lnTo>
                    <a:pt x="84352" y="1050193"/>
                  </a:lnTo>
                  <a:lnTo>
                    <a:pt x="91329" y="1036538"/>
                  </a:lnTo>
                  <a:lnTo>
                    <a:pt x="98325" y="1021979"/>
                  </a:lnTo>
                  <a:lnTo>
                    <a:pt x="105499" y="1006794"/>
                  </a:lnTo>
                  <a:lnTo>
                    <a:pt x="113154" y="991454"/>
                  </a:lnTo>
                  <a:lnTo>
                    <a:pt x="121409" y="976254"/>
                  </a:lnTo>
                  <a:lnTo>
                    <a:pt x="129902" y="961456"/>
                  </a:lnTo>
                  <a:lnTo>
                    <a:pt x="137918" y="947367"/>
                  </a:lnTo>
                  <a:lnTo>
                    <a:pt x="145088" y="934081"/>
                  </a:lnTo>
                  <a:lnTo>
                    <a:pt x="151545" y="921685"/>
                  </a:lnTo>
                  <a:lnTo>
                    <a:pt x="157723" y="910344"/>
                  </a:lnTo>
                  <a:lnTo>
                    <a:pt x="163913" y="900042"/>
                  </a:lnTo>
                  <a:lnTo>
                    <a:pt x="170071" y="890460"/>
                  </a:lnTo>
                  <a:lnTo>
                    <a:pt x="175912" y="881097"/>
                  </a:lnTo>
                  <a:lnTo>
                    <a:pt x="181291" y="871643"/>
                  </a:lnTo>
                  <a:lnTo>
                    <a:pt x="186209" y="861985"/>
                  </a:lnTo>
                  <a:lnTo>
                    <a:pt x="190740" y="852115"/>
                  </a:lnTo>
                  <a:lnTo>
                    <a:pt x="194979" y="842051"/>
                  </a:lnTo>
                  <a:lnTo>
                    <a:pt x="199335" y="831342"/>
                  </a:lnTo>
                  <a:lnTo>
                    <a:pt x="204485" y="819104"/>
                  </a:lnTo>
                  <a:lnTo>
                    <a:pt x="210731" y="804980"/>
                  </a:lnTo>
                  <a:lnTo>
                    <a:pt x="217877" y="789258"/>
                  </a:lnTo>
                  <a:lnTo>
                    <a:pt x="225438" y="772563"/>
                  </a:lnTo>
                  <a:lnTo>
                    <a:pt x="233078" y="755378"/>
                  </a:lnTo>
                  <a:lnTo>
                    <a:pt x="240647" y="738300"/>
                  </a:lnTo>
                  <a:lnTo>
                    <a:pt x="248101" y="722074"/>
                  </a:lnTo>
                  <a:lnTo>
                    <a:pt x="255440" y="707021"/>
                  </a:lnTo>
                  <a:lnTo>
                    <a:pt x="262519" y="693102"/>
                  </a:lnTo>
                  <a:lnTo>
                    <a:pt x="269053" y="680126"/>
                  </a:lnTo>
                  <a:lnTo>
                    <a:pt x="274937" y="667872"/>
                  </a:lnTo>
                  <a:lnTo>
                    <a:pt x="280381" y="656147"/>
                  </a:lnTo>
                  <a:lnTo>
                    <a:pt x="285804" y="644799"/>
                  </a:lnTo>
                  <a:lnTo>
                    <a:pt x="291452" y="633713"/>
                  </a:lnTo>
                  <a:lnTo>
                    <a:pt x="297229" y="622807"/>
                  </a:lnTo>
                  <a:lnTo>
                    <a:pt x="302808" y="612023"/>
                  </a:lnTo>
                  <a:lnTo>
                    <a:pt x="308011" y="601329"/>
                  </a:lnTo>
                  <a:lnTo>
                    <a:pt x="312979" y="590859"/>
                  </a:lnTo>
                  <a:lnTo>
                    <a:pt x="318076" y="580902"/>
                  </a:lnTo>
                  <a:lnTo>
                    <a:pt x="323499" y="571571"/>
                  </a:lnTo>
                  <a:lnTo>
                    <a:pt x="329125" y="562661"/>
                  </a:lnTo>
                  <a:lnTo>
                    <a:pt x="334601" y="553757"/>
                  </a:lnTo>
                  <a:lnTo>
                    <a:pt x="339736" y="544621"/>
                  </a:lnTo>
                  <a:lnTo>
                    <a:pt x="344658" y="535348"/>
                  </a:lnTo>
                  <a:lnTo>
                    <a:pt x="349724" y="526269"/>
                  </a:lnTo>
                  <a:lnTo>
                    <a:pt x="355131" y="517563"/>
                  </a:lnTo>
                  <a:lnTo>
                    <a:pt x="360916" y="509089"/>
                  </a:lnTo>
                  <a:lnTo>
                    <a:pt x="367031" y="500486"/>
                  </a:lnTo>
                  <a:lnTo>
                    <a:pt x="373403" y="491550"/>
                  </a:lnTo>
                  <a:lnTo>
                    <a:pt x="379801" y="482244"/>
                  </a:lnTo>
                  <a:lnTo>
                    <a:pt x="385865" y="472610"/>
                  </a:lnTo>
                  <a:lnTo>
                    <a:pt x="391424" y="462723"/>
                  </a:lnTo>
                  <a:lnTo>
                    <a:pt x="396648" y="452811"/>
                  </a:lnTo>
                  <a:lnTo>
                    <a:pt x="401922" y="443237"/>
                  </a:lnTo>
                  <a:lnTo>
                    <a:pt x="407469" y="434165"/>
                  </a:lnTo>
                  <a:lnTo>
                    <a:pt x="413179" y="425432"/>
                  </a:lnTo>
                  <a:lnTo>
                    <a:pt x="418712" y="416647"/>
                  </a:lnTo>
                  <a:lnTo>
                    <a:pt x="423890" y="407576"/>
                  </a:lnTo>
                  <a:lnTo>
                    <a:pt x="429011" y="397838"/>
                  </a:lnTo>
                  <a:lnTo>
                    <a:pt x="434742" y="386850"/>
                  </a:lnTo>
                  <a:lnTo>
                    <a:pt x="441414" y="374416"/>
                  </a:lnTo>
                  <a:lnTo>
                    <a:pt x="449033" y="360828"/>
                  </a:lnTo>
                  <a:lnTo>
                    <a:pt x="457450" y="346642"/>
                  </a:lnTo>
                  <a:lnTo>
                    <a:pt x="466486" y="332248"/>
                  </a:lnTo>
                  <a:lnTo>
                    <a:pt x="475978" y="317669"/>
                  </a:lnTo>
                  <a:lnTo>
                    <a:pt x="485794" y="302670"/>
                  </a:lnTo>
                  <a:lnTo>
                    <a:pt x="495834" y="287141"/>
                  </a:lnTo>
                  <a:lnTo>
                    <a:pt x="505861" y="271273"/>
                  </a:lnTo>
                  <a:lnTo>
                    <a:pt x="515520" y="255460"/>
                  </a:lnTo>
                  <a:lnTo>
                    <a:pt x="524651" y="239935"/>
                  </a:lnTo>
                  <a:lnTo>
                    <a:pt x="533427" y="224916"/>
                  </a:lnTo>
                  <a:lnTo>
                    <a:pt x="542241" y="210676"/>
                  </a:lnTo>
                  <a:lnTo>
                    <a:pt x="551322" y="197281"/>
                  </a:lnTo>
                  <a:lnTo>
                    <a:pt x="560727" y="184472"/>
                  </a:lnTo>
                  <a:lnTo>
                    <a:pt x="570428" y="171790"/>
                  </a:lnTo>
                  <a:lnTo>
                    <a:pt x="580360" y="158954"/>
                  </a:lnTo>
                  <a:lnTo>
                    <a:pt x="590302" y="145873"/>
                  </a:lnTo>
                  <a:lnTo>
                    <a:pt x="599897" y="132552"/>
                  </a:lnTo>
                  <a:lnTo>
                    <a:pt x="608978" y="119035"/>
                  </a:lnTo>
                  <a:lnTo>
                    <a:pt x="617548" y="105534"/>
                  </a:lnTo>
                  <a:lnTo>
                    <a:pt x="625690" y="92396"/>
                  </a:lnTo>
                  <a:lnTo>
                    <a:pt x="633502" y="79788"/>
                  </a:lnTo>
                  <a:lnTo>
                    <a:pt x="641073" y="67866"/>
                  </a:lnTo>
                  <a:lnTo>
                    <a:pt x="648470" y="56852"/>
                  </a:lnTo>
                  <a:lnTo>
                    <a:pt x="655741" y="46772"/>
                  </a:lnTo>
                  <a:lnTo>
                    <a:pt x="662761" y="37342"/>
                  </a:lnTo>
                  <a:lnTo>
                    <a:pt x="669249" y="28080"/>
                  </a:lnTo>
                  <a:lnTo>
                    <a:pt x="675061" y="18716"/>
                  </a:lnTo>
                  <a:lnTo>
                    <a:pt x="679068" y="9909"/>
                  </a:lnTo>
                  <a:lnTo>
                    <a:pt x="679726" y="3514"/>
                  </a:lnTo>
                  <a:lnTo>
                    <a:pt x="677251" y="474"/>
                  </a:lnTo>
                  <a:lnTo>
                    <a:pt x="672358" y="0"/>
                  </a:lnTo>
                  <a:lnTo>
                    <a:pt x="665706" y="1133"/>
                  </a:lnTo>
                  <a:lnTo>
                    <a:pt x="657651" y="3214"/>
                  </a:lnTo>
                  <a:lnTo>
                    <a:pt x="648269" y="5855"/>
                  </a:lnTo>
                  <a:lnTo>
                    <a:pt x="637697" y="8826"/>
                  </a:lnTo>
                  <a:lnTo>
                    <a:pt x="626157" y="11998"/>
                  </a:lnTo>
                  <a:lnTo>
                    <a:pt x="613878" y="15293"/>
                  </a:lnTo>
                  <a:lnTo>
                    <a:pt x="601064" y="18664"/>
                  </a:lnTo>
                  <a:lnTo>
                    <a:pt x="588034" y="22084"/>
                  </a:lnTo>
                  <a:lnTo>
                    <a:pt x="575213" y="25535"/>
                  </a:lnTo>
                  <a:lnTo>
                    <a:pt x="562831" y="28982"/>
                  </a:lnTo>
                  <a:lnTo>
                    <a:pt x="551612" y="31602"/>
                  </a:lnTo>
                  <a:lnTo>
                    <a:pt x="544311" y="31842"/>
                  </a:lnTo>
                  <a:lnTo>
                    <a:pt x="543298" y="30032"/>
                  </a:lnTo>
                  <a:lnTo>
                    <a:pt x="547702" y="27918"/>
                  </a:lnTo>
                  <a:lnTo>
                    <a:pt x="555797" y="25998"/>
                  </a:lnTo>
                  <a:lnTo>
                    <a:pt x="565809" y="24045"/>
                  </a:lnTo>
                  <a:lnTo>
                    <a:pt x="576609" y="21871"/>
                  </a:lnTo>
                  <a:lnTo>
                    <a:pt x="587638" y="19741"/>
                  </a:lnTo>
                  <a:lnTo>
                    <a:pt x="598661" y="18295"/>
                  </a:lnTo>
                  <a:lnTo>
                    <a:pt x="609590" y="17850"/>
                  </a:lnTo>
                  <a:lnTo>
                    <a:pt x="620086" y="18722"/>
                  </a:lnTo>
                  <a:lnTo>
                    <a:pt x="629545" y="21368"/>
                  </a:lnTo>
                  <a:lnTo>
                    <a:pt x="637724" y="25864"/>
                  </a:lnTo>
                  <a:lnTo>
                    <a:pt x="644541" y="32138"/>
                  </a:lnTo>
                  <a:lnTo>
                    <a:pt x="649906" y="40162"/>
                  </a:lnTo>
                  <a:lnTo>
                    <a:pt x="653917" y="49738"/>
                  </a:lnTo>
                  <a:lnTo>
                    <a:pt x="656646" y="60401"/>
                  </a:lnTo>
                  <a:lnTo>
                    <a:pt x="658045" y="71543"/>
                  </a:lnTo>
                  <a:lnTo>
                    <a:pt x="658217" y="82776"/>
                  </a:lnTo>
                  <a:lnTo>
                    <a:pt x="657539" y="94096"/>
                  </a:lnTo>
                  <a:lnTo>
                    <a:pt x="656554" y="105762"/>
                  </a:lnTo>
                  <a:lnTo>
                    <a:pt x="655600" y="117899"/>
                  </a:lnTo>
                  <a:lnTo>
                    <a:pt x="654807" y="130272"/>
                  </a:lnTo>
                  <a:lnTo>
                    <a:pt x="654116" y="143789"/>
                  </a:lnTo>
                  <a:lnTo>
                    <a:pt x="653470" y="161875"/>
                  </a:lnTo>
                  <a:lnTo>
                    <a:pt x="652766" y="190367"/>
                  </a:lnTo>
                </a:path>
              </a:pathLst>
            </a:custGeom>
            <a:ln w="38100" cap="flat" cmpd="sng" algn="ctr">
              <a:solidFill>
                <a:srgbClr val="8B8B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872239" y="2401681"/>
            <a:ext cx="3600748" cy="979152"/>
          </a:xfrm>
          <a:custGeom>
            <a:avLst/>
            <a:gdLst/>
            <a:ahLst/>
            <a:cxnLst/>
            <a:rect l="0" t="0" r="0" b="0"/>
            <a:pathLst>
              <a:path w="3600748" h="979152">
                <a:moveTo>
                  <a:pt x="0" y="979151"/>
                </a:moveTo>
                <a:lnTo>
                  <a:pt x="810409" y="0"/>
                </a:lnTo>
                <a:lnTo>
                  <a:pt x="3600747" y="0"/>
                </a:lnTo>
                <a:lnTo>
                  <a:pt x="2790339" y="979151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291203" y="256293"/>
            <a:ext cx="1511738" cy="568999"/>
            <a:chOff x="291203" y="256293"/>
            <a:chExt cx="1511738" cy="568999"/>
          </a:xfrm>
        </p:grpSpPr>
        <p:sp>
          <p:nvSpPr>
            <p:cNvPr id="3" name="Freeform 2"/>
            <p:cNvSpPr/>
            <p:nvPr/>
          </p:nvSpPr>
          <p:spPr>
            <a:xfrm>
              <a:off x="463253" y="336911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5" y="47068"/>
                  </a:lnTo>
                  <a:lnTo>
                    <a:pt x="178" y="65297"/>
                  </a:lnTo>
                  <a:lnTo>
                    <a:pt x="826" y="83162"/>
                  </a:lnTo>
                  <a:lnTo>
                    <a:pt x="2075" y="99806"/>
                  </a:lnTo>
                  <a:lnTo>
                    <a:pt x="3728" y="115214"/>
                  </a:lnTo>
                  <a:lnTo>
                    <a:pt x="5376" y="129847"/>
                  </a:lnTo>
                  <a:lnTo>
                    <a:pt x="6783" y="144105"/>
                  </a:lnTo>
                  <a:lnTo>
                    <a:pt x="8049" y="158697"/>
                  </a:lnTo>
                  <a:lnTo>
                    <a:pt x="9505" y="174652"/>
                  </a:lnTo>
                  <a:lnTo>
                    <a:pt x="11332" y="192401"/>
                  </a:lnTo>
                  <a:lnTo>
                    <a:pt x="13389" y="211700"/>
                  </a:lnTo>
                  <a:lnTo>
                    <a:pt x="15317" y="231945"/>
                  </a:lnTo>
                  <a:lnTo>
                    <a:pt x="16911" y="252662"/>
                  </a:lnTo>
                  <a:lnTo>
                    <a:pt x="18133" y="273265"/>
                  </a:lnTo>
                  <a:lnTo>
                    <a:pt x="19029" y="293010"/>
                  </a:lnTo>
                  <a:lnTo>
                    <a:pt x="19666" y="311578"/>
                  </a:lnTo>
                  <a:lnTo>
                    <a:pt x="20111" y="329010"/>
                  </a:lnTo>
                  <a:lnTo>
                    <a:pt x="20417" y="345499"/>
                  </a:lnTo>
                  <a:lnTo>
                    <a:pt x="20626" y="361250"/>
                  </a:lnTo>
                  <a:lnTo>
                    <a:pt x="20768" y="376046"/>
                  </a:lnTo>
                  <a:lnTo>
                    <a:pt x="20879" y="390800"/>
                  </a:lnTo>
                  <a:lnTo>
                    <a:pt x="20970" y="407929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1203" y="256293"/>
              <a:ext cx="387688" cy="282742"/>
            </a:xfrm>
            <a:custGeom>
              <a:avLst/>
              <a:gdLst/>
              <a:ahLst/>
              <a:cxnLst/>
              <a:rect l="0" t="0" r="0" b="0"/>
              <a:pathLst>
                <a:path w="387688" h="282742">
                  <a:moveTo>
                    <a:pt x="3594" y="112204"/>
                  </a:moveTo>
                  <a:lnTo>
                    <a:pt x="862" y="103403"/>
                  </a:lnTo>
                  <a:lnTo>
                    <a:pt x="0" y="95056"/>
                  </a:lnTo>
                  <a:lnTo>
                    <a:pt x="999" y="86362"/>
                  </a:lnTo>
                  <a:lnTo>
                    <a:pt x="3884" y="77414"/>
                  </a:lnTo>
                  <a:lnTo>
                    <a:pt x="8965" y="68567"/>
                  </a:lnTo>
                  <a:lnTo>
                    <a:pt x="16207" y="60033"/>
                  </a:lnTo>
                  <a:lnTo>
                    <a:pt x="25291" y="52017"/>
                  </a:lnTo>
                  <a:lnTo>
                    <a:pt x="35814" y="44788"/>
                  </a:lnTo>
                  <a:lnTo>
                    <a:pt x="47399" y="38411"/>
                  </a:lnTo>
                  <a:lnTo>
                    <a:pt x="59580" y="32791"/>
                  </a:lnTo>
                  <a:lnTo>
                    <a:pt x="71821" y="27774"/>
                  </a:lnTo>
                  <a:lnTo>
                    <a:pt x="83832" y="23210"/>
                  </a:lnTo>
                  <a:lnTo>
                    <a:pt x="95692" y="18973"/>
                  </a:lnTo>
                  <a:lnTo>
                    <a:pt x="107729" y="14967"/>
                  </a:lnTo>
                  <a:lnTo>
                    <a:pt x="120127" y="11125"/>
                  </a:lnTo>
                  <a:lnTo>
                    <a:pt x="132914" y="7560"/>
                  </a:lnTo>
                  <a:lnTo>
                    <a:pt x="146037" y="4546"/>
                  </a:lnTo>
                  <a:lnTo>
                    <a:pt x="159426" y="2191"/>
                  </a:lnTo>
                  <a:lnTo>
                    <a:pt x="173012" y="611"/>
                  </a:lnTo>
                  <a:lnTo>
                    <a:pt x="186739" y="0"/>
                  </a:lnTo>
                  <a:lnTo>
                    <a:pt x="200565" y="369"/>
                  </a:lnTo>
                  <a:lnTo>
                    <a:pt x="214459" y="1583"/>
                  </a:lnTo>
                  <a:lnTo>
                    <a:pt x="228400" y="3461"/>
                  </a:lnTo>
                  <a:lnTo>
                    <a:pt x="242368" y="5837"/>
                  </a:lnTo>
                  <a:lnTo>
                    <a:pt x="256189" y="8736"/>
                  </a:lnTo>
                  <a:lnTo>
                    <a:pt x="269550" y="12359"/>
                  </a:lnTo>
                  <a:lnTo>
                    <a:pt x="282315" y="16764"/>
                  </a:lnTo>
                  <a:lnTo>
                    <a:pt x="294514" y="22027"/>
                  </a:lnTo>
                  <a:lnTo>
                    <a:pt x="306247" y="28317"/>
                  </a:lnTo>
                  <a:lnTo>
                    <a:pt x="317619" y="35625"/>
                  </a:lnTo>
                  <a:lnTo>
                    <a:pt x="328561" y="43805"/>
                  </a:lnTo>
                  <a:lnTo>
                    <a:pt x="338844" y="52666"/>
                  </a:lnTo>
                  <a:lnTo>
                    <a:pt x="348388" y="62032"/>
                  </a:lnTo>
                  <a:lnTo>
                    <a:pt x="357104" y="71761"/>
                  </a:lnTo>
                  <a:lnTo>
                    <a:pt x="364812" y="81744"/>
                  </a:lnTo>
                  <a:lnTo>
                    <a:pt x="371511" y="91913"/>
                  </a:lnTo>
                  <a:lnTo>
                    <a:pt x="377178" y="102537"/>
                  </a:lnTo>
                  <a:lnTo>
                    <a:pt x="381695" y="114195"/>
                  </a:lnTo>
                  <a:lnTo>
                    <a:pt x="385096" y="127113"/>
                  </a:lnTo>
                  <a:lnTo>
                    <a:pt x="387229" y="141044"/>
                  </a:lnTo>
                  <a:lnTo>
                    <a:pt x="387687" y="155467"/>
                  </a:lnTo>
                  <a:lnTo>
                    <a:pt x="386397" y="170011"/>
                  </a:lnTo>
                  <a:lnTo>
                    <a:pt x="383412" y="184183"/>
                  </a:lnTo>
                  <a:lnTo>
                    <a:pt x="378742" y="197312"/>
                  </a:lnTo>
                  <a:lnTo>
                    <a:pt x="372564" y="209136"/>
                  </a:lnTo>
                  <a:lnTo>
                    <a:pt x="365163" y="219735"/>
                  </a:lnTo>
                  <a:lnTo>
                    <a:pt x="356833" y="229330"/>
                  </a:lnTo>
                  <a:lnTo>
                    <a:pt x="347826" y="238155"/>
                  </a:lnTo>
                  <a:lnTo>
                    <a:pt x="338340" y="246255"/>
                  </a:lnTo>
                  <a:lnTo>
                    <a:pt x="328521" y="253484"/>
                  </a:lnTo>
                  <a:lnTo>
                    <a:pt x="318462" y="259833"/>
                  </a:lnTo>
                  <a:lnTo>
                    <a:pt x="307911" y="265422"/>
                  </a:lnTo>
                  <a:lnTo>
                    <a:pt x="296303" y="270410"/>
                  </a:lnTo>
                  <a:lnTo>
                    <a:pt x="283427" y="274942"/>
                  </a:lnTo>
                  <a:lnTo>
                    <a:pt x="269752" y="278802"/>
                  </a:lnTo>
                  <a:lnTo>
                    <a:pt x="254696" y="281688"/>
                  </a:lnTo>
                  <a:lnTo>
                    <a:pt x="234699" y="282741"/>
                  </a:lnTo>
                  <a:lnTo>
                    <a:pt x="203636" y="2806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06036" y="640985"/>
              <a:ext cx="225716" cy="169436"/>
            </a:xfrm>
            <a:custGeom>
              <a:avLst/>
              <a:gdLst/>
              <a:ahLst/>
              <a:cxnLst/>
              <a:rect l="0" t="0" r="0" b="0"/>
              <a:pathLst>
                <a:path w="225716" h="169436">
                  <a:moveTo>
                    <a:pt x="141487" y="53895"/>
                  </a:moveTo>
                  <a:lnTo>
                    <a:pt x="135619" y="45161"/>
                  </a:lnTo>
                  <a:lnTo>
                    <a:pt x="130055" y="37454"/>
                  </a:lnTo>
                  <a:lnTo>
                    <a:pt x="124251" y="30057"/>
                  </a:lnTo>
                  <a:lnTo>
                    <a:pt x="117998" y="22969"/>
                  </a:lnTo>
                  <a:lnTo>
                    <a:pt x="111019" y="16438"/>
                  </a:lnTo>
                  <a:lnTo>
                    <a:pt x="103238" y="10575"/>
                  </a:lnTo>
                  <a:lnTo>
                    <a:pt x="94737" y="5656"/>
                  </a:lnTo>
                  <a:lnTo>
                    <a:pt x="85658" y="2182"/>
                  </a:lnTo>
                  <a:lnTo>
                    <a:pt x="76149" y="299"/>
                  </a:lnTo>
                  <a:lnTo>
                    <a:pt x="66493" y="0"/>
                  </a:lnTo>
                  <a:lnTo>
                    <a:pt x="57092" y="1313"/>
                  </a:lnTo>
                  <a:lnTo>
                    <a:pt x="48142" y="4088"/>
                  </a:lnTo>
                  <a:lnTo>
                    <a:pt x="39659" y="8221"/>
                  </a:lnTo>
                  <a:lnTo>
                    <a:pt x="31575" y="13736"/>
                  </a:lnTo>
                  <a:lnTo>
                    <a:pt x="23810" y="20526"/>
                  </a:lnTo>
                  <a:lnTo>
                    <a:pt x="16612" y="28694"/>
                  </a:lnTo>
                  <a:lnTo>
                    <a:pt x="10530" y="38611"/>
                  </a:lnTo>
                  <a:lnTo>
                    <a:pt x="5776" y="50313"/>
                  </a:lnTo>
                  <a:lnTo>
                    <a:pt x="2414" y="63239"/>
                  </a:lnTo>
                  <a:lnTo>
                    <a:pt x="525" y="76447"/>
                  </a:lnTo>
                  <a:lnTo>
                    <a:pt x="0" y="89363"/>
                  </a:lnTo>
                  <a:lnTo>
                    <a:pt x="766" y="101795"/>
                  </a:lnTo>
                  <a:lnTo>
                    <a:pt x="2866" y="113750"/>
                  </a:lnTo>
                  <a:lnTo>
                    <a:pt x="6207" y="125299"/>
                  </a:lnTo>
                  <a:lnTo>
                    <a:pt x="10736" y="136206"/>
                  </a:lnTo>
                  <a:lnTo>
                    <a:pt x="16524" y="145940"/>
                  </a:lnTo>
                  <a:lnTo>
                    <a:pt x="23497" y="154297"/>
                  </a:lnTo>
                  <a:lnTo>
                    <a:pt x="31619" y="161064"/>
                  </a:lnTo>
                  <a:lnTo>
                    <a:pt x="40974" y="165861"/>
                  </a:lnTo>
                  <a:lnTo>
                    <a:pt x="51481" y="168668"/>
                  </a:lnTo>
                  <a:lnTo>
                    <a:pt x="62620" y="169435"/>
                  </a:lnTo>
                  <a:lnTo>
                    <a:pt x="73557" y="167913"/>
                  </a:lnTo>
                  <a:lnTo>
                    <a:pt x="83829" y="164187"/>
                  </a:lnTo>
                  <a:lnTo>
                    <a:pt x="93182" y="158603"/>
                  </a:lnTo>
                  <a:lnTo>
                    <a:pt x="101392" y="151575"/>
                  </a:lnTo>
                  <a:lnTo>
                    <a:pt x="108463" y="143478"/>
                  </a:lnTo>
                  <a:lnTo>
                    <a:pt x="114399" y="134451"/>
                  </a:lnTo>
                  <a:lnTo>
                    <a:pt x="119103" y="124415"/>
                  </a:lnTo>
                  <a:lnTo>
                    <a:pt x="122652" y="113434"/>
                  </a:lnTo>
                  <a:lnTo>
                    <a:pt x="125585" y="102642"/>
                  </a:lnTo>
                  <a:lnTo>
                    <a:pt x="129454" y="94234"/>
                  </a:lnTo>
                  <a:lnTo>
                    <a:pt x="134799" y="89619"/>
                  </a:lnTo>
                  <a:lnTo>
                    <a:pt x="140214" y="89011"/>
                  </a:lnTo>
                  <a:lnTo>
                    <a:pt x="145209" y="91688"/>
                  </a:lnTo>
                  <a:lnTo>
                    <a:pt x="149946" y="96629"/>
                  </a:lnTo>
                  <a:lnTo>
                    <a:pt x="154833" y="102813"/>
                  </a:lnTo>
                  <a:lnTo>
                    <a:pt x="160101" y="109575"/>
                  </a:lnTo>
                  <a:lnTo>
                    <a:pt x="166118" y="116243"/>
                  </a:lnTo>
                  <a:lnTo>
                    <a:pt x="173447" y="122042"/>
                  </a:lnTo>
                  <a:lnTo>
                    <a:pt x="182252" y="126646"/>
                  </a:lnTo>
                  <a:lnTo>
                    <a:pt x="191783" y="130102"/>
                  </a:lnTo>
                  <a:lnTo>
                    <a:pt x="201495" y="132971"/>
                  </a:lnTo>
                  <a:lnTo>
                    <a:pt x="212245" y="135501"/>
                  </a:lnTo>
                  <a:lnTo>
                    <a:pt x="225715" y="1381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81227" y="619430"/>
              <a:ext cx="97924" cy="147427"/>
            </a:xfrm>
            <a:custGeom>
              <a:avLst/>
              <a:gdLst/>
              <a:ahLst/>
              <a:cxnLst/>
              <a:rect l="0" t="0" r="0" b="0"/>
              <a:pathLst>
                <a:path w="97924" h="147427">
                  <a:moveTo>
                    <a:pt x="3166" y="75450"/>
                  </a:moveTo>
                  <a:lnTo>
                    <a:pt x="6033" y="84319"/>
                  </a:lnTo>
                  <a:lnTo>
                    <a:pt x="8175" y="93306"/>
                  </a:lnTo>
                  <a:lnTo>
                    <a:pt x="9783" y="103296"/>
                  </a:lnTo>
                  <a:lnTo>
                    <a:pt x="11136" y="114104"/>
                  </a:lnTo>
                  <a:lnTo>
                    <a:pt x="12633" y="125267"/>
                  </a:lnTo>
                  <a:lnTo>
                    <a:pt x="14456" y="136400"/>
                  </a:lnTo>
                  <a:lnTo>
                    <a:pt x="15677" y="144840"/>
                  </a:lnTo>
                  <a:lnTo>
                    <a:pt x="15218" y="147426"/>
                  </a:lnTo>
                  <a:lnTo>
                    <a:pt x="13613" y="145227"/>
                  </a:lnTo>
                  <a:lnTo>
                    <a:pt x="11328" y="139745"/>
                  </a:lnTo>
                  <a:lnTo>
                    <a:pt x="8619" y="131851"/>
                  </a:lnTo>
                  <a:lnTo>
                    <a:pt x="5645" y="122160"/>
                  </a:lnTo>
                  <a:lnTo>
                    <a:pt x="2831" y="111316"/>
                  </a:lnTo>
                  <a:lnTo>
                    <a:pt x="849" y="100005"/>
                  </a:lnTo>
                  <a:lnTo>
                    <a:pt x="0" y="88638"/>
                  </a:lnTo>
                  <a:lnTo>
                    <a:pt x="243" y="77387"/>
                  </a:lnTo>
                  <a:lnTo>
                    <a:pt x="1395" y="66294"/>
                  </a:lnTo>
                  <a:lnTo>
                    <a:pt x="3252" y="55357"/>
                  </a:lnTo>
                  <a:lnTo>
                    <a:pt x="5955" y="44876"/>
                  </a:lnTo>
                  <a:lnTo>
                    <a:pt x="9971" y="35435"/>
                  </a:lnTo>
                  <a:lnTo>
                    <a:pt x="15454" y="27269"/>
                  </a:lnTo>
                  <a:lnTo>
                    <a:pt x="22424" y="20293"/>
                  </a:lnTo>
                  <a:lnTo>
                    <a:pt x="30930" y="14290"/>
                  </a:lnTo>
                  <a:lnTo>
                    <a:pt x="40826" y="9038"/>
                  </a:lnTo>
                  <a:lnTo>
                    <a:pt x="51441" y="4676"/>
                  </a:lnTo>
                  <a:lnTo>
                    <a:pt x="62817" y="1388"/>
                  </a:lnTo>
                  <a:lnTo>
                    <a:pt x="77070" y="0"/>
                  </a:lnTo>
                  <a:lnTo>
                    <a:pt x="97923" y="17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26777" y="661314"/>
              <a:ext cx="184001" cy="138954"/>
            </a:xfrm>
            <a:custGeom>
              <a:avLst/>
              <a:gdLst/>
              <a:ahLst/>
              <a:cxnLst/>
              <a:rect l="0" t="0" r="0" b="0"/>
              <a:pathLst>
                <a:path w="184001" h="138954">
                  <a:moveTo>
                    <a:pt x="99772" y="54623"/>
                  </a:moveTo>
                  <a:lnTo>
                    <a:pt x="96771" y="43022"/>
                  </a:lnTo>
                  <a:lnTo>
                    <a:pt x="93349" y="33174"/>
                  </a:lnTo>
                  <a:lnTo>
                    <a:pt x="89143" y="24178"/>
                  </a:lnTo>
                  <a:lnTo>
                    <a:pt x="83898" y="16082"/>
                  </a:lnTo>
                  <a:lnTo>
                    <a:pt x="77120" y="9351"/>
                  </a:lnTo>
                  <a:lnTo>
                    <a:pt x="68692" y="4148"/>
                  </a:lnTo>
                  <a:lnTo>
                    <a:pt x="59125" y="813"/>
                  </a:lnTo>
                  <a:lnTo>
                    <a:pt x="49330" y="0"/>
                  </a:lnTo>
                  <a:lnTo>
                    <a:pt x="39865" y="1828"/>
                  </a:lnTo>
                  <a:lnTo>
                    <a:pt x="31073" y="5970"/>
                  </a:lnTo>
                  <a:lnTo>
                    <a:pt x="23249" y="11947"/>
                  </a:lnTo>
                  <a:lnTo>
                    <a:pt x="16440" y="19300"/>
                  </a:lnTo>
                  <a:lnTo>
                    <a:pt x="10683" y="27809"/>
                  </a:lnTo>
                  <a:lnTo>
                    <a:pt x="6099" y="37489"/>
                  </a:lnTo>
                  <a:lnTo>
                    <a:pt x="2649" y="48251"/>
                  </a:lnTo>
                  <a:lnTo>
                    <a:pt x="481" y="59746"/>
                  </a:lnTo>
                  <a:lnTo>
                    <a:pt x="0" y="71462"/>
                  </a:lnTo>
                  <a:lnTo>
                    <a:pt x="1278" y="83065"/>
                  </a:lnTo>
                  <a:lnTo>
                    <a:pt x="4425" y="93788"/>
                  </a:lnTo>
                  <a:lnTo>
                    <a:pt x="9735" y="102392"/>
                  </a:lnTo>
                  <a:lnTo>
                    <a:pt x="17152" y="108389"/>
                  </a:lnTo>
                  <a:lnTo>
                    <a:pt x="26030" y="111785"/>
                  </a:lnTo>
                  <a:lnTo>
                    <a:pt x="35357" y="112717"/>
                  </a:lnTo>
                  <a:lnTo>
                    <a:pt x="44507" y="111528"/>
                  </a:lnTo>
                  <a:lnTo>
                    <a:pt x="53086" y="108496"/>
                  </a:lnTo>
                  <a:lnTo>
                    <a:pt x="60769" y="103737"/>
                  </a:lnTo>
                  <a:lnTo>
                    <a:pt x="67482" y="97466"/>
                  </a:lnTo>
                  <a:lnTo>
                    <a:pt x="73175" y="89819"/>
                  </a:lnTo>
                  <a:lnTo>
                    <a:pt x="77717" y="80785"/>
                  </a:lnTo>
                  <a:lnTo>
                    <a:pt x="81152" y="70576"/>
                  </a:lnTo>
                  <a:lnTo>
                    <a:pt x="83806" y="62625"/>
                  </a:lnTo>
                  <a:lnTo>
                    <a:pt x="86201" y="61035"/>
                  </a:lnTo>
                  <a:lnTo>
                    <a:pt x="88846" y="64475"/>
                  </a:lnTo>
                  <a:lnTo>
                    <a:pt x="92166" y="70951"/>
                  </a:lnTo>
                  <a:lnTo>
                    <a:pt x="96299" y="78984"/>
                  </a:lnTo>
                  <a:lnTo>
                    <a:pt x="101179" y="87510"/>
                  </a:lnTo>
                  <a:lnTo>
                    <a:pt x="106665" y="95980"/>
                  </a:lnTo>
                  <a:lnTo>
                    <a:pt x="112608" y="104195"/>
                  </a:lnTo>
                  <a:lnTo>
                    <a:pt x="118883" y="112126"/>
                  </a:lnTo>
                  <a:lnTo>
                    <a:pt x="125398" y="119796"/>
                  </a:lnTo>
                  <a:lnTo>
                    <a:pt x="132244" y="126767"/>
                  </a:lnTo>
                  <a:lnTo>
                    <a:pt x="139678" y="132169"/>
                  </a:lnTo>
                  <a:lnTo>
                    <a:pt x="147829" y="135656"/>
                  </a:lnTo>
                  <a:lnTo>
                    <a:pt x="156919" y="137915"/>
                  </a:lnTo>
                  <a:lnTo>
                    <a:pt x="168258" y="138953"/>
                  </a:lnTo>
                  <a:lnTo>
                    <a:pt x="184000" y="1388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79191" y="421139"/>
              <a:ext cx="52644" cy="400084"/>
            </a:xfrm>
            <a:custGeom>
              <a:avLst/>
              <a:gdLst/>
              <a:ahLst/>
              <a:cxnLst/>
              <a:rect l="0" t="0" r="0" b="0"/>
              <a:pathLst>
                <a:path w="52644" h="40008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72"/>
                  </a:lnTo>
                  <a:lnTo>
                    <a:pt x="178" y="46979"/>
                  </a:lnTo>
                  <a:lnTo>
                    <a:pt x="826" y="60935"/>
                  </a:lnTo>
                  <a:lnTo>
                    <a:pt x="2079" y="76498"/>
                  </a:lnTo>
                  <a:lnTo>
                    <a:pt x="3905" y="93501"/>
                  </a:lnTo>
                  <a:lnTo>
                    <a:pt x="6201" y="111659"/>
                  </a:lnTo>
                  <a:lnTo>
                    <a:pt x="8857" y="130686"/>
                  </a:lnTo>
                  <a:lnTo>
                    <a:pt x="11776" y="150342"/>
                  </a:lnTo>
                  <a:lnTo>
                    <a:pt x="14880" y="170441"/>
                  </a:lnTo>
                  <a:lnTo>
                    <a:pt x="18110" y="190843"/>
                  </a:lnTo>
                  <a:lnTo>
                    <a:pt x="21260" y="211288"/>
                  </a:lnTo>
                  <a:lnTo>
                    <a:pt x="23996" y="231401"/>
                  </a:lnTo>
                  <a:lnTo>
                    <a:pt x="26172" y="251002"/>
                  </a:lnTo>
                  <a:lnTo>
                    <a:pt x="27973" y="269927"/>
                  </a:lnTo>
                  <a:lnTo>
                    <a:pt x="29796" y="287951"/>
                  </a:lnTo>
                  <a:lnTo>
                    <a:pt x="31878" y="305034"/>
                  </a:lnTo>
                  <a:lnTo>
                    <a:pt x="34277" y="321135"/>
                  </a:lnTo>
                  <a:lnTo>
                    <a:pt x="36968" y="336116"/>
                  </a:lnTo>
                  <a:lnTo>
                    <a:pt x="39887" y="349998"/>
                  </a:lnTo>
                  <a:lnTo>
                    <a:pt x="42825" y="362499"/>
                  </a:lnTo>
                  <a:lnTo>
                    <a:pt x="45722" y="374179"/>
                  </a:lnTo>
                  <a:lnTo>
                    <a:pt x="48831" y="386065"/>
                  </a:lnTo>
                  <a:lnTo>
                    <a:pt x="52643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52891" y="431668"/>
              <a:ext cx="63172" cy="368498"/>
            </a:xfrm>
            <a:custGeom>
              <a:avLst/>
              <a:gdLst/>
              <a:ahLst/>
              <a:cxnLst/>
              <a:rect l="0" t="0" r="0" b="0"/>
              <a:pathLst>
                <a:path w="63172" h="368498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2004" y="45068"/>
                  </a:lnTo>
                  <a:lnTo>
                    <a:pt x="3863" y="61611"/>
                  </a:lnTo>
                  <a:lnTo>
                    <a:pt x="6180" y="77807"/>
                  </a:lnTo>
                  <a:lnTo>
                    <a:pt x="8846" y="93048"/>
                  </a:lnTo>
                  <a:lnTo>
                    <a:pt x="11770" y="107703"/>
                  </a:lnTo>
                  <a:lnTo>
                    <a:pt x="14877" y="122822"/>
                  </a:lnTo>
                  <a:lnTo>
                    <a:pt x="18113" y="138989"/>
                  </a:lnTo>
                  <a:lnTo>
                    <a:pt x="21436" y="156135"/>
                  </a:lnTo>
                  <a:lnTo>
                    <a:pt x="24821" y="173810"/>
                  </a:lnTo>
                  <a:lnTo>
                    <a:pt x="28246" y="191671"/>
                  </a:lnTo>
                  <a:lnTo>
                    <a:pt x="31699" y="209548"/>
                  </a:lnTo>
                  <a:lnTo>
                    <a:pt x="35171" y="227376"/>
                  </a:lnTo>
                  <a:lnTo>
                    <a:pt x="38655" y="245136"/>
                  </a:lnTo>
                  <a:lnTo>
                    <a:pt x="42148" y="262671"/>
                  </a:lnTo>
                  <a:lnTo>
                    <a:pt x="45646" y="279684"/>
                  </a:lnTo>
                  <a:lnTo>
                    <a:pt x="49143" y="296045"/>
                  </a:lnTo>
                  <a:lnTo>
                    <a:pt x="52487" y="311384"/>
                  </a:lnTo>
                  <a:lnTo>
                    <a:pt x="55708" y="326627"/>
                  </a:lnTo>
                  <a:lnTo>
                    <a:pt x="59089" y="344229"/>
                  </a:lnTo>
                  <a:lnTo>
                    <a:pt x="63171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58176" y="628724"/>
              <a:ext cx="157928" cy="195673"/>
            </a:xfrm>
            <a:custGeom>
              <a:avLst/>
              <a:gdLst/>
              <a:ahLst/>
              <a:cxnLst/>
              <a:rect l="0" t="0" r="0" b="0"/>
              <a:pathLst>
                <a:path w="157928" h="195673">
                  <a:moveTo>
                    <a:pt x="0" y="97742"/>
                  </a:moveTo>
                  <a:lnTo>
                    <a:pt x="8868" y="94808"/>
                  </a:lnTo>
                  <a:lnTo>
                    <a:pt x="17855" y="92026"/>
                  </a:lnTo>
                  <a:lnTo>
                    <a:pt x="27846" y="89126"/>
                  </a:lnTo>
                  <a:lnTo>
                    <a:pt x="38654" y="86086"/>
                  </a:lnTo>
                  <a:lnTo>
                    <a:pt x="49817" y="82921"/>
                  </a:lnTo>
                  <a:lnTo>
                    <a:pt x="61017" y="79652"/>
                  </a:lnTo>
                  <a:lnTo>
                    <a:pt x="71957" y="76141"/>
                  </a:lnTo>
                  <a:lnTo>
                    <a:pt x="82293" y="72102"/>
                  </a:lnTo>
                  <a:lnTo>
                    <a:pt x="91892" y="67415"/>
                  </a:lnTo>
                  <a:lnTo>
                    <a:pt x="100318" y="61962"/>
                  </a:lnTo>
                  <a:lnTo>
                    <a:pt x="106774" y="55545"/>
                  </a:lnTo>
                  <a:lnTo>
                    <a:pt x="110994" y="48156"/>
                  </a:lnTo>
                  <a:lnTo>
                    <a:pt x="112862" y="40092"/>
                  </a:lnTo>
                  <a:lnTo>
                    <a:pt x="112153" y="31841"/>
                  </a:lnTo>
                  <a:lnTo>
                    <a:pt x="109005" y="23711"/>
                  </a:lnTo>
                  <a:lnTo>
                    <a:pt x="103656" y="16136"/>
                  </a:lnTo>
                  <a:lnTo>
                    <a:pt x="96262" y="9735"/>
                  </a:lnTo>
                  <a:lnTo>
                    <a:pt x="87118" y="4740"/>
                  </a:lnTo>
                  <a:lnTo>
                    <a:pt x="76915" y="1370"/>
                  </a:lnTo>
                  <a:lnTo>
                    <a:pt x="66616" y="0"/>
                  </a:lnTo>
                  <a:lnTo>
                    <a:pt x="56770" y="639"/>
                  </a:lnTo>
                  <a:lnTo>
                    <a:pt x="47535" y="3168"/>
                  </a:lnTo>
                  <a:lnTo>
                    <a:pt x="38873" y="7524"/>
                  </a:lnTo>
                  <a:lnTo>
                    <a:pt x="30684" y="13491"/>
                  </a:lnTo>
                  <a:lnTo>
                    <a:pt x="23184" y="20919"/>
                  </a:lnTo>
                  <a:lnTo>
                    <a:pt x="16890" y="29799"/>
                  </a:lnTo>
                  <a:lnTo>
                    <a:pt x="11987" y="39993"/>
                  </a:lnTo>
                  <a:lnTo>
                    <a:pt x="8354" y="51260"/>
                  </a:lnTo>
                  <a:lnTo>
                    <a:pt x="5748" y="63346"/>
                  </a:lnTo>
                  <a:lnTo>
                    <a:pt x="3925" y="76027"/>
                  </a:lnTo>
                  <a:lnTo>
                    <a:pt x="2835" y="88965"/>
                  </a:lnTo>
                  <a:lnTo>
                    <a:pt x="2619" y="101724"/>
                  </a:lnTo>
                  <a:lnTo>
                    <a:pt x="3289" y="114077"/>
                  </a:lnTo>
                  <a:lnTo>
                    <a:pt x="4891" y="125829"/>
                  </a:lnTo>
                  <a:lnTo>
                    <a:pt x="7569" y="136729"/>
                  </a:lnTo>
                  <a:lnTo>
                    <a:pt x="11298" y="146729"/>
                  </a:lnTo>
                  <a:lnTo>
                    <a:pt x="15922" y="155936"/>
                  </a:lnTo>
                  <a:lnTo>
                    <a:pt x="21242" y="164515"/>
                  </a:lnTo>
                  <a:lnTo>
                    <a:pt x="27088" y="172615"/>
                  </a:lnTo>
                  <a:lnTo>
                    <a:pt x="33639" y="180040"/>
                  </a:lnTo>
                  <a:lnTo>
                    <a:pt x="41400" y="186275"/>
                  </a:lnTo>
                  <a:lnTo>
                    <a:pt x="50546" y="191127"/>
                  </a:lnTo>
                  <a:lnTo>
                    <a:pt x="60789" y="194384"/>
                  </a:lnTo>
                  <a:lnTo>
                    <a:pt x="71583" y="195672"/>
                  </a:lnTo>
                  <a:lnTo>
                    <a:pt x="82541" y="194979"/>
                  </a:lnTo>
                  <a:lnTo>
                    <a:pt x="93322" y="192581"/>
                  </a:lnTo>
                  <a:lnTo>
                    <a:pt x="103554" y="188846"/>
                  </a:lnTo>
                  <a:lnTo>
                    <a:pt x="113093" y="184121"/>
                  </a:lnTo>
                  <a:lnTo>
                    <a:pt x="121877" y="178800"/>
                  </a:lnTo>
                  <a:lnTo>
                    <a:pt x="130786" y="172697"/>
                  </a:lnTo>
                  <a:lnTo>
                    <a:pt x="141722" y="164166"/>
                  </a:lnTo>
                  <a:lnTo>
                    <a:pt x="157927" y="150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43076" y="379025"/>
              <a:ext cx="36199" cy="442198"/>
            </a:xfrm>
            <a:custGeom>
              <a:avLst/>
              <a:gdLst/>
              <a:ahLst/>
              <a:cxnLst/>
              <a:rect l="0" t="0" r="0" b="0"/>
              <a:pathLst>
                <a:path w="36199" h="442198">
                  <a:moveTo>
                    <a:pt x="4613" y="0"/>
                  </a:moveTo>
                  <a:lnTo>
                    <a:pt x="1813" y="8869"/>
                  </a:lnTo>
                  <a:lnTo>
                    <a:pt x="311" y="17856"/>
                  </a:lnTo>
                  <a:lnTo>
                    <a:pt x="0" y="27860"/>
                  </a:lnTo>
                  <a:lnTo>
                    <a:pt x="507" y="39186"/>
                  </a:lnTo>
                  <a:lnTo>
                    <a:pt x="1326" y="52294"/>
                  </a:lnTo>
                  <a:lnTo>
                    <a:pt x="2146" y="67259"/>
                  </a:lnTo>
                  <a:lnTo>
                    <a:pt x="3003" y="83848"/>
                  </a:lnTo>
                  <a:lnTo>
                    <a:pt x="4178" y="101722"/>
                  </a:lnTo>
                  <a:lnTo>
                    <a:pt x="5813" y="120556"/>
                  </a:lnTo>
                  <a:lnTo>
                    <a:pt x="7740" y="140081"/>
                  </a:lnTo>
                  <a:lnTo>
                    <a:pt x="9580" y="160092"/>
                  </a:lnTo>
                  <a:lnTo>
                    <a:pt x="11119" y="180426"/>
                  </a:lnTo>
                  <a:lnTo>
                    <a:pt x="12475" y="200485"/>
                  </a:lnTo>
                  <a:lnTo>
                    <a:pt x="13992" y="219275"/>
                  </a:lnTo>
                  <a:lnTo>
                    <a:pt x="15860" y="236365"/>
                  </a:lnTo>
                  <a:lnTo>
                    <a:pt x="17946" y="252146"/>
                  </a:lnTo>
                  <a:lnTo>
                    <a:pt x="19892" y="267513"/>
                  </a:lnTo>
                  <a:lnTo>
                    <a:pt x="21503" y="283044"/>
                  </a:lnTo>
                  <a:lnTo>
                    <a:pt x="22907" y="298954"/>
                  </a:lnTo>
                  <a:lnTo>
                    <a:pt x="24456" y="315261"/>
                  </a:lnTo>
                  <a:lnTo>
                    <a:pt x="26346" y="331904"/>
                  </a:lnTo>
                  <a:lnTo>
                    <a:pt x="28445" y="348642"/>
                  </a:lnTo>
                  <a:lnTo>
                    <a:pt x="30401" y="365099"/>
                  </a:lnTo>
                  <a:lnTo>
                    <a:pt x="32014" y="381072"/>
                  </a:lnTo>
                  <a:lnTo>
                    <a:pt x="33252" y="395948"/>
                  </a:lnTo>
                  <a:lnTo>
                    <a:pt x="34292" y="410082"/>
                  </a:lnTo>
                  <a:lnTo>
                    <a:pt x="35222" y="424716"/>
                  </a:lnTo>
                  <a:lnTo>
                    <a:pt x="36198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23600" y="652758"/>
              <a:ext cx="179341" cy="172534"/>
            </a:xfrm>
            <a:custGeom>
              <a:avLst/>
              <a:gdLst/>
              <a:ahLst/>
              <a:cxnLst/>
              <a:rect l="0" t="0" r="0" b="0"/>
              <a:pathLst>
                <a:path w="179341" h="172534">
                  <a:moveTo>
                    <a:pt x="134659" y="42122"/>
                  </a:moveTo>
                  <a:lnTo>
                    <a:pt x="128657" y="33522"/>
                  </a:lnTo>
                  <a:lnTo>
                    <a:pt x="121812" y="27096"/>
                  </a:lnTo>
                  <a:lnTo>
                    <a:pt x="113420" y="22291"/>
                  </a:lnTo>
                  <a:lnTo>
                    <a:pt x="103620" y="18923"/>
                  </a:lnTo>
                  <a:lnTo>
                    <a:pt x="92657" y="17025"/>
                  </a:lnTo>
                  <a:lnTo>
                    <a:pt x="80805" y="16491"/>
                  </a:lnTo>
                  <a:lnTo>
                    <a:pt x="68627" y="17246"/>
                  </a:lnTo>
                  <a:lnTo>
                    <a:pt x="56927" y="19338"/>
                  </a:lnTo>
                  <a:lnTo>
                    <a:pt x="46105" y="22676"/>
                  </a:lnTo>
                  <a:lnTo>
                    <a:pt x="36199" y="27373"/>
                  </a:lnTo>
                  <a:lnTo>
                    <a:pt x="27078" y="33807"/>
                  </a:lnTo>
                  <a:lnTo>
                    <a:pt x="18584" y="42025"/>
                  </a:lnTo>
                  <a:lnTo>
                    <a:pt x="11047" y="51799"/>
                  </a:lnTo>
                  <a:lnTo>
                    <a:pt x="5261" y="62800"/>
                  </a:lnTo>
                  <a:lnTo>
                    <a:pt x="1526" y="74714"/>
                  </a:lnTo>
                  <a:lnTo>
                    <a:pt x="0" y="87118"/>
                  </a:lnTo>
                  <a:lnTo>
                    <a:pt x="946" y="99511"/>
                  </a:lnTo>
                  <a:lnTo>
                    <a:pt x="4248" y="111615"/>
                  </a:lnTo>
                  <a:lnTo>
                    <a:pt x="9362" y="123198"/>
                  </a:lnTo>
                  <a:lnTo>
                    <a:pt x="15534" y="133984"/>
                  </a:lnTo>
                  <a:lnTo>
                    <a:pt x="22245" y="143897"/>
                  </a:lnTo>
                  <a:lnTo>
                    <a:pt x="29695" y="152708"/>
                  </a:lnTo>
                  <a:lnTo>
                    <a:pt x="38666" y="159956"/>
                  </a:lnTo>
                  <a:lnTo>
                    <a:pt x="49472" y="165531"/>
                  </a:lnTo>
                  <a:lnTo>
                    <a:pt x="61662" y="169462"/>
                  </a:lnTo>
                  <a:lnTo>
                    <a:pt x="74309" y="171743"/>
                  </a:lnTo>
                  <a:lnTo>
                    <a:pt x="86816" y="172533"/>
                  </a:lnTo>
                  <a:lnTo>
                    <a:pt x="98959" y="171948"/>
                  </a:lnTo>
                  <a:lnTo>
                    <a:pt x="110713" y="169968"/>
                  </a:lnTo>
                  <a:lnTo>
                    <a:pt x="122128" y="166709"/>
                  </a:lnTo>
                  <a:lnTo>
                    <a:pt x="133114" y="162235"/>
                  </a:lnTo>
                  <a:lnTo>
                    <a:pt x="143432" y="156483"/>
                  </a:lnTo>
                  <a:lnTo>
                    <a:pt x="152999" y="149530"/>
                  </a:lnTo>
                  <a:lnTo>
                    <a:pt x="161562" y="141251"/>
                  </a:lnTo>
                  <a:lnTo>
                    <a:pt x="168636" y="131259"/>
                  </a:lnTo>
                  <a:lnTo>
                    <a:pt x="174087" y="119506"/>
                  </a:lnTo>
                  <a:lnTo>
                    <a:pt x="177763" y="106547"/>
                  </a:lnTo>
                  <a:lnTo>
                    <a:pt x="179340" y="93317"/>
                  </a:lnTo>
                  <a:lnTo>
                    <a:pt x="178844" y="80390"/>
                  </a:lnTo>
                  <a:lnTo>
                    <a:pt x="176580" y="68120"/>
                  </a:lnTo>
                  <a:lnTo>
                    <a:pt x="172935" y="56807"/>
                  </a:lnTo>
                  <a:lnTo>
                    <a:pt x="168267" y="46498"/>
                  </a:lnTo>
                  <a:lnTo>
                    <a:pt x="162865" y="37067"/>
                  </a:lnTo>
                  <a:lnTo>
                    <a:pt x="156948" y="28330"/>
                  </a:lnTo>
                  <a:lnTo>
                    <a:pt x="150672" y="20126"/>
                  </a:lnTo>
                  <a:lnTo>
                    <a:pt x="143984" y="12799"/>
                  </a:lnTo>
                  <a:lnTo>
                    <a:pt x="136656" y="7161"/>
                  </a:lnTo>
                  <a:lnTo>
                    <a:pt x="128576" y="3516"/>
                  </a:lnTo>
                  <a:lnTo>
                    <a:pt x="119540" y="1136"/>
                  </a:lnTo>
                  <a:lnTo>
                    <a:pt x="108245" y="0"/>
                  </a:lnTo>
                  <a:lnTo>
                    <a:pt x="92545" y="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52725" y="621181"/>
            <a:ext cx="2442612" cy="494840"/>
            <a:chOff x="452725" y="621181"/>
            <a:chExt cx="2442612" cy="494840"/>
          </a:xfrm>
        </p:grpSpPr>
        <p:sp>
          <p:nvSpPr>
            <p:cNvPr id="14" name="Freeform 13"/>
            <p:cNvSpPr/>
            <p:nvPr/>
          </p:nvSpPr>
          <p:spPr>
            <a:xfrm>
              <a:off x="1789844" y="664420"/>
              <a:ext cx="218140" cy="451601"/>
            </a:xfrm>
            <a:custGeom>
              <a:avLst/>
              <a:gdLst/>
              <a:ahLst/>
              <a:cxnLst/>
              <a:rect l="0" t="0" r="0" b="0"/>
              <a:pathLst>
                <a:path w="218140" h="451601">
                  <a:moveTo>
                    <a:pt x="189513" y="51517"/>
                  </a:moveTo>
                  <a:lnTo>
                    <a:pt x="186512" y="42783"/>
                  </a:lnTo>
                  <a:lnTo>
                    <a:pt x="183090" y="35077"/>
                  </a:lnTo>
                  <a:lnTo>
                    <a:pt x="178889" y="27679"/>
                  </a:lnTo>
                  <a:lnTo>
                    <a:pt x="173816" y="20591"/>
                  </a:lnTo>
                  <a:lnTo>
                    <a:pt x="167687" y="14060"/>
                  </a:lnTo>
                  <a:lnTo>
                    <a:pt x="160507" y="8202"/>
                  </a:lnTo>
                  <a:lnTo>
                    <a:pt x="152593" y="3455"/>
                  </a:lnTo>
                  <a:lnTo>
                    <a:pt x="144446" y="630"/>
                  </a:lnTo>
                  <a:lnTo>
                    <a:pt x="136379" y="0"/>
                  </a:lnTo>
                  <a:lnTo>
                    <a:pt x="128508" y="1527"/>
                  </a:lnTo>
                  <a:lnTo>
                    <a:pt x="120843" y="5136"/>
                  </a:lnTo>
                  <a:lnTo>
                    <a:pt x="113364" y="10567"/>
                  </a:lnTo>
                  <a:lnTo>
                    <a:pt x="106359" y="17619"/>
                  </a:lnTo>
                  <a:lnTo>
                    <a:pt x="100406" y="26238"/>
                  </a:lnTo>
                  <a:lnTo>
                    <a:pt x="95735" y="36257"/>
                  </a:lnTo>
                  <a:lnTo>
                    <a:pt x="92260" y="47576"/>
                  </a:lnTo>
                  <a:lnTo>
                    <a:pt x="89761" y="60229"/>
                  </a:lnTo>
                  <a:lnTo>
                    <a:pt x="88014" y="74098"/>
                  </a:lnTo>
                  <a:lnTo>
                    <a:pt x="87144" y="88479"/>
                  </a:lnTo>
                  <a:lnTo>
                    <a:pt x="87608" y="102213"/>
                  </a:lnTo>
                  <a:lnTo>
                    <a:pt x="89553" y="114699"/>
                  </a:lnTo>
                  <a:lnTo>
                    <a:pt x="92995" y="125708"/>
                  </a:lnTo>
                  <a:lnTo>
                    <a:pt x="97979" y="135112"/>
                  </a:lnTo>
                  <a:lnTo>
                    <a:pt x="104371" y="143014"/>
                  </a:lnTo>
                  <a:lnTo>
                    <a:pt x="111917" y="149186"/>
                  </a:lnTo>
                  <a:lnTo>
                    <a:pt x="120345" y="152993"/>
                  </a:lnTo>
                  <a:lnTo>
                    <a:pt x="129413" y="154294"/>
                  </a:lnTo>
                  <a:lnTo>
                    <a:pt x="138770" y="153220"/>
                  </a:lnTo>
                  <a:lnTo>
                    <a:pt x="147971" y="149918"/>
                  </a:lnTo>
                  <a:lnTo>
                    <a:pt x="156782" y="144697"/>
                  </a:lnTo>
                  <a:lnTo>
                    <a:pt x="165003" y="137957"/>
                  </a:lnTo>
                  <a:lnTo>
                    <a:pt x="172379" y="130079"/>
                  </a:lnTo>
                  <a:lnTo>
                    <a:pt x="178874" y="121424"/>
                  </a:lnTo>
                  <a:lnTo>
                    <a:pt x="185142" y="113849"/>
                  </a:lnTo>
                  <a:lnTo>
                    <a:pt x="191445" y="110273"/>
                  </a:lnTo>
                  <a:lnTo>
                    <a:pt x="196797" y="111368"/>
                  </a:lnTo>
                  <a:lnTo>
                    <a:pt x="200898" y="116329"/>
                  </a:lnTo>
                  <a:lnTo>
                    <a:pt x="203889" y="124129"/>
                  </a:lnTo>
                  <a:lnTo>
                    <a:pt x="206174" y="133926"/>
                  </a:lnTo>
                  <a:lnTo>
                    <a:pt x="208290" y="145098"/>
                  </a:lnTo>
                  <a:lnTo>
                    <a:pt x="210546" y="157206"/>
                  </a:lnTo>
                  <a:lnTo>
                    <a:pt x="212885" y="169948"/>
                  </a:lnTo>
                  <a:lnTo>
                    <a:pt x="214997" y="183118"/>
                  </a:lnTo>
                  <a:lnTo>
                    <a:pt x="216708" y="196575"/>
                  </a:lnTo>
                  <a:lnTo>
                    <a:pt x="217838" y="210225"/>
                  </a:lnTo>
                  <a:lnTo>
                    <a:pt x="218139" y="224003"/>
                  </a:lnTo>
                  <a:lnTo>
                    <a:pt x="217558" y="237863"/>
                  </a:lnTo>
                  <a:lnTo>
                    <a:pt x="216201" y="251613"/>
                  </a:lnTo>
                  <a:lnTo>
                    <a:pt x="214226" y="264925"/>
                  </a:lnTo>
                  <a:lnTo>
                    <a:pt x="211780" y="277659"/>
                  </a:lnTo>
                  <a:lnTo>
                    <a:pt x="208664" y="289837"/>
                  </a:lnTo>
                  <a:lnTo>
                    <a:pt x="204363" y="301556"/>
                  </a:lnTo>
                  <a:lnTo>
                    <a:pt x="198686" y="312918"/>
                  </a:lnTo>
                  <a:lnTo>
                    <a:pt x="191584" y="323854"/>
                  </a:lnTo>
                  <a:lnTo>
                    <a:pt x="182989" y="334133"/>
                  </a:lnTo>
                  <a:lnTo>
                    <a:pt x="173018" y="343679"/>
                  </a:lnTo>
                  <a:lnTo>
                    <a:pt x="161917" y="352565"/>
                  </a:lnTo>
                  <a:lnTo>
                    <a:pt x="149949" y="360920"/>
                  </a:lnTo>
                  <a:lnTo>
                    <a:pt x="137346" y="368876"/>
                  </a:lnTo>
                  <a:lnTo>
                    <a:pt x="124293" y="376542"/>
                  </a:lnTo>
                  <a:lnTo>
                    <a:pt x="110925" y="384003"/>
                  </a:lnTo>
                  <a:lnTo>
                    <a:pt x="97349" y="391322"/>
                  </a:lnTo>
                  <a:lnTo>
                    <a:pt x="83962" y="398544"/>
                  </a:lnTo>
                  <a:lnTo>
                    <a:pt x="71426" y="405700"/>
                  </a:lnTo>
                  <a:lnTo>
                    <a:pt x="60032" y="412806"/>
                  </a:lnTo>
                  <a:lnTo>
                    <a:pt x="49648" y="419767"/>
                  </a:lnTo>
                  <a:lnTo>
                    <a:pt x="38671" y="427166"/>
                  </a:lnTo>
                  <a:lnTo>
                    <a:pt x="23904" y="436772"/>
                  </a:lnTo>
                  <a:lnTo>
                    <a:pt x="0" y="4516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72921" y="621181"/>
              <a:ext cx="117007" cy="174110"/>
            </a:xfrm>
            <a:custGeom>
              <a:avLst/>
              <a:gdLst/>
              <a:ahLst/>
              <a:cxnLst/>
              <a:rect l="0" t="0" r="0" b="0"/>
              <a:pathLst>
                <a:path w="117007" h="174110">
                  <a:moveTo>
                    <a:pt x="11721" y="84228"/>
                  </a:moveTo>
                  <a:lnTo>
                    <a:pt x="6055" y="90162"/>
                  </a:lnTo>
                  <a:lnTo>
                    <a:pt x="2411" y="96367"/>
                  </a:lnTo>
                  <a:lnTo>
                    <a:pt x="501" y="103463"/>
                  </a:lnTo>
                  <a:lnTo>
                    <a:pt x="0" y="111403"/>
                  </a:lnTo>
                  <a:lnTo>
                    <a:pt x="619" y="120050"/>
                  </a:lnTo>
                  <a:lnTo>
                    <a:pt x="2091" y="129249"/>
                  </a:lnTo>
                  <a:lnTo>
                    <a:pt x="4186" y="139021"/>
                  </a:lnTo>
                  <a:lnTo>
                    <a:pt x="6724" y="149559"/>
                  </a:lnTo>
                  <a:lnTo>
                    <a:pt x="9535" y="160837"/>
                  </a:lnTo>
                  <a:lnTo>
                    <a:pt x="11173" y="170331"/>
                  </a:lnTo>
                  <a:lnTo>
                    <a:pt x="10427" y="174109"/>
                  </a:lnTo>
                  <a:lnTo>
                    <a:pt x="8661" y="171779"/>
                  </a:lnTo>
                  <a:lnTo>
                    <a:pt x="6823" y="164667"/>
                  </a:lnTo>
                  <a:lnTo>
                    <a:pt x="5269" y="154170"/>
                  </a:lnTo>
                  <a:lnTo>
                    <a:pt x="4069" y="141357"/>
                  </a:lnTo>
                  <a:lnTo>
                    <a:pt x="3197" y="126990"/>
                  </a:lnTo>
                  <a:lnTo>
                    <a:pt x="2916" y="111909"/>
                  </a:lnTo>
                  <a:lnTo>
                    <a:pt x="3775" y="97075"/>
                  </a:lnTo>
                  <a:lnTo>
                    <a:pt x="5985" y="82985"/>
                  </a:lnTo>
                  <a:lnTo>
                    <a:pt x="9604" y="69892"/>
                  </a:lnTo>
                  <a:lnTo>
                    <a:pt x="14706" y="58007"/>
                  </a:lnTo>
                  <a:lnTo>
                    <a:pt x="21177" y="47311"/>
                  </a:lnTo>
                  <a:lnTo>
                    <a:pt x="28776" y="37786"/>
                  </a:lnTo>
                  <a:lnTo>
                    <a:pt x="37239" y="29517"/>
                  </a:lnTo>
                  <a:lnTo>
                    <a:pt x="46335" y="22435"/>
                  </a:lnTo>
                  <a:lnTo>
                    <a:pt x="56002" y="16489"/>
                  </a:lnTo>
                  <a:lnTo>
                    <a:pt x="67605" y="11147"/>
                  </a:lnTo>
                  <a:lnTo>
                    <a:pt x="85511" y="5937"/>
                  </a:lnTo>
                  <a:lnTo>
                    <a:pt x="11700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40369" y="662280"/>
              <a:ext cx="191714" cy="154208"/>
            </a:xfrm>
            <a:custGeom>
              <a:avLst/>
              <a:gdLst/>
              <a:ahLst/>
              <a:cxnLst/>
              <a:rect l="0" t="0" r="0" b="0"/>
              <a:pathLst>
                <a:path w="191714" h="154208">
                  <a:moveTo>
                    <a:pt x="86429" y="11543"/>
                  </a:moveTo>
                  <a:lnTo>
                    <a:pt x="80494" y="5877"/>
                  </a:lnTo>
                  <a:lnTo>
                    <a:pt x="74289" y="2233"/>
                  </a:lnTo>
                  <a:lnTo>
                    <a:pt x="67198" y="328"/>
                  </a:lnTo>
                  <a:lnTo>
                    <a:pt x="59431" y="0"/>
                  </a:lnTo>
                  <a:lnTo>
                    <a:pt x="51432" y="1267"/>
                  </a:lnTo>
                  <a:lnTo>
                    <a:pt x="43496" y="3996"/>
                  </a:lnTo>
                  <a:lnTo>
                    <a:pt x="35895" y="8090"/>
                  </a:lnTo>
                  <a:lnTo>
                    <a:pt x="28950" y="13573"/>
                  </a:lnTo>
                  <a:lnTo>
                    <a:pt x="22766" y="20336"/>
                  </a:lnTo>
                  <a:lnTo>
                    <a:pt x="17276" y="28315"/>
                  </a:lnTo>
                  <a:lnTo>
                    <a:pt x="12348" y="37572"/>
                  </a:lnTo>
                  <a:lnTo>
                    <a:pt x="7853" y="48027"/>
                  </a:lnTo>
                  <a:lnTo>
                    <a:pt x="4001" y="59640"/>
                  </a:lnTo>
                  <a:lnTo>
                    <a:pt x="1318" y="72492"/>
                  </a:lnTo>
                  <a:lnTo>
                    <a:pt x="0" y="86496"/>
                  </a:lnTo>
                  <a:lnTo>
                    <a:pt x="99" y="100966"/>
                  </a:lnTo>
                  <a:lnTo>
                    <a:pt x="1685" y="114760"/>
                  </a:lnTo>
                  <a:lnTo>
                    <a:pt x="4648" y="127278"/>
                  </a:lnTo>
                  <a:lnTo>
                    <a:pt x="8908" y="137967"/>
                  </a:lnTo>
                  <a:lnTo>
                    <a:pt x="14508" y="146093"/>
                  </a:lnTo>
                  <a:lnTo>
                    <a:pt x="21347" y="151505"/>
                  </a:lnTo>
                  <a:lnTo>
                    <a:pt x="29208" y="154207"/>
                  </a:lnTo>
                  <a:lnTo>
                    <a:pt x="37855" y="154075"/>
                  </a:lnTo>
                  <a:lnTo>
                    <a:pt x="47068" y="151320"/>
                  </a:lnTo>
                  <a:lnTo>
                    <a:pt x="56355" y="146238"/>
                  </a:lnTo>
                  <a:lnTo>
                    <a:pt x="64977" y="139024"/>
                  </a:lnTo>
                  <a:lnTo>
                    <a:pt x="72586" y="129997"/>
                  </a:lnTo>
                  <a:lnTo>
                    <a:pt x="79185" y="119702"/>
                  </a:lnTo>
                  <a:lnTo>
                    <a:pt x="84933" y="108809"/>
                  </a:lnTo>
                  <a:lnTo>
                    <a:pt x="90051" y="97778"/>
                  </a:lnTo>
                  <a:lnTo>
                    <a:pt x="95641" y="87929"/>
                  </a:lnTo>
                  <a:lnTo>
                    <a:pt x="102390" y="81635"/>
                  </a:lnTo>
                  <a:lnTo>
                    <a:pt x="109249" y="79846"/>
                  </a:lnTo>
                  <a:lnTo>
                    <a:pt x="115982" y="81830"/>
                  </a:lnTo>
                  <a:lnTo>
                    <a:pt x="122672" y="86547"/>
                  </a:lnTo>
                  <a:lnTo>
                    <a:pt x="129392" y="92990"/>
                  </a:lnTo>
                  <a:lnTo>
                    <a:pt x="136170" y="100244"/>
                  </a:lnTo>
                  <a:lnTo>
                    <a:pt x="143007" y="107752"/>
                  </a:lnTo>
                  <a:lnTo>
                    <a:pt x="149976" y="114959"/>
                  </a:lnTo>
                  <a:lnTo>
                    <a:pt x="158122" y="121891"/>
                  </a:lnTo>
                  <a:lnTo>
                    <a:pt x="170394" y="129149"/>
                  </a:lnTo>
                  <a:lnTo>
                    <a:pt x="191713" y="1378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63668" y="655520"/>
              <a:ext cx="200042" cy="155175"/>
            </a:xfrm>
            <a:custGeom>
              <a:avLst/>
              <a:gdLst/>
              <a:ahLst/>
              <a:cxnLst/>
              <a:rect l="0" t="0" r="0" b="0"/>
              <a:pathLst>
                <a:path w="200042" h="155175">
                  <a:moveTo>
                    <a:pt x="0" y="49889"/>
                  </a:moveTo>
                  <a:lnTo>
                    <a:pt x="67" y="64491"/>
                  </a:lnTo>
                  <a:lnTo>
                    <a:pt x="707" y="77762"/>
                  </a:lnTo>
                  <a:lnTo>
                    <a:pt x="1999" y="90963"/>
                  </a:lnTo>
                  <a:lnTo>
                    <a:pt x="3686" y="104305"/>
                  </a:lnTo>
                  <a:lnTo>
                    <a:pt x="5354" y="117813"/>
                  </a:lnTo>
                  <a:lnTo>
                    <a:pt x="6770" y="131368"/>
                  </a:lnTo>
                  <a:lnTo>
                    <a:pt x="7964" y="141471"/>
                  </a:lnTo>
                  <a:lnTo>
                    <a:pt x="8955" y="143936"/>
                  </a:lnTo>
                  <a:lnTo>
                    <a:pt x="9615" y="140348"/>
                  </a:lnTo>
                  <a:lnTo>
                    <a:pt x="10174" y="132706"/>
                  </a:lnTo>
                  <a:lnTo>
                    <a:pt x="11043" y="122173"/>
                  </a:lnTo>
                  <a:lnTo>
                    <a:pt x="12423" y="109544"/>
                  </a:lnTo>
                  <a:lnTo>
                    <a:pt x="14321" y="95736"/>
                  </a:lnTo>
                  <a:lnTo>
                    <a:pt x="16660" y="81808"/>
                  </a:lnTo>
                  <a:lnTo>
                    <a:pt x="19351" y="68365"/>
                  </a:lnTo>
                  <a:lnTo>
                    <a:pt x="22631" y="56228"/>
                  </a:lnTo>
                  <a:lnTo>
                    <a:pt x="27042" y="46586"/>
                  </a:lnTo>
                  <a:lnTo>
                    <a:pt x="32780" y="39856"/>
                  </a:lnTo>
                  <a:lnTo>
                    <a:pt x="39413" y="36117"/>
                  </a:lnTo>
                  <a:lnTo>
                    <a:pt x="46096" y="35478"/>
                  </a:lnTo>
                  <a:lnTo>
                    <a:pt x="52328" y="37674"/>
                  </a:lnTo>
                  <a:lnTo>
                    <a:pt x="57968" y="42194"/>
                  </a:lnTo>
                  <a:lnTo>
                    <a:pt x="63056" y="48490"/>
                  </a:lnTo>
                  <a:lnTo>
                    <a:pt x="67697" y="56085"/>
                  </a:lnTo>
                  <a:lnTo>
                    <a:pt x="72000" y="64602"/>
                  </a:lnTo>
                  <a:lnTo>
                    <a:pt x="76057" y="73762"/>
                  </a:lnTo>
                  <a:lnTo>
                    <a:pt x="79947" y="83293"/>
                  </a:lnTo>
                  <a:lnTo>
                    <a:pt x="83915" y="90538"/>
                  </a:lnTo>
                  <a:lnTo>
                    <a:pt x="87656" y="92110"/>
                  </a:lnTo>
                  <a:lnTo>
                    <a:pt x="90326" y="88663"/>
                  </a:lnTo>
                  <a:lnTo>
                    <a:pt x="92017" y="81672"/>
                  </a:lnTo>
                  <a:lnTo>
                    <a:pt x="93222" y="72468"/>
                  </a:lnTo>
                  <a:lnTo>
                    <a:pt x="94502" y="62164"/>
                  </a:lnTo>
                  <a:lnTo>
                    <a:pt x="96150" y="51429"/>
                  </a:lnTo>
                  <a:lnTo>
                    <a:pt x="98394" y="40746"/>
                  </a:lnTo>
                  <a:lnTo>
                    <a:pt x="101494" y="30555"/>
                  </a:lnTo>
                  <a:lnTo>
                    <a:pt x="105508" y="21039"/>
                  </a:lnTo>
                  <a:lnTo>
                    <a:pt x="110490" y="12663"/>
                  </a:lnTo>
                  <a:lnTo>
                    <a:pt x="116581" y="6236"/>
                  </a:lnTo>
                  <a:lnTo>
                    <a:pt x="123748" y="2030"/>
                  </a:lnTo>
                  <a:lnTo>
                    <a:pt x="131660" y="0"/>
                  </a:lnTo>
                  <a:lnTo>
                    <a:pt x="139809" y="67"/>
                  </a:lnTo>
                  <a:lnTo>
                    <a:pt x="147875" y="1967"/>
                  </a:lnTo>
                  <a:lnTo>
                    <a:pt x="155576" y="5493"/>
                  </a:lnTo>
                  <a:lnTo>
                    <a:pt x="162595" y="10592"/>
                  </a:lnTo>
                  <a:lnTo>
                    <a:pt x="168827" y="17095"/>
                  </a:lnTo>
                  <a:lnTo>
                    <a:pt x="174181" y="24900"/>
                  </a:lnTo>
                  <a:lnTo>
                    <a:pt x="178486" y="34040"/>
                  </a:lnTo>
                  <a:lnTo>
                    <a:pt x="181755" y="44412"/>
                  </a:lnTo>
                  <a:lnTo>
                    <a:pt x="184138" y="55800"/>
                  </a:lnTo>
                  <a:lnTo>
                    <a:pt x="185830" y="67968"/>
                  </a:lnTo>
                  <a:lnTo>
                    <a:pt x="187012" y="80700"/>
                  </a:lnTo>
                  <a:lnTo>
                    <a:pt x="188026" y="93607"/>
                  </a:lnTo>
                  <a:lnTo>
                    <a:pt x="189570" y="107606"/>
                  </a:lnTo>
                  <a:lnTo>
                    <a:pt x="192900" y="126158"/>
                  </a:lnTo>
                  <a:lnTo>
                    <a:pt x="200041" y="1551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11108" y="631709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72493" y="2934"/>
                  </a:lnTo>
                  <a:lnTo>
                    <a:pt x="61364" y="5716"/>
                  </a:lnTo>
                  <a:lnTo>
                    <a:pt x="49784" y="8611"/>
                  </a:lnTo>
                  <a:lnTo>
                    <a:pt x="38270" y="11490"/>
                  </a:lnTo>
                  <a:lnTo>
                    <a:pt x="26955" y="14319"/>
                  </a:lnTo>
                  <a:lnTo>
                    <a:pt x="14840" y="173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2725" y="821222"/>
              <a:ext cx="2284685" cy="73701"/>
            </a:xfrm>
            <a:custGeom>
              <a:avLst/>
              <a:gdLst/>
              <a:ahLst/>
              <a:cxnLst/>
              <a:rect l="0" t="0" r="0" b="0"/>
              <a:pathLst>
                <a:path w="2284685" h="73701">
                  <a:moveTo>
                    <a:pt x="2284684" y="0"/>
                  </a:moveTo>
                  <a:lnTo>
                    <a:pt x="2275816" y="2867"/>
                  </a:lnTo>
                  <a:lnTo>
                    <a:pt x="2266829" y="5009"/>
                  </a:lnTo>
                  <a:lnTo>
                    <a:pt x="2256833" y="6612"/>
                  </a:lnTo>
                  <a:lnTo>
                    <a:pt x="2245853" y="7793"/>
                  </a:lnTo>
                  <a:lnTo>
                    <a:pt x="2234041" y="8641"/>
                  </a:lnTo>
                  <a:lnTo>
                    <a:pt x="2221583" y="9239"/>
                  </a:lnTo>
                  <a:lnTo>
                    <a:pt x="2208645" y="9653"/>
                  </a:lnTo>
                  <a:lnTo>
                    <a:pt x="2195364" y="9937"/>
                  </a:lnTo>
                  <a:lnTo>
                    <a:pt x="2181847" y="10135"/>
                  </a:lnTo>
                  <a:lnTo>
                    <a:pt x="2168332" y="10439"/>
                  </a:lnTo>
                  <a:lnTo>
                    <a:pt x="2155178" y="11175"/>
                  </a:lnTo>
                  <a:lnTo>
                    <a:pt x="2142547" y="12483"/>
                  </a:lnTo>
                  <a:lnTo>
                    <a:pt x="2130269" y="14176"/>
                  </a:lnTo>
                  <a:lnTo>
                    <a:pt x="2117950" y="15851"/>
                  </a:lnTo>
                  <a:lnTo>
                    <a:pt x="2105363" y="17271"/>
                  </a:lnTo>
                  <a:lnTo>
                    <a:pt x="2092449" y="18376"/>
                  </a:lnTo>
                  <a:lnTo>
                    <a:pt x="2079240" y="19192"/>
                  </a:lnTo>
                  <a:lnTo>
                    <a:pt x="2065790" y="19780"/>
                  </a:lnTo>
                  <a:lnTo>
                    <a:pt x="2051994" y="20361"/>
                  </a:lnTo>
                  <a:lnTo>
                    <a:pt x="2037593" y="21291"/>
                  </a:lnTo>
                  <a:lnTo>
                    <a:pt x="2022502" y="22733"/>
                  </a:lnTo>
                  <a:lnTo>
                    <a:pt x="2006944" y="24516"/>
                  </a:lnTo>
                  <a:lnTo>
                    <a:pt x="1991347" y="26253"/>
                  </a:lnTo>
                  <a:lnTo>
                    <a:pt x="1975962" y="27715"/>
                  </a:lnTo>
                  <a:lnTo>
                    <a:pt x="1960699" y="28848"/>
                  </a:lnTo>
                  <a:lnTo>
                    <a:pt x="1945232" y="29682"/>
                  </a:lnTo>
                  <a:lnTo>
                    <a:pt x="1929385" y="30283"/>
                  </a:lnTo>
                  <a:lnTo>
                    <a:pt x="1913302" y="30872"/>
                  </a:lnTo>
                  <a:lnTo>
                    <a:pt x="1897344" y="31808"/>
                  </a:lnTo>
                  <a:lnTo>
                    <a:pt x="1881717" y="33254"/>
                  </a:lnTo>
                  <a:lnTo>
                    <a:pt x="1866461" y="35040"/>
                  </a:lnTo>
                  <a:lnTo>
                    <a:pt x="1851530" y="36778"/>
                  </a:lnTo>
                  <a:lnTo>
                    <a:pt x="1836851" y="38241"/>
                  </a:lnTo>
                  <a:lnTo>
                    <a:pt x="1822197" y="39374"/>
                  </a:lnTo>
                  <a:lnTo>
                    <a:pt x="1807206" y="40210"/>
                  </a:lnTo>
                  <a:lnTo>
                    <a:pt x="1791710" y="40806"/>
                  </a:lnTo>
                  <a:lnTo>
                    <a:pt x="1775878" y="41223"/>
                  </a:lnTo>
                  <a:lnTo>
                    <a:pt x="1760097" y="41511"/>
                  </a:lnTo>
                  <a:lnTo>
                    <a:pt x="1744587" y="41707"/>
                  </a:lnTo>
                  <a:lnTo>
                    <a:pt x="1729241" y="41841"/>
                  </a:lnTo>
                  <a:lnTo>
                    <a:pt x="1713718" y="41931"/>
                  </a:lnTo>
                  <a:lnTo>
                    <a:pt x="1697838" y="41996"/>
                  </a:lnTo>
                  <a:lnTo>
                    <a:pt x="1681903" y="42209"/>
                  </a:lnTo>
                  <a:lnTo>
                    <a:pt x="1666576" y="42885"/>
                  </a:lnTo>
                  <a:lnTo>
                    <a:pt x="1652187" y="44152"/>
                  </a:lnTo>
                  <a:lnTo>
                    <a:pt x="1638576" y="45817"/>
                  </a:lnTo>
                  <a:lnTo>
                    <a:pt x="1625288" y="47473"/>
                  </a:lnTo>
                  <a:lnTo>
                    <a:pt x="1612014" y="48881"/>
                  </a:lnTo>
                  <a:lnTo>
                    <a:pt x="1598623" y="49978"/>
                  </a:lnTo>
                  <a:lnTo>
                    <a:pt x="1585086" y="50788"/>
                  </a:lnTo>
                  <a:lnTo>
                    <a:pt x="1571412" y="51368"/>
                  </a:lnTo>
                  <a:lnTo>
                    <a:pt x="1557464" y="51774"/>
                  </a:lnTo>
                  <a:lnTo>
                    <a:pt x="1542962" y="52054"/>
                  </a:lnTo>
                  <a:lnTo>
                    <a:pt x="1527802" y="52246"/>
                  </a:lnTo>
                  <a:lnTo>
                    <a:pt x="1512198" y="52376"/>
                  </a:lnTo>
                  <a:lnTo>
                    <a:pt x="1496570" y="52464"/>
                  </a:lnTo>
                  <a:lnTo>
                    <a:pt x="1481169" y="52523"/>
                  </a:lnTo>
                  <a:lnTo>
                    <a:pt x="1466065" y="52563"/>
                  </a:lnTo>
                  <a:lnTo>
                    <a:pt x="1451237" y="52589"/>
                  </a:lnTo>
                  <a:lnTo>
                    <a:pt x="1436637" y="52612"/>
                  </a:lnTo>
                  <a:lnTo>
                    <a:pt x="1422375" y="52796"/>
                  </a:lnTo>
                  <a:lnTo>
                    <a:pt x="1408711" y="53453"/>
                  </a:lnTo>
                  <a:lnTo>
                    <a:pt x="1395730" y="54706"/>
                  </a:lnTo>
                  <a:lnTo>
                    <a:pt x="1383044" y="56363"/>
                  </a:lnTo>
                  <a:lnTo>
                    <a:pt x="1369920" y="58013"/>
                  </a:lnTo>
                  <a:lnTo>
                    <a:pt x="1355978" y="59418"/>
                  </a:lnTo>
                  <a:lnTo>
                    <a:pt x="1341341" y="60512"/>
                  </a:lnTo>
                  <a:lnTo>
                    <a:pt x="1326437" y="61320"/>
                  </a:lnTo>
                  <a:lnTo>
                    <a:pt x="1311552" y="61899"/>
                  </a:lnTo>
                  <a:lnTo>
                    <a:pt x="1296642" y="62304"/>
                  </a:lnTo>
                  <a:lnTo>
                    <a:pt x="1281420" y="62584"/>
                  </a:lnTo>
                  <a:lnTo>
                    <a:pt x="1265741" y="62775"/>
                  </a:lnTo>
                  <a:lnTo>
                    <a:pt x="1249771" y="62905"/>
                  </a:lnTo>
                  <a:lnTo>
                    <a:pt x="1233891" y="62993"/>
                  </a:lnTo>
                  <a:lnTo>
                    <a:pt x="1218316" y="63052"/>
                  </a:lnTo>
                  <a:lnTo>
                    <a:pt x="1203095" y="63091"/>
                  </a:lnTo>
                  <a:lnTo>
                    <a:pt x="1188187" y="63118"/>
                  </a:lnTo>
                  <a:lnTo>
                    <a:pt x="1173520" y="63136"/>
                  </a:lnTo>
                  <a:lnTo>
                    <a:pt x="1158703" y="63147"/>
                  </a:lnTo>
                  <a:lnTo>
                    <a:pt x="1143071" y="63155"/>
                  </a:lnTo>
                  <a:lnTo>
                    <a:pt x="1126331" y="63161"/>
                  </a:lnTo>
                  <a:lnTo>
                    <a:pt x="1108850" y="63164"/>
                  </a:lnTo>
                  <a:lnTo>
                    <a:pt x="1091422" y="63167"/>
                  </a:lnTo>
                  <a:lnTo>
                    <a:pt x="1074516" y="63168"/>
                  </a:lnTo>
                  <a:lnTo>
                    <a:pt x="1058250" y="63169"/>
                  </a:lnTo>
                  <a:lnTo>
                    <a:pt x="1042568" y="63170"/>
                  </a:lnTo>
                  <a:lnTo>
                    <a:pt x="1027350" y="63166"/>
                  </a:lnTo>
                  <a:lnTo>
                    <a:pt x="1012317" y="62993"/>
                  </a:lnTo>
                  <a:lnTo>
                    <a:pt x="997063" y="62345"/>
                  </a:lnTo>
                  <a:lnTo>
                    <a:pt x="981389" y="61097"/>
                  </a:lnTo>
                  <a:lnTo>
                    <a:pt x="965435" y="59444"/>
                  </a:lnTo>
                  <a:lnTo>
                    <a:pt x="949571" y="57796"/>
                  </a:lnTo>
                  <a:lnTo>
                    <a:pt x="934010" y="56393"/>
                  </a:lnTo>
                  <a:lnTo>
                    <a:pt x="918799" y="55300"/>
                  </a:lnTo>
                  <a:lnTo>
                    <a:pt x="903899" y="54492"/>
                  </a:lnTo>
                  <a:lnTo>
                    <a:pt x="889243" y="53914"/>
                  </a:lnTo>
                  <a:lnTo>
                    <a:pt x="874603" y="53510"/>
                  </a:lnTo>
                  <a:lnTo>
                    <a:pt x="859621" y="53230"/>
                  </a:lnTo>
                  <a:lnTo>
                    <a:pt x="844133" y="53039"/>
                  </a:lnTo>
                  <a:lnTo>
                    <a:pt x="828305" y="52909"/>
                  </a:lnTo>
                  <a:lnTo>
                    <a:pt x="812526" y="52821"/>
                  </a:lnTo>
                  <a:lnTo>
                    <a:pt x="797019" y="52763"/>
                  </a:lnTo>
                  <a:lnTo>
                    <a:pt x="781673" y="52723"/>
                  </a:lnTo>
                  <a:lnTo>
                    <a:pt x="766151" y="52696"/>
                  </a:lnTo>
                  <a:lnTo>
                    <a:pt x="750268" y="52679"/>
                  </a:lnTo>
                  <a:lnTo>
                    <a:pt x="734160" y="52667"/>
                  </a:lnTo>
                  <a:lnTo>
                    <a:pt x="718185" y="52659"/>
                  </a:lnTo>
                  <a:lnTo>
                    <a:pt x="702548" y="52654"/>
                  </a:lnTo>
                  <a:lnTo>
                    <a:pt x="687284" y="52650"/>
                  </a:lnTo>
                  <a:lnTo>
                    <a:pt x="672348" y="52648"/>
                  </a:lnTo>
                  <a:lnTo>
                    <a:pt x="657671" y="52646"/>
                  </a:lnTo>
                  <a:lnTo>
                    <a:pt x="643187" y="52645"/>
                  </a:lnTo>
                  <a:lnTo>
                    <a:pt x="628842" y="52644"/>
                  </a:lnTo>
                  <a:lnTo>
                    <a:pt x="614590" y="52644"/>
                  </a:lnTo>
                  <a:lnTo>
                    <a:pt x="600238" y="52643"/>
                  </a:lnTo>
                  <a:lnTo>
                    <a:pt x="585456" y="52643"/>
                  </a:lnTo>
                  <a:lnTo>
                    <a:pt x="570104" y="52643"/>
                  </a:lnTo>
                  <a:lnTo>
                    <a:pt x="554371" y="52643"/>
                  </a:lnTo>
                  <a:lnTo>
                    <a:pt x="538655" y="52643"/>
                  </a:lnTo>
                  <a:lnTo>
                    <a:pt x="523191" y="52643"/>
                  </a:lnTo>
                  <a:lnTo>
                    <a:pt x="507874" y="52643"/>
                  </a:lnTo>
                  <a:lnTo>
                    <a:pt x="492371" y="52643"/>
                  </a:lnTo>
                  <a:lnTo>
                    <a:pt x="476501" y="52643"/>
                  </a:lnTo>
                  <a:lnTo>
                    <a:pt x="460401" y="52643"/>
                  </a:lnTo>
                  <a:lnTo>
                    <a:pt x="444433" y="52643"/>
                  </a:lnTo>
                  <a:lnTo>
                    <a:pt x="428795" y="52643"/>
                  </a:lnTo>
                  <a:lnTo>
                    <a:pt x="413360" y="52643"/>
                  </a:lnTo>
                  <a:lnTo>
                    <a:pt x="397777" y="52643"/>
                  </a:lnTo>
                  <a:lnTo>
                    <a:pt x="381849" y="52648"/>
                  </a:lnTo>
                  <a:lnTo>
                    <a:pt x="365540" y="52820"/>
                  </a:lnTo>
                  <a:lnTo>
                    <a:pt x="348899" y="53469"/>
                  </a:lnTo>
                  <a:lnTo>
                    <a:pt x="331996" y="54717"/>
                  </a:lnTo>
                  <a:lnTo>
                    <a:pt x="314898" y="56370"/>
                  </a:lnTo>
                  <a:lnTo>
                    <a:pt x="297660" y="58018"/>
                  </a:lnTo>
                  <a:lnTo>
                    <a:pt x="280324" y="59421"/>
                  </a:lnTo>
                  <a:lnTo>
                    <a:pt x="262919" y="60514"/>
                  </a:lnTo>
                  <a:lnTo>
                    <a:pt x="245468" y="61322"/>
                  </a:lnTo>
                  <a:lnTo>
                    <a:pt x="227986" y="61900"/>
                  </a:lnTo>
                  <a:lnTo>
                    <a:pt x="210482" y="62305"/>
                  </a:lnTo>
                  <a:lnTo>
                    <a:pt x="192964" y="62584"/>
                  </a:lnTo>
                  <a:lnTo>
                    <a:pt x="175436" y="62775"/>
                  </a:lnTo>
                  <a:lnTo>
                    <a:pt x="157901" y="62905"/>
                  </a:lnTo>
                  <a:lnTo>
                    <a:pt x="140362" y="62993"/>
                  </a:lnTo>
                  <a:lnTo>
                    <a:pt x="122825" y="63056"/>
                  </a:lnTo>
                  <a:lnTo>
                    <a:pt x="105455" y="63269"/>
                  </a:lnTo>
                  <a:lnTo>
                    <a:pt x="88558" y="63944"/>
                  </a:lnTo>
                  <a:lnTo>
                    <a:pt x="72279" y="65210"/>
                  </a:lnTo>
                  <a:lnTo>
                    <a:pt x="56995" y="66883"/>
                  </a:lnTo>
                  <a:lnTo>
                    <a:pt x="41797" y="68719"/>
                  </a:lnTo>
                  <a:lnTo>
                    <a:pt x="24232" y="7088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Freeform 20"/>
          <p:cNvSpPr/>
          <p:nvPr/>
        </p:nvSpPr>
        <p:spPr>
          <a:xfrm>
            <a:off x="222414" y="305328"/>
            <a:ext cx="1293648" cy="511347"/>
          </a:xfrm>
          <a:custGeom>
            <a:avLst/>
            <a:gdLst/>
            <a:ahLst/>
            <a:cxnLst/>
            <a:rect l="0" t="0" r="0" b="0"/>
            <a:pathLst>
              <a:path w="1293648" h="511347">
                <a:moveTo>
                  <a:pt x="146083" y="494837"/>
                </a:moveTo>
                <a:lnTo>
                  <a:pt x="195014" y="494837"/>
                </a:lnTo>
                <a:lnTo>
                  <a:pt x="254144" y="500426"/>
                </a:lnTo>
                <a:lnTo>
                  <a:pt x="302363" y="503902"/>
                </a:lnTo>
                <a:lnTo>
                  <a:pt x="353695" y="504932"/>
                </a:lnTo>
                <a:lnTo>
                  <a:pt x="406632" y="511346"/>
                </a:lnTo>
                <a:lnTo>
                  <a:pt x="467176" y="506384"/>
                </a:lnTo>
                <a:lnTo>
                  <a:pt x="521941" y="505567"/>
                </a:lnTo>
                <a:lnTo>
                  <a:pt x="577819" y="505406"/>
                </a:lnTo>
                <a:lnTo>
                  <a:pt x="640715" y="498135"/>
                </a:lnTo>
                <a:lnTo>
                  <a:pt x="694217" y="495489"/>
                </a:lnTo>
                <a:lnTo>
                  <a:pt x="749846" y="494966"/>
                </a:lnTo>
                <a:lnTo>
                  <a:pt x="811591" y="486521"/>
                </a:lnTo>
                <a:lnTo>
                  <a:pt x="849028" y="488084"/>
                </a:lnTo>
                <a:lnTo>
                  <a:pt x="911046" y="495118"/>
                </a:lnTo>
                <a:lnTo>
                  <a:pt x="962302" y="502995"/>
                </a:lnTo>
                <a:lnTo>
                  <a:pt x="1022469" y="504898"/>
                </a:lnTo>
                <a:lnTo>
                  <a:pt x="1079414" y="505273"/>
                </a:lnTo>
                <a:lnTo>
                  <a:pt x="1132604" y="502228"/>
                </a:lnTo>
                <a:lnTo>
                  <a:pt x="1155415" y="499292"/>
                </a:lnTo>
                <a:lnTo>
                  <a:pt x="1198655" y="500700"/>
                </a:lnTo>
                <a:lnTo>
                  <a:pt x="1240992" y="490406"/>
                </a:lnTo>
                <a:lnTo>
                  <a:pt x="1249199" y="484864"/>
                </a:lnTo>
                <a:lnTo>
                  <a:pt x="1261438" y="469348"/>
                </a:lnTo>
                <a:lnTo>
                  <a:pt x="1286304" y="410220"/>
                </a:lnTo>
                <a:lnTo>
                  <a:pt x="1291501" y="373319"/>
                </a:lnTo>
                <a:lnTo>
                  <a:pt x="1287191" y="320099"/>
                </a:lnTo>
                <a:lnTo>
                  <a:pt x="1292602" y="258180"/>
                </a:lnTo>
                <a:lnTo>
                  <a:pt x="1293474" y="203249"/>
                </a:lnTo>
                <a:lnTo>
                  <a:pt x="1293647" y="147338"/>
                </a:lnTo>
                <a:lnTo>
                  <a:pt x="1288092" y="96822"/>
                </a:lnTo>
                <a:lnTo>
                  <a:pt x="1282938" y="87944"/>
                </a:lnTo>
                <a:lnTo>
                  <a:pt x="1267854" y="74960"/>
                </a:lnTo>
                <a:lnTo>
                  <a:pt x="1258918" y="72199"/>
                </a:lnTo>
                <a:lnTo>
                  <a:pt x="1239631" y="72252"/>
                </a:lnTo>
                <a:lnTo>
                  <a:pt x="1185098" y="81840"/>
                </a:lnTo>
                <a:lnTo>
                  <a:pt x="1123845" y="91147"/>
                </a:lnTo>
                <a:lnTo>
                  <a:pt x="1066641" y="90922"/>
                </a:lnTo>
                <a:lnTo>
                  <a:pt x="1009674" y="85549"/>
                </a:lnTo>
                <a:lnTo>
                  <a:pt x="951672" y="83317"/>
                </a:lnTo>
                <a:lnTo>
                  <a:pt x="888731" y="69606"/>
                </a:lnTo>
                <a:lnTo>
                  <a:pt x="834845" y="56035"/>
                </a:lnTo>
                <a:lnTo>
                  <a:pt x="772784" y="38587"/>
                </a:lnTo>
                <a:lnTo>
                  <a:pt x="719005" y="31797"/>
                </a:lnTo>
                <a:lnTo>
                  <a:pt x="656967" y="17111"/>
                </a:lnTo>
                <a:lnTo>
                  <a:pt x="602021" y="11827"/>
                </a:lnTo>
                <a:lnTo>
                  <a:pt x="546107" y="7664"/>
                </a:lnTo>
                <a:lnTo>
                  <a:pt x="490002" y="1512"/>
                </a:lnTo>
                <a:lnTo>
                  <a:pt x="426624" y="297"/>
                </a:lnTo>
                <a:lnTo>
                  <a:pt x="367831" y="57"/>
                </a:lnTo>
                <a:lnTo>
                  <a:pt x="311158" y="10"/>
                </a:lnTo>
                <a:lnTo>
                  <a:pt x="254903" y="0"/>
                </a:lnTo>
                <a:lnTo>
                  <a:pt x="198730" y="3118"/>
                </a:lnTo>
                <a:lnTo>
                  <a:pt x="142574" y="14652"/>
                </a:lnTo>
                <a:lnTo>
                  <a:pt x="83836" y="31665"/>
                </a:lnTo>
                <a:lnTo>
                  <a:pt x="40981" y="51227"/>
                </a:lnTo>
                <a:lnTo>
                  <a:pt x="9267" y="70809"/>
                </a:lnTo>
                <a:lnTo>
                  <a:pt x="3399" y="78791"/>
                </a:lnTo>
                <a:lnTo>
                  <a:pt x="658" y="87621"/>
                </a:lnTo>
                <a:lnTo>
                  <a:pt x="0" y="97018"/>
                </a:lnTo>
                <a:lnTo>
                  <a:pt x="3071" y="104452"/>
                </a:lnTo>
                <a:lnTo>
                  <a:pt x="15841" y="115832"/>
                </a:lnTo>
                <a:lnTo>
                  <a:pt x="54976" y="132670"/>
                </a:lnTo>
                <a:lnTo>
                  <a:pt x="113485" y="144141"/>
                </a:lnTo>
                <a:lnTo>
                  <a:pt x="170449" y="146754"/>
                </a:lnTo>
                <a:lnTo>
                  <a:pt x="218293" y="147206"/>
                </a:lnTo>
                <a:lnTo>
                  <a:pt x="278457" y="147359"/>
                </a:lnTo>
                <a:lnTo>
                  <a:pt x="338520" y="147389"/>
                </a:lnTo>
                <a:lnTo>
                  <a:pt x="400774" y="147395"/>
                </a:lnTo>
                <a:lnTo>
                  <a:pt x="459302" y="147397"/>
                </a:lnTo>
                <a:lnTo>
                  <a:pt x="507690" y="147397"/>
                </a:lnTo>
                <a:lnTo>
                  <a:pt x="566555" y="147397"/>
                </a:lnTo>
                <a:lnTo>
                  <a:pt x="628832" y="147397"/>
                </a:lnTo>
                <a:lnTo>
                  <a:pt x="680104" y="147397"/>
                </a:lnTo>
                <a:lnTo>
                  <a:pt x="740256" y="148567"/>
                </a:lnTo>
                <a:lnTo>
                  <a:pt x="803655" y="156462"/>
                </a:lnTo>
                <a:lnTo>
                  <a:pt x="859937" y="157636"/>
                </a:lnTo>
                <a:lnTo>
                  <a:pt x="923047" y="160988"/>
                </a:lnTo>
                <a:lnTo>
                  <a:pt x="980920" y="166979"/>
                </a:lnTo>
                <a:lnTo>
                  <a:pt x="1037412" y="176568"/>
                </a:lnTo>
                <a:lnTo>
                  <a:pt x="1090512" y="189727"/>
                </a:lnTo>
                <a:lnTo>
                  <a:pt x="1145877" y="208257"/>
                </a:lnTo>
                <a:lnTo>
                  <a:pt x="1167164" y="219679"/>
                </a:lnTo>
                <a:lnTo>
                  <a:pt x="1182084" y="235674"/>
                </a:lnTo>
                <a:lnTo>
                  <a:pt x="1187700" y="244853"/>
                </a:lnTo>
                <a:lnTo>
                  <a:pt x="1189105" y="253312"/>
                </a:lnTo>
                <a:lnTo>
                  <a:pt x="1187701" y="261291"/>
                </a:lnTo>
                <a:lnTo>
                  <a:pt x="1179903" y="276395"/>
                </a:lnTo>
                <a:lnTo>
                  <a:pt x="1168638" y="290907"/>
                </a:lnTo>
                <a:lnTo>
                  <a:pt x="1149594" y="302036"/>
                </a:lnTo>
                <a:lnTo>
                  <a:pt x="1124362" y="309712"/>
                </a:lnTo>
                <a:lnTo>
                  <a:pt x="1063623" y="314640"/>
                </a:lnTo>
                <a:lnTo>
                  <a:pt x="1006219" y="315613"/>
                </a:lnTo>
                <a:lnTo>
                  <a:pt x="949819" y="315806"/>
                </a:lnTo>
                <a:lnTo>
                  <a:pt x="893618" y="315844"/>
                </a:lnTo>
                <a:lnTo>
                  <a:pt x="830653" y="308616"/>
                </a:lnTo>
                <a:lnTo>
                  <a:pt x="768911" y="300169"/>
                </a:lnTo>
                <a:lnTo>
                  <a:pt x="706505" y="292384"/>
                </a:lnTo>
                <a:lnTo>
                  <a:pt x="651277" y="285871"/>
                </a:lnTo>
                <a:lnTo>
                  <a:pt x="592448" y="284584"/>
                </a:lnTo>
                <a:lnTo>
                  <a:pt x="532648" y="284330"/>
                </a:lnTo>
                <a:lnTo>
                  <a:pt x="470446" y="284280"/>
                </a:lnTo>
                <a:lnTo>
                  <a:pt x="413099" y="284270"/>
                </a:lnTo>
                <a:lnTo>
                  <a:pt x="356711" y="284268"/>
                </a:lnTo>
                <a:lnTo>
                  <a:pt x="300512" y="284267"/>
                </a:lnTo>
                <a:lnTo>
                  <a:pt x="244351" y="283098"/>
                </a:lnTo>
                <a:lnTo>
                  <a:pt x="185078" y="275934"/>
                </a:lnTo>
                <a:lnTo>
                  <a:pt x="140869" y="277509"/>
                </a:lnTo>
                <a:lnTo>
                  <a:pt x="116860" y="283603"/>
                </a:lnTo>
                <a:lnTo>
                  <a:pt x="62166" y="307591"/>
                </a:lnTo>
                <a:lnTo>
                  <a:pt x="47175" y="321540"/>
                </a:lnTo>
                <a:lnTo>
                  <a:pt x="41540" y="330173"/>
                </a:lnTo>
                <a:lnTo>
                  <a:pt x="33609" y="364679"/>
                </a:lnTo>
                <a:lnTo>
                  <a:pt x="37993" y="387856"/>
                </a:lnTo>
                <a:lnTo>
                  <a:pt x="48910" y="408686"/>
                </a:lnTo>
                <a:lnTo>
                  <a:pt x="65460" y="425742"/>
                </a:lnTo>
                <a:lnTo>
                  <a:pt x="100098" y="442909"/>
                </a:lnTo>
                <a:lnTo>
                  <a:pt x="153724" y="458020"/>
                </a:lnTo>
                <a:lnTo>
                  <a:pt x="209377" y="462219"/>
                </a:lnTo>
                <a:lnTo>
                  <a:pt x="265430" y="463048"/>
                </a:lnTo>
                <a:lnTo>
                  <a:pt x="322733" y="463212"/>
                </a:lnTo>
                <a:lnTo>
                  <a:pt x="372079" y="463240"/>
                </a:lnTo>
                <a:lnTo>
                  <a:pt x="434916" y="460130"/>
                </a:lnTo>
                <a:lnTo>
                  <a:pt x="492995" y="454186"/>
                </a:lnTo>
                <a:lnTo>
                  <a:pt x="543540" y="453157"/>
                </a:lnTo>
                <a:lnTo>
                  <a:pt x="604615" y="445573"/>
                </a:lnTo>
                <a:lnTo>
                  <a:pt x="661740" y="442862"/>
                </a:lnTo>
                <a:lnTo>
                  <a:pt x="718084" y="442327"/>
                </a:lnTo>
                <a:lnTo>
                  <a:pt x="774274" y="442221"/>
                </a:lnTo>
                <a:lnTo>
                  <a:pt x="827314" y="445320"/>
                </a:lnTo>
                <a:lnTo>
                  <a:pt x="862021" y="452723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/>
          <p:cNvGrpSpPr/>
          <p:nvPr/>
        </p:nvGrpSpPr>
        <p:grpSpPr>
          <a:xfrm>
            <a:off x="3143408" y="379736"/>
            <a:ext cx="5753173" cy="628899"/>
            <a:chOff x="3143408" y="379736"/>
            <a:chExt cx="5753173" cy="628899"/>
          </a:xfrm>
        </p:grpSpPr>
        <p:sp>
          <p:nvSpPr>
            <p:cNvPr id="22" name="Freeform 21"/>
            <p:cNvSpPr/>
            <p:nvPr/>
          </p:nvSpPr>
          <p:spPr>
            <a:xfrm>
              <a:off x="3143408" y="379736"/>
              <a:ext cx="215183" cy="452016"/>
            </a:xfrm>
            <a:custGeom>
              <a:avLst/>
              <a:gdLst/>
              <a:ahLst/>
              <a:cxnLst/>
              <a:rect l="0" t="0" r="0" b="0"/>
              <a:pathLst>
                <a:path w="215183" h="452016">
                  <a:moveTo>
                    <a:pt x="4612" y="452015"/>
                  </a:moveTo>
                  <a:lnTo>
                    <a:pt x="1813" y="443147"/>
                  </a:lnTo>
                  <a:lnTo>
                    <a:pt x="311" y="434160"/>
                  </a:lnTo>
                  <a:lnTo>
                    <a:pt x="0" y="424164"/>
                  </a:lnTo>
                  <a:lnTo>
                    <a:pt x="506" y="413184"/>
                  </a:lnTo>
                  <a:lnTo>
                    <a:pt x="1326" y="401372"/>
                  </a:lnTo>
                  <a:lnTo>
                    <a:pt x="2141" y="388909"/>
                  </a:lnTo>
                  <a:lnTo>
                    <a:pt x="2825" y="375799"/>
                  </a:lnTo>
                  <a:lnTo>
                    <a:pt x="3352" y="361869"/>
                  </a:lnTo>
                  <a:lnTo>
                    <a:pt x="3742" y="347090"/>
                  </a:lnTo>
                  <a:lnTo>
                    <a:pt x="4189" y="331403"/>
                  </a:lnTo>
                  <a:lnTo>
                    <a:pt x="5030" y="314656"/>
                  </a:lnTo>
                  <a:lnTo>
                    <a:pt x="6410" y="296872"/>
                  </a:lnTo>
                  <a:lnTo>
                    <a:pt x="8153" y="278370"/>
                  </a:lnTo>
                  <a:lnTo>
                    <a:pt x="9862" y="259651"/>
                  </a:lnTo>
                  <a:lnTo>
                    <a:pt x="11311" y="241019"/>
                  </a:lnTo>
                  <a:lnTo>
                    <a:pt x="12604" y="222424"/>
                  </a:lnTo>
                  <a:lnTo>
                    <a:pt x="14079" y="203567"/>
                  </a:lnTo>
                  <a:lnTo>
                    <a:pt x="15918" y="184291"/>
                  </a:lnTo>
                  <a:lnTo>
                    <a:pt x="17984" y="164752"/>
                  </a:lnTo>
                  <a:lnTo>
                    <a:pt x="19918" y="145321"/>
                  </a:lnTo>
                  <a:lnTo>
                    <a:pt x="21520" y="126214"/>
                  </a:lnTo>
                  <a:lnTo>
                    <a:pt x="22918" y="107636"/>
                  </a:lnTo>
                  <a:lnTo>
                    <a:pt x="24463" y="89855"/>
                  </a:lnTo>
                  <a:lnTo>
                    <a:pt x="26355" y="72937"/>
                  </a:lnTo>
                  <a:lnTo>
                    <a:pt x="28626" y="56949"/>
                  </a:lnTo>
                  <a:lnTo>
                    <a:pt x="31229" y="42044"/>
                  </a:lnTo>
                  <a:lnTo>
                    <a:pt x="34103" y="28222"/>
                  </a:lnTo>
                  <a:lnTo>
                    <a:pt x="37509" y="16143"/>
                  </a:lnTo>
                  <a:lnTo>
                    <a:pt x="42006" y="7144"/>
                  </a:lnTo>
                  <a:lnTo>
                    <a:pt x="47801" y="1703"/>
                  </a:lnTo>
                  <a:lnTo>
                    <a:pt x="54474" y="0"/>
                  </a:lnTo>
                  <a:lnTo>
                    <a:pt x="61183" y="2340"/>
                  </a:lnTo>
                  <a:lnTo>
                    <a:pt x="67437" y="8473"/>
                  </a:lnTo>
                  <a:lnTo>
                    <a:pt x="73262" y="17757"/>
                  </a:lnTo>
                  <a:lnTo>
                    <a:pt x="79006" y="29468"/>
                  </a:lnTo>
                  <a:lnTo>
                    <a:pt x="84901" y="42954"/>
                  </a:lnTo>
                  <a:lnTo>
                    <a:pt x="90860" y="57374"/>
                  </a:lnTo>
                  <a:lnTo>
                    <a:pt x="96569" y="71731"/>
                  </a:lnTo>
                  <a:lnTo>
                    <a:pt x="101862" y="85503"/>
                  </a:lnTo>
                  <a:lnTo>
                    <a:pt x="106892" y="99054"/>
                  </a:lnTo>
                  <a:lnTo>
                    <a:pt x="112031" y="113372"/>
                  </a:lnTo>
                  <a:lnTo>
                    <a:pt x="117488" y="128974"/>
                  </a:lnTo>
                  <a:lnTo>
                    <a:pt x="123306" y="145727"/>
                  </a:lnTo>
                  <a:lnTo>
                    <a:pt x="129444" y="163133"/>
                  </a:lnTo>
                  <a:lnTo>
                    <a:pt x="135831" y="180815"/>
                  </a:lnTo>
                  <a:lnTo>
                    <a:pt x="142239" y="198740"/>
                  </a:lnTo>
                  <a:lnTo>
                    <a:pt x="148308" y="217133"/>
                  </a:lnTo>
                  <a:lnTo>
                    <a:pt x="153872" y="236086"/>
                  </a:lnTo>
                  <a:lnTo>
                    <a:pt x="159099" y="255235"/>
                  </a:lnTo>
                  <a:lnTo>
                    <a:pt x="164376" y="273871"/>
                  </a:lnTo>
                  <a:lnTo>
                    <a:pt x="169924" y="291631"/>
                  </a:lnTo>
                  <a:lnTo>
                    <a:pt x="175634" y="308490"/>
                  </a:lnTo>
                  <a:lnTo>
                    <a:pt x="181168" y="324579"/>
                  </a:lnTo>
                  <a:lnTo>
                    <a:pt x="186337" y="340060"/>
                  </a:lnTo>
                  <a:lnTo>
                    <a:pt x="191157" y="354870"/>
                  </a:lnTo>
                  <a:lnTo>
                    <a:pt x="196347" y="370378"/>
                  </a:lnTo>
                  <a:lnTo>
                    <a:pt x="203480" y="390185"/>
                  </a:lnTo>
                  <a:lnTo>
                    <a:pt x="215182" y="4204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00663" y="684352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114607" y="67"/>
                  </a:lnTo>
                  <a:lnTo>
                    <a:pt x="103478" y="707"/>
                  </a:lnTo>
                  <a:lnTo>
                    <a:pt x="91879" y="1999"/>
                  </a:lnTo>
                  <a:lnTo>
                    <a:pt x="79718" y="3686"/>
                  </a:lnTo>
                  <a:lnTo>
                    <a:pt x="67058" y="5354"/>
                  </a:lnTo>
                  <a:lnTo>
                    <a:pt x="54020" y="6767"/>
                  </a:lnTo>
                  <a:lnTo>
                    <a:pt x="41312" y="7868"/>
                  </a:lnTo>
                  <a:lnTo>
                    <a:pt x="28961" y="8799"/>
                  </a:lnTo>
                  <a:lnTo>
                    <a:pt x="15884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71084" y="667716"/>
              <a:ext cx="266575" cy="340919"/>
            </a:xfrm>
            <a:custGeom>
              <a:avLst/>
              <a:gdLst/>
              <a:ahLst/>
              <a:cxnLst/>
              <a:rect l="0" t="0" r="0" b="0"/>
              <a:pathLst>
                <a:path w="266575" h="340919">
                  <a:moveTo>
                    <a:pt x="87589" y="58750"/>
                  </a:moveTo>
                  <a:lnTo>
                    <a:pt x="87455" y="47082"/>
                  </a:lnTo>
                  <a:lnTo>
                    <a:pt x="86175" y="36593"/>
                  </a:lnTo>
                  <a:lnTo>
                    <a:pt x="83576" y="26310"/>
                  </a:lnTo>
                  <a:lnTo>
                    <a:pt x="79684" y="16700"/>
                  </a:lnTo>
                  <a:lnTo>
                    <a:pt x="74404" y="8949"/>
                  </a:lnTo>
                  <a:lnTo>
                    <a:pt x="67822" y="3577"/>
                  </a:lnTo>
                  <a:lnTo>
                    <a:pt x="60322" y="624"/>
                  </a:lnTo>
                  <a:lnTo>
                    <a:pt x="52460" y="0"/>
                  </a:lnTo>
                  <a:lnTo>
                    <a:pt x="44586" y="1402"/>
                  </a:lnTo>
                  <a:lnTo>
                    <a:pt x="36845" y="4579"/>
                  </a:lnTo>
                  <a:lnTo>
                    <a:pt x="29269" y="9436"/>
                  </a:lnTo>
                  <a:lnTo>
                    <a:pt x="21849" y="15777"/>
                  </a:lnTo>
                  <a:lnTo>
                    <a:pt x="14883" y="23642"/>
                  </a:lnTo>
                  <a:lnTo>
                    <a:pt x="8957" y="33354"/>
                  </a:lnTo>
                  <a:lnTo>
                    <a:pt x="4313" y="44918"/>
                  </a:lnTo>
                  <a:lnTo>
                    <a:pt x="1195" y="57752"/>
                  </a:lnTo>
                  <a:lnTo>
                    <a:pt x="0" y="70897"/>
                  </a:lnTo>
                  <a:lnTo>
                    <a:pt x="765" y="83753"/>
                  </a:lnTo>
                  <a:lnTo>
                    <a:pt x="3550" y="95467"/>
                  </a:lnTo>
                  <a:lnTo>
                    <a:pt x="8610" y="104810"/>
                  </a:lnTo>
                  <a:lnTo>
                    <a:pt x="15860" y="111338"/>
                  </a:lnTo>
                  <a:lnTo>
                    <a:pt x="24793" y="115108"/>
                  </a:lnTo>
                  <a:lnTo>
                    <a:pt x="34690" y="116299"/>
                  </a:lnTo>
                  <a:lnTo>
                    <a:pt x="45040" y="115291"/>
                  </a:lnTo>
                  <a:lnTo>
                    <a:pt x="55409" y="112552"/>
                  </a:lnTo>
                  <a:lnTo>
                    <a:pt x="65364" y="108523"/>
                  </a:lnTo>
                  <a:lnTo>
                    <a:pt x="74717" y="103560"/>
                  </a:lnTo>
                  <a:lnTo>
                    <a:pt x="83318" y="97776"/>
                  </a:lnTo>
                  <a:lnTo>
                    <a:pt x="90957" y="91063"/>
                  </a:lnTo>
                  <a:lnTo>
                    <a:pt x="97634" y="83469"/>
                  </a:lnTo>
                  <a:lnTo>
                    <a:pt x="104038" y="76385"/>
                  </a:lnTo>
                  <a:lnTo>
                    <a:pt x="110796" y="73493"/>
                  </a:lnTo>
                  <a:lnTo>
                    <a:pt x="116891" y="76689"/>
                  </a:lnTo>
                  <a:lnTo>
                    <a:pt x="121322" y="84262"/>
                  </a:lnTo>
                  <a:lnTo>
                    <a:pt x="124432" y="94681"/>
                  </a:lnTo>
                  <a:lnTo>
                    <a:pt x="126981" y="106759"/>
                  </a:lnTo>
                  <a:lnTo>
                    <a:pt x="129457" y="119751"/>
                  </a:lnTo>
                  <a:lnTo>
                    <a:pt x="131906" y="133562"/>
                  </a:lnTo>
                  <a:lnTo>
                    <a:pt x="134074" y="148580"/>
                  </a:lnTo>
                  <a:lnTo>
                    <a:pt x="135818" y="164941"/>
                  </a:lnTo>
                  <a:lnTo>
                    <a:pt x="137135" y="182354"/>
                  </a:lnTo>
                  <a:lnTo>
                    <a:pt x="138090" y="200276"/>
                  </a:lnTo>
                  <a:lnTo>
                    <a:pt x="138771" y="218332"/>
                  </a:lnTo>
                  <a:lnTo>
                    <a:pt x="139414" y="236186"/>
                  </a:lnTo>
                  <a:lnTo>
                    <a:pt x="140384" y="253474"/>
                  </a:lnTo>
                  <a:lnTo>
                    <a:pt x="141853" y="270062"/>
                  </a:lnTo>
                  <a:lnTo>
                    <a:pt x="143654" y="285997"/>
                  </a:lnTo>
                  <a:lnTo>
                    <a:pt x="145403" y="301398"/>
                  </a:lnTo>
                  <a:lnTo>
                    <a:pt x="146886" y="316364"/>
                  </a:lnTo>
                  <a:lnTo>
                    <a:pt x="148533" y="329895"/>
                  </a:lnTo>
                  <a:lnTo>
                    <a:pt x="151208" y="338689"/>
                  </a:lnTo>
                  <a:lnTo>
                    <a:pt x="154735" y="340918"/>
                  </a:lnTo>
                  <a:lnTo>
                    <a:pt x="158323" y="338509"/>
                  </a:lnTo>
                  <a:lnTo>
                    <a:pt x="161805" y="333190"/>
                  </a:lnTo>
                  <a:lnTo>
                    <a:pt x="165227" y="326034"/>
                  </a:lnTo>
                  <a:lnTo>
                    <a:pt x="168646" y="317710"/>
                  </a:lnTo>
                  <a:lnTo>
                    <a:pt x="172413" y="308796"/>
                  </a:lnTo>
                  <a:lnTo>
                    <a:pt x="177150" y="299866"/>
                  </a:lnTo>
                  <a:lnTo>
                    <a:pt x="183119" y="291222"/>
                  </a:lnTo>
                  <a:lnTo>
                    <a:pt x="190415" y="283108"/>
                  </a:lnTo>
                  <a:lnTo>
                    <a:pt x="199139" y="275800"/>
                  </a:lnTo>
                  <a:lnTo>
                    <a:pt x="209182" y="269363"/>
                  </a:lnTo>
                  <a:lnTo>
                    <a:pt x="219895" y="263655"/>
                  </a:lnTo>
                  <a:lnTo>
                    <a:pt x="231348" y="257754"/>
                  </a:lnTo>
                  <a:lnTo>
                    <a:pt x="245662" y="250026"/>
                  </a:lnTo>
                  <a:lnTo>
                    <a:pt x="266574" y="2377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59350" y="663295"/>
              <a:ext cx="120423" cy="128884"/>
            </a:xfrm>
            <a:custGeom>
              <a:avLst/>
              <a:gdLst/>
              <a:ahLst/>
              <a:cxnLst/>
              <a:rect l="0" t="0" r="0" b="0"/>
              <a:pathLst>
                <a:path w="120423" h="128884">
                  <a:moveTo>
                    <a:pt x="4608" y="10528"/>
                  </a:moveTo>
                  <a:lnTo>
                    <a:pt x="1808" y="19397"/>
                  </a:lnTo>
                  <a:lnTo>
                    <a:pt x="307" y="28384"/>
                  </a:lnTo>
                  <a:lnTo>
                    <a:pt x="0" y="38374"/>
                  </a:lnTo>
                  <a:lnTo>
                    <a:pt x="679" y="49182"/>
                  </a:lnTo>
                  <a:lnTo>
                    <a:pt x="2147" y="60345"/>
                  </a:lnTo>
                  <a:lnTo>
                    <a:pt x="4220" y="71546"/>
                  </a:lnTo>
                  <a:lnTo>
                    <a:pt x="6903" y="82485"/>
                  </a:lnTo>
                  <a:lnTo>
                    <a:pt x="10374" y="92821"/>
                  </a:lnTo>
                  <a:lnTo>
                    <a:pt x="14679" y="102425"/>
                  </a:lnTo>
                  <a:lnTo>
                    <a:pt x="20043" y="111023"/>
                  </a:lnTo>
                  <a:lnTo>
                    <a:pt x="26932" y="118128"/>
                  </a:lnTo>
                  <a:lnTo>
                    <a:pt x="35452" y="123601"/>
                  </a:lnTo>
                  <a:lnTo>
                    <a:pt x="45089" y="127295"/>
                  </a:lnTo>
                  <a:lnTo>
                    <a:pt x="54935" y="128883"/>
                  </a:lnTo>
                  <a:lnTo>
                    <a:pt x="64436" y="128391"/>
                  </a:lnTo>
                  <a:lnTo>
                    <a:pt x="73253" y="125960"/>
                  </a:lnTo>
                  <a:lnTo>
                    <a:pt x="81095" y="121671"/>
                  </a:lnTo>
                  <a:lnTo>
                    <a:pt x="87920" y="115752"/>
                  </a:lnTo>
                  <a:lnTo>
                    <a:pt x="93858" y="108526"/>
                  </a:lnTo>
                  <a:lnTo>
                    <a:pt x="99096" y="100314"/>
                  </a:lnTo>
                  <a:lnTo>
                    <a:pt x="103808" y="91383"/>
                  </a:lnTo>
                  <a:lnTo>
                    <a:pt x="107976" y="81777"/>
                  </a:lnTo>
                  <a:lnTo>
                    <a:pt x="111404" y="71345"/>
                  </a:lnTo>
                  <a:lnTo>
                    <a:pt x="114045" y="60080"/>
                  </a:lnTo>
                  <a:lnTo>
                    <a:pt x="115993" y="48509"/>
                  </a:lnTo>
                  <a:lnTo>
                    <a:pt x="117594" y="36371"/>
                  </a:lnTo>
                  <a:lnTo>
                    <a:pt x="118990" y="21481"/>
                  </a:lnTo>
                  <a:lnTo>
                    <a:pt x="1204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51434" y="669739"/>
              <a:ext cx="138909" cy="154989"/>
            </a:xfrm>
            <a:custGeom>
              <a:avLst/>
              <a:gdLst/>
              <a:ahLst/>
              <a:cxnLst/>
              <a:rect l="0" t="0" r="0" b="0"/>
              <a:pathLst>
                <a:path w="138909" h="154989">
                  <a:moveTo>
                    <a:pt x="86265" y="77784"/>
                  </a:moveTo>
                  <a:lnTo>
                    <a:pt x="86198" y="66116"/>
                  </a:lnTo>
                  <a:lnTo>
                    <a:pt x="85558" y="55627"/>
                  </a:lnTo>
                  <a:lnTo>
                    <a:pt x="84253" y="45330"/>
                  </a:lnTo>
                  <a:lnTo>
                    <a:pt x="82047" y="35201"/>
                  </a:lnTo>
                  <a:lnTo>
                    <a:pt x="78434" y="25506"/>
                  </a:lnTo>
                  <a:lnTo>
                    <a:pt x="73261" y="16388"/>
                  </a:lnTo>
                  <a:lnTo>
                    <a:pt x="66686" y="8476"/>
                  </a:lnTo>
                  <a:lnTo>
                    <a:pt x="58986" y="2908"/>
                  </a:lnTo>
                  <a:lnTo>
                    <a:pt x="50448" y="102"/>
                  </a:lnTo>
                  <a:lnTo>
                    <a:pt x="41633" y="0"/>
                  </a:lnTo>
                  <a:lnTo>
                    <a:pt x="33336" y="2433"/>
                  </a:lnTo>
                  <a:lnTo>
                    <a:pt x="25948" y="7031"/>
                  </a:lnTo>
                  <a:lnTo>
                    <a:pt x="19500" y="13335"/>
                  </a:lnTo>
                  <a:lnTo>
                    <a:pt x="13854" y="20912"/>
                  </a:lnTo>
                  <a:lnTo>
                    <a:pt x="8840" y="29415"/>
                  </a:lnTo>
                  <a:lnTo>
                    <a:pt x="4624" y="38900"/>
                  </a:lnTo>
                  <a:lnTo>
                    <a:pt x="1687" y="49782"/>
                  </a:lnTo>
                  <a:lnTo>
                    <a:pt x="192" y="62172"/>
                  </a:lnTo>
                  <a:lnTo>
                    <a:pt x="0" y="75577"/>
                  </a:lnTo>
                  <a:lnTo>
                    <a:pt x="859" y="89115"/>
                  </a:lnTo>
                  <a:lnTo>
                    <a:pt x="2515" y="102252"/>
                  </a:lnTo>
                  <a:lnTo>
                    <a:pt x="4913" y="114664"/>
                  </a:lnTo>
                  <a:lnTo>
                    <a:pt x="8193" y="126074"/>
                  </a:lnTo>
                  <a:lnTo>
                    <a:pt x="12359" y="136430"/>
                  </a:lnTo>
                  <a:lnTo>
                    <a:pt x="17291" y="145213"/>
                  </a:lnTo>
                  <a:lnTo>
                    <a:pt x="22826" y="151385"/>
                  </a:lnTo>
                  <a:lnTo>
                    <a:pt x="28809" y="154605"/>
                  </a:lnTo>
                  <a:lnTo>
                    <a:pt x="35116" y="154988"/>
                  </a:lnTo>
                  <a:lnTo>
                    <a:pt x="41648" y="152746"/>
                  </a:lnTo>
                  <a:lnTo>
                    <a:pt x="48332" y="148276"/>
                  </a:lnTo>
                  <a:lnTo>
                    <a:pt x="54956" y="142058"/>
                  </a:lnTo>
                  <a:lnTo>
                    <a:pt x="61177" y="134539"/>
                  </a:lnTo>
                  <a:lnTo>
                    <a:pt x="66842" y="126079"/>
                  </a:lnTo>
                  <a:lnTo>
                    <a:pt x="71968" y="116793"/>
                  </a:lnTo>
                  <a:lnTo>
                    <a:pt x="76645" y="106576"/>
                  </a:lnTo>
                  <a:lnTo>
                    <a:pt x="80985" y="95533"/>
                  </a:lnTo>
                  <a:lnTo>
                    <a:pt x="85292" y="86973"/>
                  </a:lnTo>
                  <a:lnTo>
                    <a:pt x="89458" y="84929"/>
                  </a:lnTo>
                  <a:lnTo>
                    <a:pt x="92941" y="88074"/>
                  </a:lnTo>
                  <a:lnTo>
                    <a:pt x="95989" y="94369"/>
                  </a:lnTo>
                  <a:lnTo>
                    <a:pt x="99251" y="102126"/>
                  </a:lnTo>
                  <a:lnTo>
                    <a:pt x="103510" y="109943"/>
                  </a:lnTo>
                  <a:lnTo>
                    <a:pt x="109070" y="117123"/>
                  </a:lnTo>
                  <a:lnTo>
                    <a:pt x="115408" y="123538"/>
                  </a:lnTo>
                  <a:lnTo>
                    <a:pt x="122008" y="130089"/>
                  </a:lnTo>
                  <a:lnTo>
                    <a:pt x="129455" y="138460"/>
                  </a:lnTo>
                  <a:lnTo>
                    <a:pt x="138908" y="1514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209125" y="460328"/>
              <a:ext cx="139145" cy="358153"/>
            </a:xfrm>
            <a:custGeom>
              <a:avLst/>
              <a:gdLst/>
              <a:ahLst/>
              <a:cxnLst/>
              <a:rect l="0" t="0" r="0" b="0"/>
              <a:pathLst>
                <a:path w="139145" h="358153">
                  <a:moveTo>
                    <a:pt x="97030" y="255609"/>
                  </a:moveTo>
                  <a:lnTo>
                    <a:pt x="93962" y="246942"/>
                  </a:lnTo>
                  <a:lnTo>
                    <a:pt x="89900" y="239876"/>
                  </a:lnTo>
                  <a:lnTo>
                    <a:pt x="84411" y="233784"/>
                  </a:lnTo>
                  <a:lnTo>
                    <a:pt x="77824" y="228901"/>
                  </a:lnTo>
                  <a:lnTo>
                    <a:pt x="70675" y="225984"/>
                  </a:lnTo>
                  <a:lnTo>
                    <a:pt x="63331" y="225284"/>
                  </a:lnTo>
                  <a:lnTo>
                    <a:pt x="55972" y="226594"/>
                  </a:lnTo>
                  <a:lnTo>
                    <a:pt x="48663" y="229524"/>
                  </a:lnTo>
                  <a:lnTo>
                    <a:pt x="41424" y="233681"/>
                  </a:lnTo>
                  <a:lnTo>
                    <a:pt x="34412" y="238893"/>
                  </a:lnTo>
                  <a:lnTo>
                    <a:pt x="27924" y="245206"/>
                  </a:lnTo>
                  <a:lnTo>
                    <a:pt x="22076" y="252558"/>
                  </a:lnTo>
                  <a:lnTo>
                    <a:pt x="16825" y="260781"/>
                  </a:lnTo>
                  <a:lnTo>
                    <a:pt x="12065" y="269678"/>
                  </a:lnTo>
                  <a:lnTo>
                    <a:pt x="7684" y="279072"/>
                  </a:lnTo>
                  <a:lnTo>
                    <a:pt x="3911" y="288821"/>
                  </a:lnTo>
                  <a:lnTo>
                    <a:pt x="1281" y="298819"/>
                  </a:lnTo>
                  <a:lnTo>
                    <a:pt x="0" y="308983"/>
                  </a:lnTo>
                  <a:lnTo>
                    <a:pt x="123" y="319096"/>
                  </a:lnTo>
                  <a:lnTo>
                    <a:pt x="1725" y="328813"/>
                  </a:lnTo>
                  <a:lnTo>
                    <a:pt x="4703" y="337965"/>
                  </a:lnTo>
                  <a:lnTo>
                    <a:pt x="9144" y="346077"/>
                  </a:lnTo>
                  <a:lnTo>
                    <a:pt x="15397" y="352315"/>
                  </a:lnTo>
                  <a:lnTo>
                    <a:pt x="23483" y="356386"/>
                  </a:lnTo>
                  <a:lnTo>
                    <a:pt x="32826" y="358152"/>
                  </a:lnTo>
                  <a:lnTo>
                    <a:pt x="42475" y="357375"/>
                  </a:lnTo>
                  <a:lnTo>
                    <a:pt x="51847" y="354181"/>
                  </a:lnTo>
                  <a:lnTo>
                    <a:pt x="60748" y="348800"/>
                  </a:lnTo>
                  <a:lnTo>
                    <a:pt x="69178" y="341386"/>
                  </a:lnTo>
                  <a:lnTo>
                    <a:pt x="77211" y="332218"/>
                  </a:lnTo>
                  <a:lnTo>
                    <a:pt x="84776" y="321660"/>
                  </a:lnTo>
                  <a:lnTo>
                    <a:pt x="91645" y="310058"/>
                  </a:lnTo>
                  <a:lnTo>
                    <a:pt x="97746" y="297697"/>
                  </a:lnTo>
                  <a:lnTo>
                    <a:pt x="102999" y="284636"/>
                  </a:lnTo>
                  <a:lnTo>
                    <a:pt x="107230" y="270730"/>
                  </a:lnTo>
                  <a:lnTo>
                    <a:pt x="110446" y="255961"/>
                  </a:lnTo>
                  <a:lnTo>
                    <a:pt x="112791" y="240280"/>
                  </a:lnTo>
                  <a:lnTo>
                    <a:pt x="114458" y="223535"/>
                  </a:lnTo>
                  <a:lnTo>
                    <a:pt x="115618" y="205752"/>
                  </a:lnTo>
                  <a:lnTo>
                    <a:pt x="116417" y="187250"/>
                  </a:lnTo>
                  <a:lnTo>
                    <a:pt x="116962" y="168530"/>
                  </a:lnTo>
                  <a:lnTo>
                    <a:pt x="117326" y="149908"/>
                  </a:lnTo>
                  <a:lnTo>
                    <a:pt x="117403" y="131658"/>
                  </a:lnTo>
                  <a:lnTo>
                    <a:pt x="116922" y="114098"/>
                  </a:lnTo>
                  <a:lnTo>
                    <a:pt x="115786" y="97324"/>
                  </a:lnTo>
                  <a:lnTo>
                    <a:pt x="114209" y="81263"/>
                  </a:lnTo>
                  <a:lnTo>
                    <a:pt x="112611" y="65777"/>
                  </a:lnTo>
                  <a:lnTo>
                    <a:pt x="111232" y="50733"/>
                  </a:lnTo>
                  <a:lnTo>
                    <a:pt x="109816" y="36339"/>
                  </a:lnTo>
                  <a:lnTo>
                    <a:pt x="107727" y="23118"/>
                  </a:lnTo>
                  <a:lnTo>
                    <a:pt x="104653" y="11315"/>
                  </a:lnTo>
                  <a:lnTo>
                    <a:pt x="100628" y="2733"/>
                  </a:lnTo>
                  <a:lnTo>
                    <a:pt x="96455" y="0"/>
                  </a:lnTo>
                  <a:lnTo>
                    <a:pt x="93208" y="2778"/>
                  </a:lnTo>
                  <a:lnTo>
                    <a:pt x="90959" y="9507"/>
                  </a:lnTo>
                  <a:lnTo>
                    <a:pt x="89455" y="18832"/>
                  </a:lnTo>
                  <a:lnTo>
                    <a:pt x="88459" y="29987"/>
                  </a:lnTo>
                  <a:lnTo>
                    <a:pt x="87800" y="42684"/>
                  </a:lnTo>
                  <a:lnTo>
                    <a:pt x="87363" y="56672"/>
                  </a:lnTo>
                  <a:lnTo>
                    <a:pt x="87075" y="71679"/>
                  </a:lnTo>
                  <a:lnTo>
                    <a:pt x="86882" y="87449"/>
                  </a:lnTo>
                  <a:lnTo>
                    <a:pt x="86760" y="103769"/>
                  </a:lnTo>
                  <a:lnTo>
                    <a:pt x="86848" y="120477"/>
                  </a:lnTo>
                  <a:lnTo>
                    <a:pt x="87440" y="137455"/>
                  </a:lnTo>
                  <a:lnTo>
                    <a:pt x="88656" y="154613"/>
                  </a:lnTo>
                  <a:lnTo>
                    <a:pt x="90456" y="171729"/>
                  </a:lnTo>
                  <a:lnTo>
                    <a:pt x="92736" y="188454"/>
                  </a:lnTo>
                  <a:lnTo>
                    <a:pt x="95381" y="204628"/>
                  </a:lnTo>
                  <a:lnTo>
                    <a:pt x="98292" y="220099"/>
                  </a:lnTo>
                  <a:lnTo>
                    <a:pt x="101391" y="234649"/>
                  </a:lnTo>
                  <a:lnTo>
                    <a:pt x="104627" y="248253"/>
                  </a:lnTo>
                  <a:lnTo>
                    <a:pt x="108121" y="261033"/>
                  </a:lnTo>
                  <a:lnTo>
                    <a:pt x="112151" y="273164"/>
                  </a:lnTo>
                  <a:lnTo>
                    <a:pt x="116820" y="284797"/>
                  </a:lnTo>
                  <a:lnTo>
                    <a:pt x="121773" y="295616"/>
                  </a:lnTo>
                  <a:lnTo>
                    <a:pt x="126780" y="305901"/>
                  </a:lnTo>
                  <a:lnTo>
                    <a:pt x="132282" y="316561"/>
                  </a:lnTo>
                  <a:lnTo>
                    <a:pt x="139144" y="3293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379855" y="662558"/>
              <a:ext cx="73700" cy="113493"/>
            </a:xfrm>
            <a:custGeom>
              <a:avLst/>
              <a:gdLst/>
              <a:ahLst/>
              <a:cxnLst/>
              <a:rect l="0" t="0" r="0" b="0"/>
              <a:pathLst>
                <a:path w="73700" h="113493">
                  <a:moveTo>
                    <a:pt x="0" y="32322"/>
                  </a:moveTo>
                  <a:lnTo>
                    <a:pt x="67" y="44057"/>
                  </a:lnTo>
                  <a:lnTo>
                    <a:pt x="707" y="55186"/>
                  </a:lnTo>
                  <a:lnTo>
                    <a:pt x="2003" y="66780"/>
                  </a:lnTo>
                  <a:lnTo>
                    <a:pt x="3863" y="78769"/>
                  </a:lnTo>
                  <a:lnTo>
                    <a:pt x="6179" y="90780"/>
                  </a:lnTo>
                  <a:lnTo>
                    <a:pt x="8820" y="102507"/>
                  </a:lnTo>
                  <a:lnTo>
                    <a:pt x="10792" y="111216"/>
                  </a:lnTo>
                  <a:lnTo>
                    <a:pt x="10987" y="113492"/>
                  </a:lnTo>
                  <a:lnTo>
                    <a:pt x="9826" y="110261"/>
                  </a:lnTo>
                  <a:lnTo>
                    <a:pt x="7975" y="103251"/>
                  </a:lnTo>
                  <a:lnTo>
                    <a:pt x="6064" y="93779"/>
                  </a:lnTo>
                  <a:lnTo>
                    <a:pt x="4425" y="82725"/>
                  </a:lnTo>
                  <a:lnTo>
                    <a:pt x="3313" y="70811"/>
                  </a:lnTo>
                  <a:lnTo>
                    <a:pt x="3010" y="58706"/>
                  </a:lnTo>
                  <a:lnTo>
                    <a:pt x="3590" y="46778"/>
                  </a:lnTo>
                  <a:lnTo>
                    <a:pt x="5283" y="35472"/>
                  </a:lnTo>
                  <a:lnTo>
                    <a:pt x="8546" y="25399"/>
                  </a:lnTo>
                  <a:lnTo>
                    <a:pt x="13483" y="16780"/>
                  </a:lnTo>
                  <a:lnTo>
                    <a:pt x="19898" y="9821"/>
                  </a:lnTo>
                  <a:lnTo>
                    <a:pt x="27493" y="4886"/>
                  </a:lnTo>
                  <a:lnTo>
                    <a:pt x="35955" y="1969"/>
                  </a:lnTo>
                  <a:lnTo>
                    <a:pt x="44584" y="620"/>
                  </a:lnTo>
                  <a:lnTo>
                    <a:pt x="53136" y="0"/>
                  </a:lnTo>
                  <a:lnTo>
                    <a:pt x="62357" y="52"/>
                  </a:lnTo>
                  <a:lnTo>
                    <a:pt x="73699" y="7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548311" y="726466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3"/>
                  </a:lnTo>
                  <a:lnTo>
                    <a:pt x="0" y="46371"/>
                  </a:lnTo>
                  <a:lnTo>
                    <a:pt x="0" y="59489"/>
                  </a:lnTo>
                  <a:lnTo>
                    <a:pt x="0" y="7720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69367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643067" y="452725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8" y="57925"/>
                  </a:lnTo>
                  <a:lnTo>
                    <a:pt x="826" y="72453"/>
                  </a:lnTo>
                  <a:lnTo>
                    <a:pt x="2075" y="86280"/>
                  </a:lnTo>
                  <a:lnTo>
                    <a:pt x="3727" y="99838"/>
                  </a:lnTo>
                  <a:lnTo>
                    <a:pt x="5375" y="114146"/>
                  </a:lnTo>
                  <a:lnTo>
                    <a:pt x="6783" y="129733"/>
                  </a:lnTo>
                  <a:lnTo>
                    <a:pt x="8048" y="146474"/>
                  </a:lnTo>
                  <a:lnTo>
                    <a:pt x="9504" y="163869"/>
                  </a:lnTo>
                  <a:lnTo>
                    <a:pt x="11331" y="181539"/>
                  </a:lnTo>
                  <a:lnTo>
                    <a:pt x="13389" y="199286"/>
                  </a:lnTo>
                  <a:lnTo>
                    <a:pt x="15316" y="217026"/>
                  </a:lnTo>
                  <a:lnTo>
                    <a:pt x="16910" y="234732"/>
                  </a:lnTo>
                  <a:lnTo>
                    <a:pt x="18133" y="252400"/>
                  </a:lnTo>
                  <a:lnTo>
                    <a:pt x="19029" y="270035"/>
                  </a:lnTo>
                  <a:lnTo>
                    <a:pt x="19670" y="287626"/>
                  </a:lnTo>
                  <a:lnTo>
                    <a:pt x="20318" y="304615"/>
                  </a:lnTo>
                  <a:lnTo>
                    <a:pt x="21574" y="321676"/>
                  </a:lnTo>
                  <a:lnTo>
                    <a:pt x="24670" y="341424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22194" y="686310"/>
              <a:ext cx="141972" cy="134913"/>
            </a:xfrm>
            <a:custGeom>
              <a:avLst/>
              <a:gdLst/>
              <a:ahLst/>
              <a:cxnLst/>
              <a:rect l="0" t="0" r="0" b="0"/>
              <a:pathLst>
                <a:path w="141972" h="134913">
                  <a:moveTo>
                    <a:pt x="68272" y="61213"/>
                  </a:moveTo>
                  <a:lnTo>
                    <a:pt x="71072" y="52345"/>
                  </a:lnTo>
                  <a:lnTo>
                    <a:pt x="72574" y="43358"/>
                  </a:lnTo>
                  <a:lnTo>
                    <a:pt x="72866" y="33381"/>
                  </a:lnTo>
                  <a:lnTo>
                    <a:pt x="71669" y="23091"/>
                  </a:lnTo>
                  <a:lnTo>
                    <a:pt x="68256" y="13873"/>
                  </a:lnTo>
                  <a:lnTo>
                    <a:pt x="62436" y="6446"/>
                  </a:lnTo>
                  <a:lnTo>
                    <a:pt x="54796" y="1502"/>
                  </a:lnTo>
                  <a:lnTo>
                    <a:pt x="46380" y="0"/>
                  </a:lnTo>
                  <a:lnTo>
                    <a:pt x="37881" y="2111"/>
                  </a:lnTo>
                  <a:lnTo>
                    <a:pt x="29757" y="7225"/>
                  </a:lnTo>
                  <a:lnTo>
                    <a:pt x="22389" y="14379"/>
                  </a:lnTo>
                  <a:lnTo>
                    <a:pt x="15890" y="22811"/>
                  </a:lnTo>
                  <a:lnTo>
                    <a:pt x="10342" y="32194"/>
                  </a:lnTo>
                  <a:lnTo>
                    <a:pt x="5899" y="42533"/>
                  </a:lnTo>
                  <a:lnTo>
                    <a:pt x="2543" y="53772"/>
                  </a:lnTo>
                  <a:lnTo>
                    <a:pt x="439" y="65606"/>
                  </a:lnTo>
                  <a:lnTo>
                    <a:pt x="0" y="77555"/>
                  </a:lnTo>
                  <a:lnTo>
                    <a:pt x="1302" y="89320"/>
                  </a:lnTo>
                  <a:lnTo>
                    <a:pt x="4295" y="100152"/>
                  </a:lnTo>
                  <a:lnTo>
                    <a:pt x="8969" y="108830"/>
                  </a:lnTo>
                  <a:lnTo>
                    <a:pt x="15142" y="114872"/>
                  </a:lnTo>
                  <a:lnTo>
                    <a:pt x="22200" y="118129"/>
                  </a:lnTo>
                  <a:lnTo>
                    <a:pt x="29235" y="118436"/>
                  </a:lnTo>
                  <a:lnTo>
                    <a:pt x="35740" y="116012"/>
                  </a:lnTo>
                  <a:lnTo>
                    <a:pt x="41748" y="111338"/>
                  </a:lnTo>
                  <a:lnTo>
                    <a:pt x="47624" y="104938"/>
                  </a:lnTo>
                  <a:lnTo>
                    <a:pt x="53629" y="97307"/>
                  </a:lnTo>
                  <a:lnTo>
                    <a:pt x="60344" y="90045"/>
                  </a:lnTo>
                  <a:lnTo>
                    <a:pt x="68104" y="86604"/>
                  </a:lnTo>
                  <a:lnTo>
                    <a:pt x="75671" y="88334"/>
                  </a:lnTo>
                  <a:lnTo>
                    <a:pt x="81951" y="93286"/>
                  </a:lnTo>
                  <a:lnTo>
                    <a:pt x="87274" y="99983"/>
                  </a:lnTo>
                  <a:lnTo>
                    <a:pt x="92366" y="107424"/>
                  </a:lnTo>
                  <a:lnTo>
                    <a:pt x="97659" y="115054"/>
                  </a:lnTo>
                  <a:lnTo>
                    <a:pt x="103378" y="122144"/>
                  </a:lnTo>
                  <a:lnTo>
                    <a:pt x="110445" y="128239"/>
                  </a:lnTo>
                  <a:lnTo>
                    <a:pt x="121724" y="132750"/>
                  </a:lnTo>
                  <a:lnTo>
                    <a:pt x="141971" y="134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901667" y="473782"/>
              <a:ext cx="46728" cy="379027"/>
            </a:xfrm>
            <a:custGeom>
              <a:avLst/>
              <a:gdLst/>
              <a:ahLst/>
              <a:cxnLst/>
              <a:rect l="0" t="0" r="0" b="0"/>
              <a:pathLst>
                <a:path w="46728" h="379027">
                  <a:moveTo>
                    <a:pt x="4612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60"/>
                  </a:lnTo>
                  <a:lnTo>
                    <a:pt x="506" y="39186"/>
                  </a:lnTo>
                  <a:lnTo>
                    <a:pt x="1326" y="52294"/>
                  </a:lnTo>
                  <a:lnTo>
                    <a:pt x="2146" y="67245"/>
                  </a:lnTo>
                  <a:lnTo>
                    <a:pt x="3003" y="83315"/>
                  </a:lnTo>
                  <a:lnTo>
                    <a:pt x="4177" y="99245"/>
                  </a:lnTo>
                  <a:lnTo>
                    <a:pt x="5812" y="114332"/>
                  </a:lnTo>
                  <a:lnTo>
                    <a:pt x="7740" y="128899"/>
                  </a:lnTo>
                  <a:lnTo>
                    <a:pt x="9580" y="143965"/>
                  </a:lnTo>
                  <a:lnTo>
                    <a:pt x="11119" y="160091"/>
                  </a:lnTo>
                  <a:lnTo>
                    <a:pt x="12475" y="176872"/>
                  </a:lnTo>
                  <a:lnTo>
                    <a:pt x="13992" y="193238"/>
                  </a:lnTo>
                  <a:lnTo>
                    <a:pt x="15860" y="208594"/>
                  </a:lnTo>
                  <a:lnTo>
                    <a:pt x="17945" y="223160"/>
                  </a:lnTo>
                  <a:lnTo>
                    <a:pt x="19891" y="237688"/>
                  </a:lnTo>
                  <a:lnTo>
                    <a:pt x="21503" y="252641"/>
                  </a:lnTo>
                  <a:lnTo>
                    <a:pt x="22907" y="267989"/>
                  </a:lnTo>
                  <a:lnTo>
                    <a:pt x="24455" y="283385"/>
                  </a:lnTo>
                  <a:lnTo>
                    <a:pt x="26350" y="298593"/>
                  </a:lnTo>
                  <a:lnTo>
                    <a:pt x="28661" y="313323"/>
                  </a:lnTo>
                  <a:lnTo>
                    <a:pt x="31746" y="328819"/>
                  </a:lnTo>
                  <a:lnTo>
                    <a:pt x="36998" y="348674"/>
                  </a:lnTo>
                  <a:lnTo>
                    <a:pt x="46727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822052" y="610652"/>
              <a:ext cx="168456" cy="31587"/>
            </a:xfrm>
            <a:custGeom>
              <a:avLst/>
              <a:gdLst/>
              <a:ahLst/>
              <a:cxnLst/>
              <a:rect l="0" t="0" r="0" b="0"/>
              <a:pathLst>
                <a:path w="168456" h="31587">
                  <a:moveTo>
                    <a:pt x="168455" y="0"/>
                  </a:moveTo>
                  <a:lnTo>
                    <a:pt x="159520" y="2934"/>
                  </a:lnTo>
                  <a:lnTo>
                    <a:pt x="149893" y="5716"/>
                  </a:lnTo>
                  <a:lnTo>
                    <a:pt x="138601" y="8611"/>
                  </a:lnTo>
                  <a:lnTo>
                    <a:pt x="125761" y="11479"/>
                  </a:lnTo>
                  <a:lnTo>
                    <a:pt x="111632" y="13996"/>
                  </a:lnTo>
                  <a:lnTo>
                    <a:pt x="96517" y="16011"/>
                  </a:lnTo>
                  <a:lnTo>
                    <a:pt x="81001" y="17696"/>
                  </a:lnTo>
                  <a:lnTo>
                    <a:pt x="65910" y="19439"/>
                  </a:lnTo>
                  <a:lnTo>
                    <a:pt x="51673" y="21461"/>
                  </a:lnTo>
                  <a:lnTo>
                    <a:pt x="38788" y="23659"/>
                  </a:lnTo>
                  <a:lnTo>
                    <a:pt x="26737" y="25913"/>
                  </a:lnTo>
                  <a:lnTo>
                    <a:pt x="14468" y="2842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993318" y="668880"/>
              <a:ext cx="91947" cy="150763"/>
            </a:xfrm>
            <a:custGeom>
              <a:avLst/>
              <a:gdLst/>
              <a:ahLst/>
              <a:cxnLst/>
              <a:rect l="0" t="0" r="0" b="0"/>
              <a:pathLst>
                <a:path w="91947" h="150763">
                  <a:moveTo>
                    <a:pt x="7718" y="68114"/>
                  </a:moveTo>
                  <a:lnTo>
                    <a:pt x="13652" y="62314"/>
                  </a:lnTo>
                  <a:lnTo>
                    <a:pt x="19857" y="57390"/>
                  </a:lnTo>
                  <a:lnTo>
                    <a:pt x="26944" y="52878"/>
                  </a:lnTo>
                  <a:lnTo>
                    <a:pt x="34538" y="48311"/>
                  </a:lnTo>
                  <a:lnTo>
                    <a:pt x="41888" y="43001"/>
                  </a:lnTo>
                  <a:lnTo>
                    <a:pt x="48558" y="36638"/>
                  </a:lnTo>
                  <a:lnTo>
                    <a:pt x="53816" y="29407"/>
                  </a:lnTo>
                  <a:lnTo>
                    <a:pt x="56519" y="21787"/>
                  </a:lnTo>
                  <a:lnTo>
                    <a:pt x="56291" y="14124"/>
                  </a:lnTo>
                  <a:lnTo>
                    <a:pt x="53559" y="7219"/>
                  </a:lnTo>
                  <a:lnTo>
                    <a:pt x="49142" y="2339"/>
                  </a:lnTo>
                  <a:lnTo>
                    <a:pt x="43698" y="0"/>
                  </a:lnTo>
                  <a:lnTo>
                    <a:pt x="37641" y="215"/>
                  </a:lnTo>
                  <a:lnTo>
                    <a:pt x="31221" y="2860"/>
                  </a:lnTo>
                  <a:lnTo>
                    <a:pt x="24587" y="7606"/>
                  </a:lnTo>
                  <a:lnTo>
                    <a:pt x="18153" y="14179"/>
                  </a:lnTo>
                  <a:lnTo>
                    <a:pt x="12585" y="22468"/>
                  </a:lnTo>
                  <a:lnTo>
                    <a:pt x="8174" y="32258"/>
                  </a:lnTo>
                  <a:lnTo>
                    <a:pt x="4871" y="43251"/>
                  </a:lnTo>
                  <a:lnTo>
                    <a:pt x="2488" y="55153"/>
                  </a:lnTo>
                  <a:lnTo>
                    <a:pt x="819" y="67704"/>
                  </a:lnTo>
                  <a:lnTo>
                    <a:pt x="0" y="80386"/>
                  </a:lnTo>
                  <a:lnTo>
                    <a:pt x="499" y="92440"/>
                  </a:lnTo>
                  <a:lnTo>
                    <a:pt x="2464" y="103508"/>
                  </a:lnTo>
                  <a:lnTo>
                    <a:pt x="5748" y="113582"/>
                  </a:lnTo>
                  <a:lnTo>
                    <a:pt x="10094" y="122817"/>
                  </a:lnTo>
                  <a:lnTo>
                    <a:pt x="15244" y="131389"/>
                  </a:lnTo>
                  <a:lnTo>
                    <a:pt x="21142" y="138977"/>
                  </a:lnTo>
                  <a:lnTo>
                    <a:pt x="27925" y="144799"/>
                  </a:lnTo>
                  <a:lnTo>
                    <a:pt x="35592" y="148567"/>
                  </a:lnTo>
                  <a:lnTo>
                    <a:pt x="43948" y="150424"/>
                  </a:lnTo>
                  <a:lnTo>
                    <a:pt x="53709" y="150762"/>
                  </a:lnTo>
                  <a:lnTo>
                    <a:pt x="67970" y="148490"/>
                  </a:lnTo>
                  <a:lnTo>
                    <a:pt x="91946" y="141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127378" y="652766"/>
              <a:ext cx="105286" cy="154045"/>
            </a:xfrm>
            <a:custGeom>
              <a:avLst/>
              <a:gdLst/>
              <a:ahLst/>
              <a:cxnLst/>
              <a:rect l="0" t="0" r="0" b="0"/>
              <a:pathLst>
                <a:path w="105286" h="154045">
                  <a:moveTo>
                    <a:pt x="0" y="73700"/>
                  </a:moveTo>
                  <a:lnTo>
                    <a:pt x="67" y="85435"/>
                  </a:lnTo>
                  <a:lnTo>
                    <a:pt x="707" y="96564"/>
                  </a:lnTo>
                  <a:lnTo>
                    <a:pt x="2003" y="108158"/>
                  </a:lnTo>
                  <a:lnTo>
                    <a:pt x="3864" y="120146"/>
                  </a:lnTo>
                  <a:lnTo>
                    <a:pt x="6180" y="132158"/>
                  </a:lnTo>
                  <a:lnTo>
                    <a:pt x="8821" y="143880"/>
                  </a:lnTo>
                  <a:lnTo>
                    <a:pt x="10793" y="152417"/>
                  </a:lnTo>
                  <a:lnTo>
                    <a:pt x="10987" y="154044"/>
                  </a:lnTo>
                  <a:lnTo>
                    <a:pt x="9827" y="149559"/>
                  </a:lnTo>
                  <a:lnTo>
                    <a:pt x="7975" y="140724"/>
                  </a:lnTo>
                  <a:lnTo>
                    <a:pt x="6064" y="128956"/>
                  </a:lnTo>
                  <a:lnTo>
                    <a:pt x="4425" y="115250"/>
                  </a:lnTo>
                  <a:lnTo>
                    <a:pt x="3313" y="100591"/>
                  </a:lnTo>
                  <a:lnTo>
                    <a:pt x="3010" y="86029"/>
                  </a:lnTo>
                  <a:lnTo>
                    <a:pt x="3585" y="72116"/>
                  </a:lnTo>
                  <a:lnTo>
                    <a:pt x="5106" y="59139"/>
                  </a:lnTo>
                  <a:lnTo>
                    <a:pt x="7720" y="47331"/>
                  </a:lnTo>
                  <a:lnTo>
                    <a:pt x="11413" y="36689"/>
                  </a:lnTo>
                  <a:lnTo>
                    <a:pt x="16349" y="27370"/>
                  </a:lnTo>
                  <a:lnTo>
                    <a:pt x="22943" y="19771"/>
                  </a:lnTo>
                  <a:lnTo>
                    <a:pt x="31265" y="13952"/>
                  </a:lnTo>
                  <a:lnTo>
                    <a:pt x="41065" y="9677"/>
                  </a:lnTo>
                  <a:lnTo>
                    <a:pt x="53221" y="6170"/>
                  </a:lnTo>
                  <a:lnTo>
                    <a:pt x="72152" y="312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272601" y="697971"/>
              <a:ext cx="181161" cy="139362"/>
            </a:xfrm>
            <a:custGeom>
              <a:avLst/>
              <a:gdLst/>
              <a:ahLst/>
              <a:cxnLst/>
              <a:rect l="0" t="0" r="0" b="0"/>
              <a:pathLst>
                <a:path w="181161" h="139362">
                  <a:moveTo>
                    <a:pt x="107461" y="7438"/>
                  </a:moveTo>
                  <a:lnTo>
                    <a:pt x="98593" y="4571"/>
                  </a:lnTo>
                  <a:lnTo>
                    <a:pt x="89606" y="2429"/>
                  </a:lnTo>
                  <a:lnTo>
                    <a:pt x="79619" y="835"/>
                  </a:lnTo>
                  <a:lnTo>
                    <a:pt x="68984" y="0"/>
                  </a:lnTo>
                  <a:lnTo>
                    <a:pt x="58470" y="448"/>
                  </a:lnTo>
                  <a:lnTo>
                    <a:pt x="48522" y="2362"/>
                  </a:lnTo>
                  <a:lnTo>
                    <a:pt x="39408" y="5771"/>
                  </a:lnTo>
                  <a:lnTo>
                    <a:pt x="31369" y="10729"/>
                  </a:lnTo>
                  <a:lnTo>
                    <a:pt x="24412" y="17101"/>
                  </a:lnTo>
                  <a:lnTo>
                    <a:pt x="18386" y="24632"/>
                  </a:lnTo>
                  <a:lnTo>
                    <a:pt x="13090" y="33049"/>
                  </a:lnTo>
                  <a:lnTo>
                    <a:pt x="8344" y="42114"/>
                  </a:lnTo>
                  <a:lnTo>
                    <a:pt x="4323" y="51639"/>
                  </a:lnTo>
                  <a:lnTo>
                    <a:pt x="1526" y="61485"/>
                  </a:lnTo>
                  <a:lnTo>
                    <a:pt x="126" y="71552"/>
                  </a:lnTo>
                  <a:lnTo>
                    <a:pt x="0" y="81769"/>
                  </a:lnTo>
                  <a:lnTo>
                    <a:pt x="904" y="92089"/>
                  </a:lnTo>
                  <a:lnTo>
                    <a:pt x="2595" y="102468"/>
                  </a:lnTo>
                  <a:lnTo>
                    <a:pt x="5187" y="112557"/>
                  </a:lnTo>
                  <a:lnTo>
                    <a:pt x="9129" y="121726"/>
                  </a:lnTo>
                  <a:lnTo>
                    <a:pt x="14554" y="129688"/>
                  </a:lnTo>
                  <a:lnTo>
                    <a:pt x="21145" y="135846"/>
                  </a:lnTo>
                  <a:lnTo>
                    <a:pt x="28332" y="139169"/>
                  </a:lnTo>
                  <a:lnTo>
                    <a:pt x="35721" y="139361"/>
                  </a:lnTo>
                  <a:lnTo>
                    <a:pt x="43121" y="136742"/>
                  </a:lnTo>
                  <a:lnTo>
                    <a:pt x="50462" y="131870"/>
                  </a:lnTo>
                  <a:lnTo>
                    <a:pt x="57726" y="125298"/>
                  </a:lnTo>
                  <a:lnTo>
                    <a:pt x="64755" y="117331"/>
                  </a:lnTo>
                  <a:lnTo>
                    <a:pt x="71256" y="108024"/>
                  </a:lnTo>
                  <a:lnTo>
                    <a:pt x="77108" y="97511"/>
                  </a:lnTo>
                  <a:lnTo>
                    <a:pt x="82191" y="86014"/>
                  </a:lnTo>
                  <a:lnTo>
                    <a:pt x="86308" y="73766"/>
                  </a:lnTo>
                  <a:lnTo>
                    <a:pt x="89456" y="61064"/>
                  </a:lnTo>
                  <a:lnTo>
                    <a:pt x="92102" y="51405"/>
                  </a:lnTo>
                  <a:lnTo>
                    <a:pt x="94716" y="48752"/>
                  </a:lnTo>
                  <a:lnTo>
                    <a:pt x="97247" y="51374"/>
                  </a:lnTo>
                  <a:lnTo>
                    <a:pt x="99821" y="57186"/>
                  </a:lnTo>
                  <a:lnTo>
                    <a:pt x="102541" y="64868"/>
                  </a:lnTo>
                  <a:lnTo>
                    <a:pt x="105443" y="73646"/>
                  </a:lnTo>
                  <a:lnTo>
                    <a:pt x="108672" y="82914"/>
                  </a:lnTo>
                  <a:lnTo>
                    <a:pt x="112507" y="92106"/>
                  </a:lnTo>
                  <a:lnTo>
                    <a:pt x="117052" y="100932"/>
                  </a:lnTo>
                  <a:lnTo>
                    <a:pt x="122577" y="109005"/>
                  </a:lnTo>
                  <a:lnTo>
                    <a:pt x="129573" y="115756"/>
                  </a:lnTo>
                  <a:lnTo>
                    <a:pt x="138154" y="121001"/>
                  </a:lnTo>
                  <a:lnTo>
                    <a:pt x="147533" y="124888"/>
                  </a:lnTo>
                  <a:lnTo>
                    <a:pt x="157128" y="128093"/>
                  </a:lnTo>
                  <a:lnTo>
                    <a:pt x="167782" y="130896"/>
                  </a:lnTo>
                  <a:lnTo>
                    <a:pt x="181160" y="1337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464290" y="463253"/>
              <a:ext cx="10129" cy="400084"/>
            </a:xfrm>
            <a:custGeom>
              <a:avLst/>
              <a:gdLst/>
              <a:ahLst/>
              <a:cxnLst/>
              <a:rect l="0" t="0" r="0" b="0"/>
              <a:pathLst>
                <a:path w="10129" h="400084">
                  <a:moveTo>
                    <a:pt x="0" y="0"/>
                  </a:moveTo>
                  <a:lnTo>
                    <a:pt x="0" y="8679"/>
                  </a:lnTo>
                  <a:lnTo>
                    <a:pt x="0" y="21199"/>
                  </a:lnTo>
                  <a:lnTo>
                    <a:pt x="0" y="36026"/>
                  </a:lnTo>
                  <a:lnTo>
                    <a:pt x="5" y="52542"/>
                  </a:lnTo>
                  <a:lnTo>
                    <a:pt x="178" y="70353"/>
                  </a:lnTo>
                  <a:lnTo>
                    <a:pt x="826" y="89131"/>
                  </a:lnTo>
                  <a:lnTo>
                    <a:pt x="2074" y="108606"/>
                  </a:lnTo>
                  <a:lnTo>
                    <a:pt x="3727" y="128410"/>
                  </a:lnTo>
                  <a:lnTo>
                    <a:pt x="5375" y="148084"/>
                  </a:lnTo>
                  <a:lnTo>
                    <a:pt x="6777" y="167396"/>
                  </a:lnTo>
                  <a:lnTo>
                    <a:pt x="7871" y="186466"/>
                  </a:lnTo>
                  <a:lnTo>
                    <a:pt x="8679" y="205650"/>
                  </a:lnTo>
                  <a:lnTo>
                    <a:pt x="9257" y="225144"/>
                  </a:lnTo>
                  <a:lnTo>
                    <a:pt x="9661" y="244662"/>
                  </a:lnTo>
                  <a:lnTo>
                    <a:pt x="9941" y="263547"/>
                  </a:lnTo>
                  <a:lnTo>
                    <a:pt x="10128" y="281469"/>
                  </a:lnTo>
                  <a:lnTo>
                    <a:pt x="10085" y="298268"/>
                  </a:lnTo>
                  <a:lnTo>
                    <a:pt x="9524" y="313783"/>
                  </a:lnTo>
                  <a:lnTo>
                    <a:pt x="8334" y="328066"/>
                  </a:lnTo>
                  <a:lnTo>
                    <a:pt x="6713" y="341249"/>
                  </a:lnTo>
                  <a:lnTo>
                    <a:pt x="4917" y="354956"/>
                  </a:lnTo>
                  <a:lnTo>
                    <a:pt x="2788" y="37263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783415" y="663295"/>
              <a:ext cx="207301" cy="197493"/>
            </a:xfrm>
            <a:custGeom>
              <a:avLst/>
              <a:gdLst/>
              <a:ahLst/>
              <a:cxnLst/>
              <a:rect l="0" t="0" r="0" b="0"/>
              <a:pathLst>
                <a:path w="207301" h="197493">
                  <a:moveTo>
                    <a:pt x="17787" y="0"/>
                  </a:moveTo>
                  <a:lnTo>
                    <a:pt x="14853" y="8801"/>
                  </a:lnTo>
                  <a:lnTo>
                    <a:pt x="12071" y="17148"/>
                  </a:lnTo>
                  <a:lnTo>
                    <a:pt x="9176" y="25856"/>
                  </a:lnTo>
                  <a:lnTo>
                    <a:pt x="6309" y="35322"/>
                  </a:lnTo>
                  <a:lnTo>
                    <a:pt x="3792" y="46114"/>
                  </a:lnTo>
                  <a:lnTo>
                    <a:pt x="1786" y="58403"/>
                  </a:lnTo>
                  <a:lnTo>
                    <a:pt x="446" y="71723"/>
                  </a:lnTo>
                  <a:lnTo>
                    <a:pt x="0" y="85193"/>
                  </a:lnTo>
                  <a:lnTo>
                    <a:pt x="480" y="98285"/>
                  </a:lnTo>
                  <a:lnTo>
                    <a:pt x="1769" y="110835"/>
                  </a:lnTo>
                  <a:lnTo>
                    <a:pt x="3697" y="122868"/>
                  </a:lnTo>
                  <a:lnTo>
                    <a:pt x="6111" y="134455"/>
                  </a:lnTo>
                  <a:lnTo>
                    <a:pt x="9206" y="144880"/>
                  </a:lnTo>
                  <a:lnTo>
                    <a:pt x="13493" y="152692"/>
                  </a:lnTo>
                  <a:lnTo>
                    <a:pt x="19148" y="157310"/>
                  </a:lnTo>
                  <a:lnTo>
                    <a:pt x="25725" y="158782"/>
                  </a:lnTo>
                  <a:lnTo>
                    <a:pt x="32371" y="157345"/>
                  </a:lnTo>
                  <a:lnTo>
                    <a:pt x="38579" y="153452"/>
                  </a:lnTo>
                  <a:lnTo>
                    <a:pt x="44202" y="147638"/>
                  </a:lnTo>
                  <a:lnTo>
                    <a:pt x="49278" y="140397"/>
                  </a:lnTo>
                  <a:lnTo>
                    <a:pt x="53912" y="132133"/>
                  </a:lnTo>
                  <a:lnTo>
                    <a:pt x="58210" y="123149"/>
                  </a:lnTo>
                  <a:lnTo>
                    <a:pt x="62264" y="113668"/>
                  </a:lnTo>
                  <a:lnTo>
                    <a:pt x="66160" y="103879"/>
                  </a:lnTo>
                  <a:lnTo>
                    <a:pt x="70440" y="95079"/>
                  </a:lnTo>
                  <a:lnTo>
                    <a:pt x="75725" y="90510"/>
                  </a:lnTo>
                  <a:lnTo>
                    <a:pt x="81316" y="91471"/>
                  </a:lnTo>
                  <a:lnTo>
                    <a:pt x="86274" y="95954"/>
                  </a:lnTo>
                  <a:lnTo>
                    <a:pt x="90606" y="102543"/>
                  </a:lnTo>
                  <a:lnTo>
                    <a:pt x="94548" y="110467"/>
                  </a:lnTo>
                  <a:lnTo>
                    <a:pt x="98282" y="119266"/>
                  </a:lnTo>
                  <a:lnTo>
                    <a:pt x="102076" y="128643"/>
                  </a:lnTo>
                  <a:lnTo>
                    <a:pt x="106290" y="138404"/>
                  </a:lnTo>
                  <a:lnTo>
                    <a:pt x="111081" y="148416"/>
                  </a:lnTo>
                  <a:lnTo>
                    <a:pt x="116431" y="158431"/>
                  </a:lnTo>
                  <a:lnTo>
                    <a:pt x="122245" y="168084"/>
                  </a:lnTo>
                  <a:lnTo>
                    <a:pt x="128419" y="177194"/>
                  </a:lnTo>
                  <a:lnTo>
                    <a:pt x="135022" y="185278"/>
                  </a:lnTo>
                  <a:lnTo>
                    <a:pt x="142285" y="191498"/>
                  </a:lnTo>
                  <a:lnTo>
                    <a:pt x="150278" y="195561"/>
                  </a:lnTo>
                  <a:lnTo>
                    <a:pt x="158764" y="197492"/>
                  </a:lnTo>
                  <a:lnTo>
                    <a:pt x="167306" y="197358"/>
                  </a:lnTo>
                  <a:lnTo>
                    <a:pt x="175634" y="195404"/>
                  </a:lnTo>
                  <a:lnTo>
                    <a:pt x="183344" y="191502"/>
                  </a:lnTo>
                  <a:lnTo>
                    <a:pt x="189837" y="185085"/>
                  </a:lnTo>
                  <a:lnTo>
                    <a:pt x="194902" y="176067"/>
                  </a:lnTo>
                  <a:lnTo>
                    <a:pt x="198658" y="164775"/>
                  </a:lnTo>
                  <a:lnTo>
                    <a:pt x="201352" y="151684"/>
                  </a:lnTo>
                  <a:lnTo>
                    <a:pt x="203243" y="137254"/>
                  </a:lnTo>
                  <a:lnTo>
                    <a:pt x="204550" y="122024"/>
                  </a:lnTo>
                  <a:lnTo>
                    <a:pt x="205445" y="106590"/>
                  </a:lnTo>
                  <a:lnTo>
                    <a:pt x="206052" y="91303"/>
                  </a:lnTo>
                  <a:lnTo>
                    <a:pt x="206463" y="76690"/>
                  </a:lnTo>
                  <a:lnTo>
                    <a:pt x="206784" y="62016"/>
                  </a:lnTo>
                  <a:lnTo>
                    <a:pt x="207047" y="44879"/>
                  </a:lnTo>
                  <a:lnTo>
                    <a:pt x="20730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074943" y="715937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7662" y="11803"/>
                  </a:lnTo>
                  <a:lnTo>
                    <a:pt x="5519" y="23572"/>
                  </a:lnTo>
                  <a:lnTo>
                    <a:pt x="3916" y="36462"/>
                  </a:lnTo>
                  <a:lnTo>
                    <a:pt x="2735" y="50310"/>
                  </a:lnTo>
                  <a:lnTo>
                    <a:pt x="1887" y="64638"/>
                  </a:lnTo>
                  <a:lnTo>
                    <a:pt x="1290" y="79094"/>
                  </a:lnTo>
                  <a:lnTo>
                    <a:pt x="874" y="93104"/>
                  </a:lnTo>
                  <a:lnTo>
                    <a:pt x="545" y="107288"/>
                  </a:lnTo>
                  <a:lnTo>
                    <a:pt x="270" y="12400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064414" y="58959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222341" y="547481"/>
              <a:ext cx="21059" cy="315856"/>
            </a:xfrm>
            <a:custGeom>
              <a:avLst/>
              <a:gdLst/>
              <a:ahLst/>
              <a:cxnLst/>
              <a:rect l="0" t="0" r="0" b="0"/>
              <a:pathLst>
                <a:path w="21059" h="315856">
                  <a:moveTo>
                    <a:pt x="1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5" y="79103"/>
                  </a:lnTo>
                  <a:lnTo>
                    <a:pt x="178" y="93380"/>
                  </a:lnTo>
                  <a:lnTo>
                    <a:pt x="826" y="107108"/>
                  </a:lnTo>
                  <a:lnTo>
                    <a:pt x="2075" y="120158"/>
                  </a:lnTo>
                  <a:lnTo>
                    <a:pt x="3728" y="132903"/>
                  </a:lnTo>
                  <a:lnTo>
                    <a:pt x="5376" y="146073"/>
                  </a:lnTo>
                  <a:lnTo>
                    <a:pt x="6779" y="160049"/>
                  </a:lnTo>
                  <a:lnTo>
                    <a:pt x="7872" y="174710"/>
                  </a:lnTo>
                  <a:lnTo>
                    <a:pt x="8679" y="189631"/>
                  </a:lnTo>
                  <a:lnTo>
                    <a:pt x="9262" y="204527"/>
                  </a:lnTo>
                  <a:lnTo>
                    <a:pt x="9840" y="219445"/>
                  </a:lnTo>
                  <a:lnTo>
                    <a:pt x="10768" y="234673"/>
                  </a:lnTo>
                  <a:lnTo>
                    <a:pt x="12208" y="250337"/>
                  </a:lnTo>
                  <a:lnTo>
                    <a:pt x="13999" y="265676"/>
                  </a:lnTo>
                  <a:lnTo>
                    <a:pt x="15928" y="280629"/>
                  </a:lnTo>
                  <a:lnTo>
                    <a:pt x="18165" y="296513"/>
                  </a:lnTo>
                  <a:lnTo>
                    <a:pt x="21058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148642" y="694880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125135" y="0"/>
                  </a:lnTo>
                  <a:lnTo>
                    <a:pt x="114006" y="0"/>
                  </a:lnTo>
                  <a:lnTo>
                    <a:pt x="102408" y="5"/>
                  </a:lnTo>
                  <a:lnTo>
                    <a:pt x="90247" y="178"/>
                  </a:lnTo>
                  <a:lnTo>
                    <a:pt x="77586" y="826"/>
                  </a:lnTo>
                  <a:lnTo>
                    <a:pt x="64545" y="2075"/>
                  </a:lnTo>
                  <a:lnTo>
                    <a:pt x="51635" y="3736"/>
                  </a:lnTo>
                  <a:lnTo>
                    <a:pt x="38382" y="5563"/>
                  </a:lnTo>
                  <a:lnTo>
                    <a:pt x="22507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319811" y="484310"/>
              <a:ext cx="144687" cy="389556"/>
            </a:xfrm>
            <a:custGeom>
              <a:avLst/>
              <a:gdLst/>
              <a:ahLst/>
              <a:cxnLst/>
              <a:rect l="0" t="0" r="0" b="0"/>
              <a:pathLst>
                <a:path w="144687" h="389556">
                  <a:moveTo>
                    <a:pt x="7815" y="0"/>
                  </a:moveTo>
                  <a:lnTo>
                    <a:pt x="4949" y="8936"/>
                  </a:lnTo>
                  <a:lnTo>
                    <a:pt x="2807" y="18563"/>
                  </a:lnTo>
                  <a:lnTo>
                    <a:pt x="1208" y="29855"/>
                  </a:lnTo>
                  <a:lnTo>
                    <a:pt x="200" y="42695"/>
                  </a:lnTo>
                  <a:lnTo>
                    <a:pt x="0" y="56823"/>
                  </a:lnTo>
                  <a:lnTo>
                    <a:pt x="651" y="71948"/>
                  </a:lnTo>
                  <a:lnTo>
                    <a:pt x="1890" y="87809"/>
                  </a:lnTo>
                  <a:lnTo>
                    <a:pt x="3254" y="104197"/>
                  </a:lnTo>
                  <a:lnTo>
                    <a:pt x="4468" y="120955"/>
                  </a:lnTo>
                  <a:lnTo>
                    <a:pt x="5602" y="137967"/>
                  </a:lnTo>
                  <a:lnTo>
                    <a:pt x="6971" y="155153"/>
                  </a:lnTo>
                  <a:lnTo>
                    <a:pt x="8743" y="172458"/>
                  </a:lnTo>
                  <a:lnTo>
                    <a:pt x="10933" y="189842"/>
                  </a:lnTo>
                  <a:lnTo>
                    <a:pt x="13483" y="207281"/>
                  </a:lnTo>
                  <a:lnTo>
                    <a:pt x="16308" y="224751"/>
                  </a:lnTo>
                  <a:lnTo>
                    <a:pt x="19171" y="242076"/>
                  </a:lnTo>
                  <a:lnTo>
                    <a:pt x="21706" y="258943"/>
                  </a:lnTo>
                  <a:lnTo>
                    <a:pt x="23745" y="275211"/>
                  </a:lnTo>
                  <a:lnTo>
                    <a:pt x="25453" y="290746"/>
                  </a:lnTo>
                  <a:lnTo>
                    <a:pt x="27212" y="305339"/>
                  </a:lnTo>
                  <a:lnTo>
                    <a:pt x="29228" y="318897"/>
                  </a:lnTo>
                  <a:lnTo>
                    <a:pt x="30762" y="328967"/>
                  </a:lnTo>
                  <a:lnTo>
                    <a:pt x="31059" y="332283"/>
                  </a:lnTo>
                  <a:lnTo>
                    <a:pt x="30780" y="329718"/>
                  </a:lnTo>
                  <a:lnTo>
                    <a:pt x="30533" y="323094"/>
                  </a:lnTo>
                  <a:lnTo>
                    <a:pt x="30792" y="313841"/>
                  </a:lnTo>
                  <a:lnTo>
                    <a:pt x="31731" y="302909"/>
                  </a:lnTo>
                  <a:lnTo>
                    <a:pt x="33322" y="291067"/>
                  </a:lnTo>
                  <a:lnTo>
                    <a:pt x="35449" y="279002"/>
                  </a:lnTo>
                  <a:lnTo>
                    <a:pt x="38000" y="267108"/>
                  </a:lnTo>
                  <a:lnTo>
                    <a:pt x="41354" y="256163"/>
                  </a:lnTo>
                  <a:lnTo>
                    <a:pt x="46347" y="247396"/>
                  </a:lnTo>
                  <a:lnTo>
                    <a:pt x="53293" y="241289"/>
                  </a:lnTo>
                  <a:lnTo>
                    <a:pt x="61721" y="237985"/>
                  </a:lnTo>
                  <a:lnTo>
                    <a:pt x="70681" y="237645"/>
                  </a:lnTo>
                  <a:lnTo>
                    <a:pt x="79556" y="240046"/>
                  </a:lnTo>
                  <a:lnTo>
                    <a:pt x="88105" y="244705"/>
                  </a:lnTo>
                  <a:lnTo>
                    <a:pt x="96292" y="251095"/>
                  </a:lnTo>
                  <a:lnTo>
                    <a:pt x="104158" y="258753"/>
                  </a:lnTo>
                  <a:lnTo>
                    <a:pt x="111608" y="267312"/>
                  </a:lnTo>
                  <a:lnTo>
                    <a:pt x="118400" y="276500"/>
                  </a:lnTo>
                  <a:lnTo>
                    <a:pt x="124451" y="286127"/>
                  </a:lnTo>
                  <a:lnTo>
                    <a:pt x="129668" y="296217"/>
                  </a:lnTo>
                  <a:lnTo>
                    <a:pt x="133876" y="306983"/>
                  </a:lnTo>
                  <a:lnTo>
                    <a:pt x="137076" y="318481"/>
                  </a:lnTo>
                  <a:lnTo>
                    <a:pt x="139417" y="330407"/>
                  </a:lnTo>
                  <a:lnTo>
                    <a:pt x="141332" y="343568"/>
                  </a:lnTo>
                  <a:lnTo>
                    <a:pt x="142992" y="361356"/>
                  </a:lnTo>
                  <a:lnTo>
                    <a:pt x="144686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697178" y="494839"/>
              <a:ext cx="176591" cy="357970"/>
            </a:xfrm>
            <a:custGeom>
              <a:avLst/>
              <a:gdLst/>
              <a:ahLst/>
              <a:cxnLst/>
              <a:rect l="0" t="0" r="0" b="0"/>
              <a:pathLst>
                <a:path w="176591" h="357970">
                  <a:moveTo>
                    <a:pt x="9475" y="0"/>
                  </a:moveTo>
                  <a:lnTo>
                    <a:pt x="6608" y="9002"/>
                  </a:lnTo>
                  <a:lnTo>
                    <a:pt x="4466" y="19270"/>
                  </a:lnTo>
                  <a:lnTo>
                    <a:pt x="2863" y="31849"/>
                  </a:lnTo>
                  <a:lnTo>
                    <a:pt x="1683" y="46203"/>
                  </a:lnTo>
                  <a:lnTo>
                    <a:pt x="834" y="61351"/>
                  </a:lnTo>
                  <a:lnTo>
                    <a:pt x="241" y="76641"/>
                  </a:lnTo>
                  <a:lnTo>
                    <a:pt x="0" y="91947"/>
                  </a:lnTo>
                  <a:lnTo>
                    <a:pt x="363" y="107498"/>
                  </a:lnTo>
                  <a:lnTo>
                    <a:pt x="1419" y="123432"/>
                  </a:lnTo>
                  <a:lnTo>
                    <a:pt x="2941" y="139757"/>
                  </a:lnTo>
                  <a:lnTo>
                    <a:pt x="4501" y="156415"/>
                  </a:lnTo>
                  <a:lnTo>
                    <a:pt x="5848" y="173328"/>
                  </a:lnTo>
                  <a:lnTo>
                    <a:pt x="7074" y="190265"/>
                  </a:lnTo>
                  <a:lnTo>
                    <a:pt x="8504" y="206863"/>
                  </a:lnTo>
                  <a:lnTo>
                    <a:pt x="10314" y="222952"/>
                  </a:lnTo>
                  <a:lnTo>
                    <a:pt x="12358" y="238535"/>
                  </a:lnTo>
                  <a:lnTo>
                    <a:pt x="14279" y="253692"/>
                  </a:lnTo>
                  <a:lnTo>
                    <a:pt x="15872" y="268516"/>
                  </a:lnTo>
                  <a:lnTo>
                    <a:pt x="17264" y="282930"/>
                  </a:lnTo>
                  <a:lnTo>
                    <a:pt x="18805" y="296697"/>
                  </a:lnTo>
                  <a:lnTo>
                    <a:pt x="20671" y="309664"/>
                  </a:lnTo>
                  <a:lnTo>
                    <a:pt x="22097" y="319292"/>
                  </a:lnTo>
                  <a:lnTo>
                    <a:pt x="22311" y="322268"/>
                  </a:lnTo>
                  <a:lnTo>
                    <a:pt x="21977" y="319485"/>
                  </a:lnTo>
                  <a:lnTo>
                    <a:pt x="21528" y="312735"/>
                  </a:lnTo>
                  <a:lnTo>
                    <a:pt x="21120" y="303410"/>
                  </a:lnTo>
                  <a:lnTo>
                    <a:pt x="20801" y="292439"/>
                  </a:lnTo>
                  <a:lnTo>
                    <a:pt x="20734" y="280573"/>
                  </a:lnTo>
                  <a:lnTo>
                    <a:pt x="21210" y="268495"/>
                  </a:lnTo>
                  <a:lnTo>
                    <a:pt x="22352" y="256579"/>
                  </a:lnTo>
                  <a:lnTo>
                    <a:pt x="24439" y="245110"/>
                  </a:lnTo>
                  <a:lnTo>
                    <a:pt x="27975" y="234395"/>
                  </a:lnTo>
                  <a:lnTo>
                    <a:pt x="33099" y="224531"/>
                  </a:lnTo>
                  <a:lnTo>
                    <a:pt x="39642" y="215922"/>
                  </a:lnTo>
                  <a:lnTo>
                    <a:pt x="47322" y="209341"/>
                  </a:lnTo>
                  <a:lnTo>
                    <a:pt x="55860" y="205031"/>
                  </a:lnTo>
                  <a:lnTo>
                    <a:pt x="65185" y="202933"/>
                  </a:lnTo>
                  <a:lnTo>
                    <a:pt x="75421" y="202954"/>
                  </a:lnTo>
                  <a:lnTo>
                    <a:pt x="86555" y="204818"/>
                  </a:lnTo>
                  <a:lnTo>
                    <a:pt x="98131" y="208152"/>
                  </a:lnTo>
                  <a:lnTo>
                    <a:pt x="109369" y="212589"/>
                  </a:lnTo>
                  <a:lnTo>
                    <a:pt x="119852" y="217834"/>
                  </a:lnTo>
                  <a:lnTo>
                    <a:pt x="129517" y="223980"/>
                  </a:lnTo>
                  <a:lnTo>
                    <a:pt x="138469" y="231468"/>
                  </a:lnTo>
                  <a:lnTo>
                    <a:pt x="146857" y="240429"/>
                  </a:lnTo>
                  <a:lnTo>
                    <a:pt x="154661" y="250550"/>
                  </a:lnTo>
                  <a:lnTo>
                    <a:pt x="161690" y="261261"/>
                  </a:lnTo>
                  <a:lnTo>
                    <a:pt x="167892" y="272170"/>
                  </a:lnTo>
                  <a:lnTo>
                    <a:pt x="172871" y="283087"/>
                  </a:lnTo>
                  <a:lnTo>
                    <a:pt x="175854" y="293942"/>
                  </a:lnTo>
                  <a:lnTo>
                    <a:pt x="176590" y="304714"/>
                  </a:lnTo>
                  <a:lnTo>
                    <a:pt x="175135" y="315081"/>
                  </a:lnTo>
                  <a:lnTo>
                    <a:pt x="171574" y="324445"/>
                  </a:lnTo>
                  <a:lnTo>
                    <a:pt x="166174" y="332554"/>
                  </a:lnTo>
                  <a:lnTo>
                    <a:pt x="159144" y="339322"/>
                  </a:lnTo>
                  <a:lnTo>
                    <a:pt x="150540" y="344652"/>
                  </a:lnTo>
                  <a:lnTo>
                    <a:pt x="140534" y="348644"/>
                  </a:lnTo>
                  <a:lnTo>
                    <a:pt x="129394" y="351530"/>
                  </a:lnTo>
                  <a:lnTo>
                    <a:pt x="117393" y="353567"/>
                  </a:lnTo>
                  <a:lnTo>
                    <a:pt x="104771" y="354980"/>
                  </a:lnTo>
                  <a:lnTo>
                    <a:pt x="91738" y="355951"/>
                  </a:lnTo>
                  <a:lnTo>
                    <a:pt x="76897" y="356718"/>
                  </a:lnTo>
                  <a:lnTo>
                    <a:pt x="55595" y="357352"/>
                  </a:lnTo>
                  <a:lnTo>
                    <a:pt x="20003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933517" y="691286"/>
              <a:ext cx="135329" cy="171790"/>
            </a:xfrm>
            <a:custGeom>
              <a:avLst/>
              <a:gdLst/>
              <a:ahLst/>
              <a:cxnLst/>
              <a:rect l="0" t="0" r="0" b="0"/>
              <a:pathLst>
                <a:path w="135329" h="171790">
                  <a:moveTo>
                    <a:pt x="88990" y="3594"/>
                  </a:moveTo>
                  <a:lnTo>
                    <a:pt x="80257" y="862"/>
                  </a:lnTo>
                  <a:lnTo>
                    <a:pt x="72550" y="0"/>
                  </a:lnTo>
                  <a:lnTo>
                    <a:pt x="65148" y="990"/>
                  </a:lnTo>
                  <a:lnTo>
                    <a:pt x="57887" y="3529"/>
                  </a:lnTo>
                  <a:lnTo>
                    <a:pt x="50708" y="7313"/>
                  </a:lnTo>
                  <a:lnTo>
                    <a:pt x="43582" y="12049"/>
                  </a:lnTo>
                  <a:lnTo>
                    <a:pt x="36493" y="17482"/>
                  </a:lnTo>
                  <a:lnTo>
                    <a:pt x="29425" y="23412"/>
                  </a:lnTo>
                  <a:lnTo>
                    <a:pt x="22384" y="29699"/>
                  </a:lnTo>
                  <a:lnTo>
                    <a:pt x="15689" y="36561"/>
                  </a:lnTo>
                  <a:lnTo>
                    <a:pt x="9952" y="44538"/>
                  </a:lnTo>
                  <a:lnTo>
                    <a:pt x="5434" y="53836"/>
                  </a:lnTo>
                  <a:lnTo>
                    <a:pt x="2234" y="64354"/>
                  </a:lnTo>
                  <a:lnTo>
                    <a:pt x="452" y="75864"/>
                  </a:lnTo>
                  <a:lnTo>
                    <a:pt x="0" y="88122"/>
                  </a:lnTo>
                  <a:lnTo>
                    <a:pt x="814" y="100759"/>
                  </a:lnTo>
                  <a:lnTo>
                    <a:pt x="2947" y="113308"/>
                  </a:lnTo>
                  <a:lnTo>
                    <a:pt x="6309" y="125512"/>
                  </a:lnTo>
                  <a:lnTo>
                    <a:pt x="10852" y="136993"/>
                  </a:lnTo>
                  <a:lnTo>
                    <a:pt x="16651" y="147178"/>
                  </a:lnTo>
                  <a:lnTo>
                    <a:pt x="23625" y="155870"/>
                  </a:lnTo>
                  <a:lnTo>
                    <a:pt x="31580" y="162876"/>
                  </a:lnTo>
                  <a:lnTo>
                    <a:pt x="40289" y="167841"/>
                  </a:lnTo>
                  <a:lnTo>
                    <a:pt x="49553" y="170770"/>
                  </a:lnTo>
                  <a:lnTo>
                    <a:pt x="59214" y="171789"/>
                  </a:lnTo>
                  <a:lnTo>
                    <a:pt x="69151" y="170969"/>
                  </a:lnTo>
                  <a:lnTo>
                    <a:pt x="79275" y="168533"/>
                  </a:lnTo>
                  <a:lnTo>
                    <a:pt x="89360" y="164799"/>
                  </a:lnTo>
                  <a:lnTo>
                    <a:pt x="99059" y="160085"/>
                  </a:lnTo>
                  <a:lnTo>
                    <a:pt x="108204" y="154650"/>
                  </a:lnTo>
                  <a:lnTo>
                    <a:pt x="116480" y="148376"/>
                  </a:lnTo>
                  <a:lnTo>
                    <a:pt x="123360" y="140801"/>
                  </a:lnTo>
                  <a:lnTo>
                    <a:pt x="128686" y="131772"/>
                  </a:lnTo>
                  <a:lnTo>
                    <a:pt x="132448" y="121266"/>
                  </a:lnTo>
                  <a:lnTo>
                    <a:pt x="134615" y="109232"/>
                  </a:lnTo>
                  <a:lnTo>
                    <a:pt x="135328" y="95813"/>
                  </a:lnTo>
                  <a:lnTo>
                    <a:pt x="134692" y="81752"/>
                  </a:lnTo>
                  <a:lnTo>
                    <a:pt x="132678" y="68240"/>
                  </a:lnTo>
                  <a:lnTo>
                    <a:pt x="129396" y="55907"/>
                  </a:lnTo>
                  <a:lnTo>
                    <a:pt x="124906" y="45003"/>
                  </a:lnTo>
                  <a:lnTo>
                    <a:pt x="119144" y="35669"/>
                  </a:lnTo>
                  <a:lnTo>
                    <a:pt x="112207" y="27805"/>
                  </a:lnTo>
                  <a:lnTo>
                    <a:pt x="104757" y="21301"/>
                  </a:lnTo>
                  <a:lnTo>
                    <a:pt x="97197" y="15508"/>
                  </a:lnTo>
                  <a:lnTo>
                    <a:pt x="88867" y="9916"/>
                  </a:lnTo>
                  <a:lnTo>
                    <a:pt x="78462" y="35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191367" y="494839"/>
              <a:ext cx="20655" cy="368498"/>
            </a:xfrm>
            <a:custGeom>
              <a:avLst/>
              <a:gdLst/>
              <a:ahLst/>
              <a:cxnLst/>
              <a:rect l="0" t="0" r="0" b="0"/>
              <a:pathLst>
                <a:path w="20655" h="368498">
                  <a:moveTo>
                    <a:pt x="10125" y="0"/>
                  </a:moveTo>
                  <a:lnTo>
                    <a:pt x="7258" y="8868"/>
                  </a:lnTo>
                  <a:lnTo>
                    <a:pt x="5116" y="17855"/>
                  </a:lnTo>
                  <a:lnTo>
                    <a:pt x="3513" y="27855"/>
                  </a:lnTo>
                  <a:lnTo>
                    <a:pt x="2332" y="39009"/>
                  </a:lnTo>
                  <a:lnTo>
                    <a:pt x="1484" y="51468"/>
                  </a:lnTo>
                  <a:lnTo>
                    <a:pt x="887" y="65185"/>
                  </a:lnTo>
                  <a:lnTo>
                    <a:pt x="473" y="80121"/>
                  </a:lnTo>
                  <a:lnTo>
                    <a:pt x="189" y="96346"/>
                  </a:lnTo>
                  <a:lnTo>
                    <a:pt x="0" y="113764"/>
                  </a:lnTo>
                  <a:lnTo>
                    <a:pt x="42" y="131677"/>
                  </a:lnTo>
                  <a:lnTo>
                    <a:pt x="601" y="148935"/>
                  </a:lnTo>
                  <a:lnTo>
                    <a:pt x="1791" y="164954"/>
                  </a:lnTo>
                  <a:lnTo>
                    <a:pt x="3403" y="179996"/>
                  </a:lnTo>
                  <a:lnTo>
                    <a:pt x="5026" y="194858"/>
                  </a:lnTo>
                  <a:lnTo>
                    <a:pt x="6416" y="210046"/>
                  </a:lnTo>
                  <a:lnTo>
                    <a:pt x="7668" y="225725"/>
                  </a:lnTo>
                  <a:lnTo>
                    <a:pt x="9116" y="241877"/>
                  </a:lnTo>
                  <a:lnTo>
                    <a:pt x="10939" y="258415"/>
                  </a:lnTo>
                  <a:lnTo>
                    <a:pt x="12993" y="275083"/>
                  </a:lnTo>
                  <a:lnTo>
                    <a:pt x="14917" y="291494"/>
                  </a:lnTo>
                  <a:lnTo>
                    <a:pt x="16510" y="307434"/>
                  </a:lnTo>
                  <a:lnTo>
                    <a:pt x="17734" y="322289"/>
                  </a:lnTo>
                  <a:lnTo>
                    <a:pt x="18764" y="336408"/>
                  </a:lnTo>
                  <a:lnTo>
                    <a:pt x="19685" y="351028"/>
                  </a:lnTo>
                  <a:lnTo>
                    <a:pt x="20654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096207" y="673823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88307" y="2867"/>
                  </a:lnTo>
                  <a:lnTo>
                    <a:pt x="177178" y="5009"/>
                  </a:lnTo>
                  <a:lnTo>
                    <a:pt x="165575" y="6612"/>
                  </a:lnTo>
                  <a:lnTo>
                    <a:pt x="153241" y="7793"/>
                  </a:lnTo>
                  <a:lnTo>
                    <a:pt x="139932" y="8641"/>
                  </a:lnTo>
                  <a:lnTo>
                    <a:pt x="125627" y="9239"/>
                  </a:lnTo>
                  <a:lnTo>
                    <a:pt x="110622" y="9653"/>
                  </a:lnTo>
                  <a:lnTo>
                    <a:pt x="95409" y="9937"/>
                  </a:lnTo>
                  <a:lnTo>
                    <a:pt x="80301" y="10131"/>
                  </a:lnTo>
                  <a:lnTo>
                    <a:pt x="65626" y="10262"/>
                  </a:lnTo>
                  <a:lnTo>
                    <a:pt x="50167" y="10364"/>
                  </a:lnTo>
                  <a:lnTo>
                    <a:pt x="30336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317306" y="526424"/>
              <a:ext cx="116195" cy="326385"/>
            </a:xfrm>
            <a:custGeom>
              <a:avLst/>
              <a:gdLst/>
              <a:ahLst/>
              <a:cxnLst/>
              <a:rect l="0" t="0" r="0" b="0"/>
              <a:pathLst>
                <a:path w="116195" h="326385">
                  <a:moveTo>
                    <a:pt x="0" y="0"/>
                  </a:moveTo>
                  <a:lnTo>
                    <a:pt x="2866" y="8869"/>
                  </a:lnTo>
                  <a:lnTo>
                    <a:pt x="5008" y="17856"/>
                  </a:lnTo>
                  <a:lnTo>
                    <a:pt x="6616" y="27856"/>
                  </a:lnTo>
                  <a:lnTo>
                    <a:pt x="7969" y="39009"/>
                  </a:lnTo>
                  <a:lnTo>
                    <a:pt x="9466" y="51469"/>
                  </a:lnTo>
                  <a:lnTo>
                    <a:pt x="11312" y="65180"/>
                  </a:lnTo>
                  <a:lnTo>
                    <a:pt x="13379" y="79944"/>
                  </a:lnTo>
                  <a:lnTo>
                    <a:pt x="15312" y="95521"/>
                  </a:lnTo>
                  <a:lnTo>
                    <a:pt x="16907" y="111694"/>
                  </a:lnTo>
                  <a:lnTo>
                    <a:pt x="18130" y="128128"/>
                  </a:lnTo>
                  <a:lnTo>
                    <a:pt x="19027" y="144386"/>
                  </a:lnTo>
                  <a:lnTo>
                    <a:pt x="19664" y="160251"/>
                  </a:lnTo>
                  <a:lnTo>
                    <a:pt x="20109" y="175853"/>
                  </a:lnTo>
                  <a:lnTo>
                    <a:pt x="20415" y="191555"/>
                  </a:lnTo>
                  <a:lnTo>
                    <a:pt x="20619" y="207559"/>
                  </a:lnTo>
                  <a:lnTo>
                    <a:pt x="20589" y="223580"/>
                  </a:lnTo>
                  <a:lnTo>
                    <a:pt x="20036" y="238963"/>
                  </a:lnTo>
                  <a:lnTo>
                    <a:pt x="18851" y="253292"/>
                  </a:lnTo>
                  <a:lnTo>
                    <a:pt x="17265" y="263241"/>
                  </a:lnTo>
                  <a:lnTo>
                    <a:pt x="16339" y="265438"/>
                  </a:lnTo>
                  <a:lnTo>
                    <a:pt x="17209" y="262333"/>
                  </a:lnTo>
                  <a:lnTo>
                    <a:pt x="19844" y="256350"/>
                  </a:lnTo>
                  <a:lnTo>
                    <a:pt x="23837" y="249098"/>
                  </a:lnTo>
                  <a:lnTo>
                    <a:pt x="28805" y="241445"/>
                  </a:lnTo>
                  <a:lnTo>
                    <a:pt x="34777" y="234263"/>
                  </a:lnTo>
                  <a:lnTo>
                    <a:pt x="42156" y="228610"/>
                  </a:lnTo>
                  <a:lnTo>
                    <a:pt x="51038" y="224912"/>
                  </a:lnTo>
                  <a:lnTo>
                    <a:pt x="60768" y="223386"/>
                  </a:lnTo>
                  <a:lnTo>
                    <a:pt x="70153" y="224319"/>
                  </a:lnTo>
                  <a:lnTo>
                    <a:pt x="78541" y="227610"/>
                  </a:lnTo>
                  <a:lnTo>
                    <a:pt x="85967" y="232885"/>
                  </a:lnTo>
                  <a:lnTo>
                    <a:pt x="92869" y="239695"/>
                  </a:lnTo>
                  <a:lnTo>
                    <a:pt x="99571" y="247643"/>
                  </a:lnTo>
                  <a:lnTo>
                    <a:pt x="105752" y="256568"/>
                  </a:lnTo>
                  <a:lnTo>
                    <a:pt x="110553" y="266534"/>
                  </a:lnTo>
                  <a:lnTo>
                    <a:pt x="113603" y="277478"/>
                  </a:lnTo>
                  <a:lnTo>
                    <a:pt x="115160" y="288633"/>
                  </a:lnTo>
                  <a:lnTo>
                    <a:pt x="116001" y="299702"/>
                  </a:lnTo>
                  <a:lnTo>
                    <a:pt x="116194" y="311656"/>
                  </a:lnTo>
                  <a:lnTo>
                    <a:pt x="115813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675316" y="648220"/>
              <a:ext cx="100373" cy="340384"/>
            </a:xfrm>
            <a:custGeom>
              <a:avLst/>
              <a:gdLst/>
              <a:ahLst/>
              <a:cxnLst/>
              <a:rect l="0" t="0" r="0" b="0"/>
              <a:pathLst>
                <a:path w="100373" h="340384">
                  <a:moveTo>
                    <a:pt x="10487" y="120360"/>
                  </a:moveTo>
                  <a:lnTo>
                    <a:pt x="10487" y="132162"/>
                  </a:lnTo>
                  <a:lnTo>
                    <a:pt x="10487" y="143931"/>
                  </a:lnTo>
                  <a:lnTo>
                    <a:pt x="10487" y="156822"/>
                  </a:lnTo>
                  <a:lnTo>
                    <a:pt x="10487" y="170670"/>
                  </a:lnTo>
                  <a:lnTo>
                    <a:pt x="10487" y="184998"/>
                  </a:lnTo>
                  <a:lnTo>
                    <a:pt x="10487" y="199467"/>
                  </a:lnTo>
                  <a:lnTo>
                    <a:pt x="10487" y="213917"/>
                  </a:lnTo>
                  <a:lnTo>
                    <a:pt x="10487" y="228293"/>
                  </a:lnTo>
                  <a:lnTo>
                    <a:pt x="10487" y="242587"/>
                  </a:lnTo>
                  <a:lnTo>
                    <a:pt x="10487" y="256812"/>
                  </a:lnTo>
                  <a:lnTo>
                    <a:pt x="10487" y="270982"/>
                  </a:lnTo>
                  <a:lnTo>
                    <a:pt x="10487" y="285112"/>
                  </a:lnTo>
                  <a:lnTo>
                    <a:pt x="10487" y="299213"/>
                  </a:lnTo>
                  <a:lnTo>
                    <a:pt x="10487" y="313294"/>
                  </a:lnTo>
                  <a:lnTo>
                    <a:pt x="10459" y="327263"/>
                  </a:lnTo>
                  <a:lnTo>
                    <a:pt x="9433" y="337678"/>
                  </a:lnTo>
                  <a:lnTo>
                    <a:pt x="7028" y="340383"/>
                  </a:lnTo>
                  <a:lnTo>
                    <a:pt x="4800" y="336954"/>
                  </a:lnTo>
                  <a:lnTo>
                    <a:pt x="3188" y="329575"/>
                  </a:lnTo>
                  <a:lnTo>
                    <a:pt x="2098" y="319742"/>
                  </a:lnTo>
                  <a:lnTo>
                    <a:pt x="1375" y="308381"/>
                  </a:lnTo>
                  <a:lnTo>
                    <a:pt x="897" y="295896"/>
                  </a:lnTo>
                  <a:lnTo>
                    <a:pt x="580" y="282330"/>
                  </a:lnTo>
                  <a:lnTo>
                    <a:pt x="372" y="267775"/>
                  </a:lnTo>
                  <a:lnTo>
                    <a:pt x="234" y="252564"/>
                  </a:lnTo>
                  <a:lnTo>
                    <a:pt x="141" y="237195"/>
                  </a:lnTo>
                  <a:lnTo>
                    <a:pt x="81" y="221959"/>
                  </a:lnTo>
                  <a:lnTo>
                    <a:pt x="41" y="206794"/>
                  </a:lnTo>
                  <a:lnTo>
                    <a:pt x="13" y="191391"/>
                  </a:lnTo>
                  <a:lnTo>
                    <a:pt x="0" y="175588"/>
                  </a:lnTo>
                  <a:lnTo>
                    <a:pt x="161" y="159533"/>
                  </a:lnTo>
                  <a:lnTo>
                    <a:pt x="801" y="143594"/>
                  </a:lnTo>
                  <a:lnTo>
                    <a:pt x="2049" y="127980"/>
                  </a:lnTo>
                  <a:lnTo>
                    <a:pt x="3871" y="112731"/>
                  </a:lnTo>
                  <a:lnTo>
                    <a:pt x="6164" y="97806"/>
                  </a:lnTo>
                  <a:lnTo>
                    <a:pt x="8824" y="83145"/>
                  </a:lnTo>
                  <a:lnTo>
                    <a:pt x="11914" y="69012"/>
                  </a:lnTo>
                  <a:lnTo>
                    <a:pt x="15665" y="55967"/>
                  </a:lnTo>
                  <a:lnTo>
                    <a:pt x="20153" y="44228"/>
                  </a:lnTo>
                  <a:lnTo>
                    <a:pt x="25301" y="33700"/>
                  </a:lnTo>
                  <a:lnTo>
                    <a:pt x="30982" y="24161"/>
                  </a:lnTo>
                  <a:lnTo>
                    <a:pt x="37067" y="15389"/>
                  </a:lnTo>
                  <a:lnTo>
                    <a:pt x="43611" y="7836"/>
                  </a:lnTo>
                  <a:lnTo>
                    <a:pt x="50835" y="2572"/>
                  </a:lnTo>
                  <a:lnTo>
                    <a:pt x="58797" y="0"/>
                  </a:lnTo>
                  <a:lnTo>
                    <a:pt x="67093" y="71"/>
                  </a:lnTo>
                  <a:lnTo>
                    <a:pt x="74976" y="2627"/>
                  </a:lnTo>
                  <a:lnTo>
                    <a:pt x="82047" y="7315"/>
                  </a:lnTo>
                  <a:lnTo>
                    <a:pt x="88100" y="13851"/>
                  </a:lnTo>
                  <a:lnTo>
                    <a:pt x="92940" y="22117"/>
                  </a:lnTo>
                  <a:lnTo>
                    <a:pt x="96596" y="31891"/>
                  </a:lnTo>
                  <a:lnTo>
                    <a:pt x="99084" y="42874"/>
                  </a:lnTo>
                  <a:lnTo>
                    <a:pt x="100321" y="54769"/>
                  </a:lnTo>
                  <a:lnTo>
                    <a:pt x="100372" y="67316"/>
                  </a:lnTo>
                  <a:lnTo>
                    <a:pt x="99102" y="79995"/>
                  </a:lnTo>
                  <a:lnTo>
                    <a:pt x="96124" y="92047"/>
                  </a:lnTo>
                  <a:lnTo>
                    <a:pt x="91372" y="103104"/>
                  </a:lnTo>
                  <a:lnTo>
                    <a:pt x="84911" y="112832"/>
                  </a:lnTo>
                  <a:lnTo>
                    <a:pt x="76754" y="120770"/>
                  </a:lnTo>
                  <a:lnTo>
                    <a:pt x="67099" y="126848"/>
                  </a:lnTo>
                  <a:lnTo>
                    <a:pt x="56848" y="131313"/>
                  </a:lnTo>
                  <a:lnTo>
                    <a:pt x="46498" y="134976"/>
                  </a:lnTo>
                  <a:lnTo>
                    <a:pt x="35147" y="138160"/>
                  </a:lnTo>
                  <a:lnTo>
                    <a:pt x="21015" y="1414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827543" y="655562"/>
              <a:ext cx="153059" cy="144604"/>
            </a:xfrm>
            <a:custGeom>
              <a:avLst/>
              <a:gdLst/>
              <a:ahLst/>
              <a:cxnLst/>
              <a:rect l="0" t="0" r="0" b="0"/>
              <a:pathLst>
                <a:path w="153059" h="144604">
                  <a:moveTo>
                    <a:pt x="110944" y="70904"/>
                  </a:moveTo>
                  <a:lnTo>
                    <a:pt x="110810" y="59236"/>
                  </a:lnTo>
                  <a:lnTo>
                    <a:pt x="109529" y="48747"/>
                  </a:lnTo>
                  <a:lnTo>
                    <a:pt x="106926" y="38454"/>
                  </a:lnTo>
                  <a:lnTo>
                    <a:pt x="102862" y="28499"/>
                  </a:lnTo>
                  <a:lnTo>
                    <a:pt x="96932" y="19452"/>
                  </a:lnTo>
                  <a:lnTo>
                    <a:pt x="89097" y="11582"/>
                  </a:lnTo>
                  <a:lnTo>
                    <a:pt x="79772" y="5324"/>
                  </a:lnTo>
                  <a:lnTo>
                    <a:pt x="69612" y="1404"/>
                  </a:lnTo>
                  <a:lnTo>
                    <a:pt x="59092" y="0"/>
                  </a:lnTo>
                  <a:lnTo>
                    <a:pt x="48779" y="991"/>
                  </a:lnTo>
                  <a:lnTo>
                    <a:pt x="39395" y="4232"/>
                  </a:lnTo>
                  <a:lnTo>
                    <a:pt x="31239" y="9408"/>
                  </a:lnTo>
                  <a:lnTo>
                    <a:pt x="24256" y="16117"/>
                  </a:lnTo>
                  <a:lnTo>
                    <a:pt x="18241" y="23974"/>
                  </a:lnTo>
                  <a:lnTo>
                    <a:pt x="12972" y="32668"/>
                  </a:lnTo>
                  <a:lnTo>
                    <a:pt x="8415" y="42282"/>
                  </a:lnTo>
                  <a:lnTo>
                    <a:pt x="4716" y="53252"/>
                  </a:lnTo>
                  <a:lnTo>
                    <a:pt x="1899" y="65696"/>
                  </a:lnTo>
                  <a:lnTo>
                    <a:pt x="176" y="78968"/>
                  </a:lnTo>
                  <a:lnTo>
                    <a:pt x="0" y="91884"/>
                  </a:lnTo>
                  <a:lnTo>
                    <a:pt x="1483" y="103777"/>
                  </a:lnTo>
                  <a:lnTo>
                    <a:pt x="4599" y="114030"/>
                  </a:lnTo>
                  <a:lnTo>
                    <a:pt x="9357" y="121854"/>
                  </a:lnTo>
                  <a:lnTo>
                    <a:pt x="15591" y="127062"/>
                  </a:lnTo>
                  <a:lnTo>
                    <a:pt x="22859" y="129625"/>
                  </a:lnTo>
                  <a:lnTo>
                    <a:pt x="30568" y="129399"/>
                  </a:lnTo>
                  <a:lnTo>
                    <a:pt x="38333" y="126585"/>
                  </a:lnTo>
                  <a:lnTo>
                    <a:pt x="45833" y="121633"/>
                  </a:lnTo>
                  <a:lnTo>
                    <a:pt x="52714" y="115040"/>
                  </a:lnTo>
                  <a:lnTo>
                    <a:pt x="58855" y="107238"/>
                  </a:lnTo>
                  <a:lnTo>
                    <a:pt x="64148" y="98410"/>
                  </a:lnTo>
                  <a:lnTo>
                    <a:pt x="68413" y="88509"/>
                  </a:lnTo>
                  <a:lnTo>
                    <a:pt x="71681" y="77659"/>
                  </a:lnTo>
                  <a:lnTo>
                    <a:pt x="74991" y="68456"/>
                  </a:lnTo>
                  <a:lnTo>
                    <a:pt x="79088" y="64551"/>
                  </a:lnTo>
                  <a:lnTo>
                    <a:pt x="83064" y="65724"/>
                  </a:lnTo>
                  <a:lnTo>
                    <a:pt x="86757" y="70413"/>
                  </a:lnTo>
                  <a:lnTo>
                    <a:pt x="90448" y="77307"/>
                  </a:lnTo>
                  <a:lnTo>
                    <a:pt x="94547" y="85555"/>
                  </a:lnTo>
                  <a:lnTo>
                    <a:pt x="99241" y="94627"/>
                  </a:lnTo>
                  <a:lnTo>
                    <a:pt x="104682" y="103882"/>
                  </a:lnTo>
                  <a:lnTo>
                    <a:pt x="111084" y="112514"/>
                  </a:lnTo>
                  <a:lnTo>
                    <a:pt x="118449" y="120140"/>
                  </a:lnTo>
                  <a:lnTo>
                    <a:pt x="126187" y="126607"/>
                  </a:lnTo>
                  <a:lnTo>
                    <a:pt x="133970" y="132431"/>
                  </a:lnTo>
                  <a:lnTo>
                    <a:pt x="142481" y="138119"/>
                  </a:lnTo>
                  <a:lnTo>
                    <a:pt x="153058" y="1446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012186" y="673823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67" y="11803"/>
                  </a:lnTo>
                  <a:lnTo>
                    <a:pt x="708" y="23572"/>
                  </a:lnTo>
                  <a:lnTo>
                    <a:pt x="2005" y="36462"/>
                  </a:lnTo>
                  <a:lnTo>
                    <a:pt x="3865" y="50310"/>
                  </a:lnTo>
                  <a:lnTo>
                    <a:pt x="6181" y="64638"/>
                  </a:lnTo>
                  <a:lnTo>
                    <a:pt x="8843" y="79094"/>
                  </a:lnTo>
                  <a:lnTo>
                    <a:pt x="11604" y="93104"/>
                  </a:lnTo>
                  <a:lnTo>
                    <a:pt x="14362" y="107288"/>
                  </a:lnTo>
                  <a:lnTo>
                    <a:pt x="17357" y="124004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022715" y="57906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075357" y="610652"/>
              <a:ext cx="105286" cy="146952"/>
            </a:xfrm>
            <a:custGeom>
              <a:avLst/>
              <a:gdLst/>
              <a:ahLst/>
              <a:cxnLst/>
              <a:rect l="0" t="0" r="0" b="0"/>
              <a:pathLst>
                <a:path w="105286" h="146952">
                  <a:moveTo>
                    <a:pt x="0" y="52643"/>
                  </a:moveTo>
                  <a:lnTo>
                    <a:pt x="2934" y="61444"/>
                  </a:lnTo>
                  <a:lnTo>
                    <a:pt x="5717" y="69791"/>
                  </a:lnTo>
                  <a:lnTo>
                    <a:pt x="8617" y="78490"/>
                  </a:lnTo>
                  <a:lnTo>
                    <a:pt x="11657" y="87610"/>
                  </a:lnTo>
                  <a:lnTo>
                    <a:pt x="14822" y="97105"/>
                  </a:lnTo>
                  <a:lnTo>
                    <a:pt x="18090" y="106898"/>
                  </a:lnTo>
                  <a:lnTo>
                    <a:pt x="21601" y="116911"/>
                  </a:lnTo>
                  <a:lnTo>
                    <a:pt x="25640" y="127085"/>
                  </a:lnTo>
                  <a:lnTo>
                    <a:pt x="30287" y="137301"/>
                  </a:lnTo>
                  <a:lnTo>
                    <a:pt x="34242" y="145028"/>
                  </a:lnTo>
                  <a:lnTo>
                    <a:pt x="35754" y="146951"/>
                  </a:lnTo>
                  <a:lnTo>
                    <a:pt x="35138" y="143729"/>
                  </a:lnTo>
                  <a:lnTo>
                    <a:pt x="33204" y="136871"/>
                  </a:lnTo>
                  <a:lnTo>
                    <a:pt x="30541" y="127746"/>
                  </a:lnTo>
                  <a:lnTo>
                    <a:pt x="27487" y="117487"/>
                  </a:lnTo>
                  <a:lnTo>
                    <a:pt x="24237" y="106771"/>
                  </a:lnTo>
                  <a:lnTo>
                    <a:pt x="21213" y="95759"/>
                  </a:lnTo>
                  <a:lnTo>
                    <a:pt x="19079" y="84282"/>
                  </a:lnTo>
                  <a:lnTo>
                    <a:pt x="18132" y="72266"/>
                  </a:lnTo>
                  <a:lnTo>
                    <a:pt x="18647" y="60242"/>
                  </a:lnTo>
                  <a:lnTo>
                    <a:pt x="21044" y="49226"/>
                  </a:lnTo>
                  <a:lnTo>
                    <a:pt x="25367" y="39709"/>
                  </a:lnTo>
                  <a:lnTo>
                    <a:pt x="31525" y="31844"/>
                  </a:lnTo>
                  <a:lnTo>
                    <a:pt x="39470" y="25703"/>
                  </a:lnTo>
                  <a:lnTo>
                    <a:pt x="48983" y="21125"/>
                  </a:lnTo>
                  <a:lnTo>
                    <a:pt x="59337" y="17624"/>
                  </a:lnTo>
                  <a:lnTo>
                    <a:pt x="70509" y="14044"/>
                  </a:lnTo>
                  <a:lnTo>
                    <a:pt x="84594" y="894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236032" y="621181"/>
              <a:ext cx="125698" cy="191514"/>
            </a:xfrm>
            <a:custGeom>
              <a:avLst/>
              <a:gdLst/>
              <a:ahLst/>
              <a:cxnLst/>
              <a:rect l="0" t="0" r="0" b="0"/>
              <a:pathLst>
                <a:path w="125698" h="191514">
                  <a:moveTo>
                    <a:pt x="92010" y="0"/>
                  </a:moveTo>
                  <a:lnTo>
                    <a:pt x="83208" y="3001"/>
                  </a:lnTo>
                  <a:lnTo>
                    <a:pt x="74862" y="6423"/>
                  </a:lnTo>
                  <a:lnTo>
                    <a:pt x="66164" y="10619"/>
                  </a:lnTo>
                  <a:lnTo>
                    <a:pt x="57043" y="15519"/>
                  </a:lnTo>
                  <a:lnTo>
                    <a:pt x="47548" y="21001"/>
                  </a:lnTo>
                  <a:lnTo>
                    <a:pt x="37765" y="26936"/>
                  </a:lnTo>
                  <a:lnTo>
                    <a:pt x="28096" y="33370"/>
                  </a:lnTo>
                  <a:lnTo>
                    <a:pt x="19218" y="40517"/>
                  </a:lnTo>
                  <a:lnTo>
                    <a:pt x="11451" y="48430"/>
                  </a:lnTo>
                  <a:lnTo>
                    <a:pt x="5257" y="56861"/>
                  </a:lnTo>
                  <a:lnTo>
                    <a:pt x="1377" y="65366"/>
                  </a:lnTo>
                  <a:lnTo>
                    <a:pt x="0" y="73665"/>
                  </a:lnTo>
                  <a:lnTo>
                    <a:pt x="1008" y="81186"/>
                  </a:lnTo>
                  <a:lnTo>
                    <a:pt x="4260" y="87019"/>
                  </a:lnTo>
                  <a:lnTo>
                    <a:pt x="9453" y="90828"/>
                  </a:lnTo>
                  <a:lnTo>
                    <a:pt x="16512" y="92926"/>
                  </a:lnTo>
                  <a:lnTo>
                    <a:pt x="25668" y="93969"/>
                  </a:lnTo>
                  <a:lnTo>
                    <a:pt x="36848" y="94463"/>
                  </a:lnTo>
                  <a:lnTo>
                    <a:pt x="49249" y="95022"/>
                  </a:lnTo>
                  <a:lnTo>
                    <a:pt x="61572" y="96404"/>
                  </a:lnTo>
                  <a:lnTo>
                    <a:pt x="73075" y="98939"/>
                  </a:lnTo>
                  <a:lnTo>
                    <a:pt x="83576" y="102595"/>
                  </a:lnTo>
                  <a:lnTo>
                    <a:pt x="93164" y="107185"/>
                  </a:lnTo>
                  <a:lnTo>
                    <a:pt x="102009" y="112501"/>
                  </a:lnTo>
                  <a:lnTo>
                    <a:pt x="109967" y="118677"/>
                  </a:lnTo>
                  <a:lnTo>
                    <a:pt x="116575" y="126179"/>
                  </a:lnTo>
                  <a:lnTo>
                    <a:pt x="121679" y="135136"/>
                  </a:lnTo>
                  <a:lnTo>
                    <a:pt x="124939" y="144913"/>
                  </a:lnTo>
                  <a:lnTo>
                    <a:pt x="125697" y="154327"/>
                  </a:lnTo>
                  <a:lnTo>
                    <a:pt x="123832" y="162729"/>
                  </a:lnTo>
                  <a:lnTo>
                    <a:pt x="119662" y="169994"/>
                  </a:lnTo>
                  <a:lnTo>
                    <a:pt x="113668" y="176256"/>
                  </a:lnTo>
                  <a:lnTo>
                    <a:pt x="106302" y="181715"/>
                  </a:lnTo>
                  <a:lnTo>
                    <a:pt x="97784" y="186246"/>
                  </a:lnTo>
                  <a:lnTo>
                    <a:pt x="88098" y="189400"/>
                  </a:lnTo>
                  <a:lnTo>
                    <a:pt x="77342" y="191050"/>
                  </a:lnTo>
                  <a:lnTo>
                    <a:pt x="66117" y="191513"/>
                  </a:lnTo>
                  <a:lnTo>
                    <a:pt x="54248" y="191426"/>
                  </a:lnTo>
                  <a:lnTo>
                    <a:pt x="39579" y="190782"/>
                  </a:lnTo>
                  <a:lnTo>
                    <a:pt x="1831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576160" y="658691"/>
              <a:ext cx="136146" cy="143982"/>
            </a:xfrm>
            <a:custGeom>
              <a:avLst/>
              <a:gdLst/>
              <a:ahLst/>
              <a:cxnLst/>
              <a:rect l="0" t="0" r="0" b="0"/>
              <a:pathLst>
                <a:path w="136146" h="143982">
                  <a:moveTo>
                    <a:pt x="88794" y="4604"/>
                  </a:moveTo>
                  <a:lnTo>
                    <a:pt x="79993" y="1804"/>
                  </a:lnTo>
                  <a:lnTo>
                    <a:pt x="71645" y="302"/>
                  </a:lnTo>
                  <a:lnTo>
                    <a:pt x="62950" y="0"/>
                  </a:lnTo>
                  <a:lnTo>
                    <a:pt x="54003" y="852"/>
                  </a:lnTo>
                  <a:lnTo>
                    <a:pt x="45157" y="2969"/>
                  </a:lnTo>
                  <a:lnTo>
                    <a:pt x="36622" y="6295"/>
                  </a:lnTo>
                  <a:lnTo>
                    <a:pt x="28606" y="10803"/>
                  </a:lnTo>
                  <a:lnTo>
                    <a:pt x="21378" y="16571"/>
                  </a:lnTo>
                  <a:lnTo>
                    <a:pt x="15004" y="23527"/>
                  </a:lnTo>
                  <a:lnTo>
                    <a:pt x="9557" y="31636"/>
                  </a:lnTo>
                  <a:lnTo>
                    <a:pt x="5190" y="40982"/>
                  </a:lnTo>
                  <a:lnTo>
                    <a:pt x="1893" y="51487"/>
                  </a:lnTo>
                  <a:lnTo>
                    <a:pt x="0" y="62795"/>
                  </a:lnTo>
                  <a:lnTo>
                    <a:pt x="235" y="74376"/>
                  </a:lnTo>
                  <a:lnTo>
                    <a:pt x="2798" y="85900"/>
                  </a:lnTo>
                  <a:lnTo>
                    <a:pt x="7284" y="97077"/>
                  </a:lnTo>
                  <a:lnTo>
                    <a:pt x="12966" y="107583"/>
                  </a:lnTo>
                  <a:lnTo>
                    <a:pt x="19312" y="117305"/>
                  </a:lnTo>
                  <a:lnTo>
                    <a:pt x="26331" y="125985"/>
                  </a:lnTo>
                  <a:lnTo>
                    <a:pt x="34474" y="133145"/>
                  </a:lnTo>
                  <a:lnTo>
                    <a:pt x="43902" y="138656"/>
                  </a:lnTo>
                  <a:lnTo>
                    <a:pt x="54182" y="142375"/>
                  </a:lnTo>
                  <a:lnTo>
                    <a:pt x="64476" y="143981"/>
                  </a:lnTo>
                  <a:lnTo>
                    <a:pt x="74288" y="143505"/>
                  </a:lnTo>
                  <a:lnTo>
                    <a:pt x="83485" y="141255"/>
                  </a:lnTo>
                  <a:lnTo>
                    <a:pt x="92117" y="137619"/>
                  </a:lnTo>
                  <a:lnTo>
                    <a:pt x="100286" y="132952"/>
                  </a:lnTo>
                  <a:lnTo>
                    <a:pt x="107940" y="127381"/>
                  </a:lnTo>
                  <a:lnTo>
                    <a:pt x="114870" y="120819"/>
                  </a:lnTo>
                  <a:lnTo>
                    <a:pt x="121014" y="113287"/>
                  </a:lnTo>
                  <a:lnTo>
                    <a:pt x="126294" y="104602"/>
                  </a:lnTo>
                  <a:lnTo>
                    <a:pt x="130543" y="94329"/>
                  </a:lnTo>
                  <a:lnTo>
                    <a:pt x="133761" y="82390"/>
                  </a:lnTo>
                  <a:lnTo>
                    <a:pt x="135770" y="69472"/>
                  </a:lnTo>
                  <a:lnTo>
                    <a:pt x="136145" y="56803"/>
                  </a:lnTo>
                  <a:lnTo>
                    <a:pt x="134803" y="45075"/>
                  </a:lnTo>
                  <a:lnTo>
                    <a:pt x="131879" y="34731"/>
                  </a:lnTo>
                  <a:lnTo>
                    <a:pt x="127056" y="25209"/>
                  </a:lnTo>
                  <a:lnTo>
                    <a:pt x="117676" y="15681"/>
                  </a:lnTo>
                  <a:lnTo>
                    <a:pt x="99322" y="46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752697" y="421327"/>
              <a:ext cx="143884" cy="399896"/>
            </a:xfrm>
            <a:custGeom>
              <a:avLst/>
              <a:gdLst/>
              <a:ahLst/>
              <a:cxnLst/>
              <a:rect l="0" t="0" r="0" b="0"/>
              <a:pathLst>
                <a:path w="143884" h="399896">
                  <a:moveTo>
                    <a:pt x="59655" y="399895"/>
                  </a:moveTo>
                  <a:lnTo>
                    <a:pt x="59589" y="385360"/>
                  </a:lnTo>
                  <a:lnTo>
                    <a:pt x="58948" y="372730"/>
                  </a:lnTo>
                  <a:lnTo>
                    <a:pt x="57652" y="360820"/>
                  </a:lnTo>
                  <a:lnTo>
                    <a:pt x="55792" y="349166"/>
                  </a:lnTo>
                  <a:lnTo>
                    <a:pt x="53475" y="337325"/>
                  </a:lnTo>
                  <a:lnTo>
                    <a:pt x="50809" y="325080"/>
                  </a:lnTo>
                  <a:lnTo>
                    <a:pt x="47885" y="312239"/>
                  </a:lnTo>
                  <a:lnTo>
                    <a:pt x="44779" y="298552"/>
                  </a:lnTo>
                  <a:lnTo>
                    <a:pt x="41543" y="283970"/>
                  </a:lnTo>
                  <a:lnTo>
                    <a:pt x="38219" y="268600"/>
                  </a:lnTo>
                  <a:lnTo>
                    <a:pt x="34834" y="252605"/>
                  </a:lnTo>
                  <a:lnTo>
                    <a:pt x="31408" y="236142"/>
                  </a:lnTo>
                  <a:lnTo>
                    <a:pt x="27955" y="219343"/>
                  </a:lnTo>
                  <a:lnTo>
                    <a:pt x="24483" y="202306"/>
                  </a:lnTo>
                  <a:lnTo>
                    <a:pt x="21000" y="185110"/>
                  </a:lnTo>
                  <a:lnTo>
                    <a:pt x="17507" y="167969"/>
                  </a:lnTo>
                  <a:lnTo>
                    <a:pt x="14010" y="151227"/>
                  </a:lnTo>
                  <a:lnTo>
                    <a:pt x="10513" y="135039"/>
                  </a:lnTo>
                  <a:lnTo>
                    <a:pt x="7181" y="119388"/>
                  </a:lnTo>
                  <a:lnTo>
                    <a:pt x="4323" y="104184"/>
                  </a:lnTo>
                  <a:lnTo>
                    <a:pt x="2073" y="89329"/>
                  </a:lnTo>
                  <a:lnTo>
                    <a:pt x="564" y="74894"/>
                  </a:lnTo>
                  <a:lnTo>
                    <a:pt x="0" y="61113"/>
                  </a:lnTo>
                  <a:lnTo>
                    <a:pt x="410" y="48072"/>
                  </a:lnTo>
                  <a:lnTo>
                    <a:pt x="1990" y="36025"/>
                  </a:lnTo>
                  <a:lnTo>
                    <a:pt x="5177" y="25459"/>
                  </a:lnTo>
                  <a:lnTo>
                    <a:pt x="10065" y="16511"/>
                  </a:lnTo>
                  <a:lnTo>
                    <a:pt x="16449" y="9333"/>
                  </a:lnTo>
                  <a:lnTo>
                    <a:pt x="24020" y="4253"/>
                  </a:lnTo>
                  <a:lnTo>
                    <a:pt x="32483" y="1243"/>
                  </a:lnTo>
                  <a:lnTo>
                    <a:pt x="41587" y="0"/>
                  </a:lnTo>
                  <a:lnTo>
                    <a:pt x="51141" y="137"/>
                  </a:lnTo>
                  <a:lnTo>
                    <a:pt x="61003" y="1306"/>
                  </a:lnTo>
                  <a:lnTo>
                    <a:pt x="70914" y="3545"/>
                  </a:lnTo>
                  <a:lnTo>
                    <a:pt x="80493" y="7249"/>
                  </a:lnTo>
                  <a:lnTo>
                    <a:pt x="89568" y="12509"/>
                  </a:lnTo>
                  <a:lnTo>
                    <a:pt x="98222" y="18877"/>
                  </a:lnTo>
                  <a:lnTo>
                    <a:pt x="107769" y="26263"/>
                  </a:lnTo>
                  <a:lnTo>
                    <a:pt x="121279" y="36433"/>
                  </a:lnTo>
                  <a:lnTo>
                    <a:pt x="143883" y="524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675482" y="621181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56654" y="20990"/>
                  </a:lnTo>
                  <a:lnTo>
                    <a:pt x="144885" y="20350"/>
                  </a:lnTo>
                  <a:lnTo>
                    <a:pt x="131995" y="19058"/>
                  </a:lnTo>
                  <a:lnTo>
                    <a:pt x="118147" y="17371"/>
                  </a:lnTo>
                  <a:lnTo>
                    <a:pt x="103818" y="15703"/>
                  </a:lnTo>
                  <a:lnTo>
                    <a:pt x="89353" y="14285"/>
                  </a:lnTo>
                  <a:lnTo>
                    <a:pt x="75076" y="13014"/>
                  </a:lnTo>
                  <a:lnTo>
                    <a:pt x="61349" y="11555"/>
                  </a:lnTo>
                  <a:lnTo>
                    <a:pt x="48321" y="9727"/>
                  </a:lnTo>
                  <a:lnTo>
                    <a:pt x="36400" y="7659"/>
                  </a:lnTo>
                  <a:lnTo>
                    <a:pt x="25174" y="5508"/>
                  </a:lnTo>
                  <a:lnTo>
                    <a:pt x="13660" y="30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640955" y="1256590"/>
            <a:ext cx="2160126" cy="497751"/>
            <a:chOff x="640955" y="1256590"/>
            <a:chExt cx="2160126" cy="497751"/>
          </a:xfrm>
        </p:grpSpPr>
        <p:sp>
          <p:nvSpPr>
            <p:cNvPr id="60" name="Freeform 59"/>
            <p:cNvSpPr/>
            <p:nvPr/>
          </p:nvSpPr>
          <p:spPr>
            <a:xfrm>
              <a:off x="640955" y="1482437"/>
              <a:ext cx="154529" cy="158671"/>
            </a:xfrm>
            <a:custGeom>
              <a:avLst/>
              <a:gdLst/>
              <a:ahLst/>
              <a:cxnLst/>
              <a:rect l="0" t="0" r="0" b="0"/>
              <a:pathLst>
                <a:path w="154529" h="158671">
                  <a:moveTo>
                    <a:pt x="74982" y="2081"/>
                  </a:moveTo>
                  <a:lnTo>
                    <a:pt x="66248" y="5081"/>
                  </a:lnTo>
                  <a:lnTo>
                    <a:pt x="58542" y="8504"/>
                  </a:lnTo>
                  <a:lnTo>
                    <a:pt x="51139" y="12700"/>
                  </a:lnTo>
                  <a:lnTo>
                    <a:pt x="43878" y="17600"/>
                  </a:lnTo>
                  <a:lnTo>
                    <a:pt x="36700" y="23081"/>
                  </a:lnTo>
                  <a:lnTo>
                    <a:pt x="29579" y="29021"/>
                  </a:lnTo>
                  <a:lnTo>
                    <a:pt x="22661" y="35628"/>
                  </a:lnTo>
                  <a:lnTo>
                    <a:pt x="16243" y="43424"/>
                  </a:lnTo>
                  <a:lnTo>
                    <a:pt x="10454" y="52590"/>
                  </a:lnTo>
                  <a:lnTo>
                    <a:pt x="5585" y="62846"/>
                  </a:lnTo>
                  <a:lnTo>
                    <a:pt x="2145" y="73648"/>
                  </a:lnTo>
                  <a:lnTo>
                    <a:pt x="283" y="84612"/>
                  </a:lnTo>
                  <a:lnTo>
                    <a:pt x="0" y="95397"/>
                  </a:lnTo>
                  <a:lnTo>
                    <a:pt x="1323" y="105631"/>
                  </a:lnTo>
                  <a:lnTo>
                    <a:pt x="4100" y="115176"/>
                  </a:lnTo>
                  <a:lnTo>
                    <a:pt x="8065" y="124076"/>
                  </a:lnTo>
                  <a:lnTo>
                    <a:pt x="12934" y="132447"/>
                  </a:lnTo>
                  <a:lnTo>
                    <a:pt x="18473" y="140403"/>
                  </a:lnTo>
                  <a:lnTo>
                    <a:pt x="24817" y="147561"/>
                  </a:lnTo>
                  <a:lnTo>
                    <a:pt x="32438" y="153086"/>
                  </a:lnTo>
                  <a:lnTo>
                    <a:pt x="41490" y="156651"/>
                  </a:lnTo>
                  <a:lnTo>
                    <a:pt x="51671" y="158401"/>
                  </a:lnTo>
                  <a:lnTo>
                    <a:pt x="62422" y="158670"/>
                  </a:lnTo>
                  <a:lnTo>
                    <a:pt x="73353" y="157805"/>
                  </a:lnTo>
                  <a:lnTo>
                    <a:pt x="84115" y="155786"/>
                  </a:lnTo>
                  <a:lnTo>
                    <a:pt x="94334" y="152237"/>
                  </a:lnTo>
                  <a:lnTo>
                    <a:pt x="103865" y="147075"/>
                  </a:lnTo>
                  <a:lnTo>
                    <a:pt x="112585" y="140493"/>
                  </a:lnTo>
                  <a:lnTo>
                    <a:pt x="120304" y="132779"/>
                  </a:lnTo>
                  <a:lnTo>
                    <a:pt x="127017" y="124219"/>
                  </a:lnTo>
                  <a:lnTo>
                    <a:pt x="132867" y="115047"/>
                  </a:lnTo>
                  <a:lnTo>
                    <a:pt x="138038" y="105446"/>
                  </a:lnTo>
                  <a:lnTo>
                    <a:pt x="142702" y="95542"/>
                  </a:lnTo>
                  <a:lnTo>
                    <a:pt x="146836" y="85266"/>
                  </a:lnTo>
                  <a:lnTo>
                    <a:pt x="150241" y="74375"/>
                  </a:lnTo>
                  <a:lnTo>
                    <a:pt x="152857" y="62794"/>
                  </a:lnTo>
                  <a:lnTo>
                    <a:pt x="154445" y="50915"/>
                  </a:lnTo>
                  <a:lnTo>
                    <a:pt x="154528" y="39472"/>
                  </a:lnTo>
                  <a:lnTo>
                    <a:pt x="152979" y="28861"/>
                  </a:lnTo>
                  <a:lnTo>
                    <a:pt x="149648" y="19449"/>
                  </a:lnTo>
                  <a:lnTo>
                    <a:pt x="144214" y="11731"/>
                  </a:lnTo>
                  <a:lnTo>
                    <a:pt x="136709" y="5814"/>
                  </a:lnTo>
                  <a:lnTo>
                    <a:pt x="127603" y="1806"/>
                  </a:lnTo>
                  <a:lnTo>
                    <a:pt x="117590" y="0"/>
                  </a:lnTo>
                  <a:lnTo>
                    <a:pt x="107166" y="334"/>
                  </a:lnTo>
                  <a:lnTo>
                    <a:pt x="96851" y="2360"/>
                  </a:lnTo>
                  <a:lnTo>
                    <a:pt x="86158" y="5730"/>
                  </a:lnTo>
                  <a:lnTo>
                    <a:pt x="73038" y="11853"/>
                  </a:lnTo>
                  <a:lnTo>
                    <a:pt x="53925" y="231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63336" y="1498482"/>
              <a:ext cx="79483" cy="255859"/>
            </a:xfrm>
            <a:custGeom>
              <a:avLst/>
              <a:gdLst/>
              <a:ahLst/>
              <a:cxnLst/>
              <a:rect l="0" t="0" r="0" b="0"/>
              <a:pathLst>
                <a:path w="79483" h="255859">
                  <a:moveTo>
                    <a:pt x="0" y="101849"/>
                  </a:moveTo>
                  <a:lnTo>
                    <a:pt x="67" y="113517"/>
                  </a:lnTo>
                  <a:lnTo>
                    <a:pt x="708" y="124006"/>
                  </a:lnTo>
                  <a:lnTo>
                    <a:pt x="2004" y="134308"/>
                  </a:lnTo>
                  <a:lnTo>
                    <a:pt x="3864" y="144609"/>
                  </a:lnTo>
                  <a:lnTo>
                    <a:pt x="6180" y="154953"/>
                  </a:lnTo>
                  <a:lnTo>
                    <a:pt x="8842" y="165351"/>
                  </a:lnTo>
                  <a:lnTo>
                    <a:pt x="11593" y="176125"/>
                  </a:lnTo>
                  <a:lnTo>
                    <a:pt x="14052" y="187880"/>
                  </a:lnTo>
                  <a:lnTo>
                    <a:pt x="16039" y="200857"/>
                  </a:lnTo>
                  <a:lnTo>
                    <a:pt x="17710" y="214658"/>
                  </a:lnTo>
                  <a:lnTo>
                    <a:pt x="19446" y="228460"/>
                  </a:lnTo>
                  <a:lnTo>
                    <a:pt x="21441" y="241710"/>
                  </a:lnTo>
                  <a:lnTo>
                    <a:pt x="22791" y="251873"/>
                  </a:lnTo>
                  <a:lnTo>
                    <a:pt x="22431" y="255858"/>
                  </a:lnTo>
                  <a:lnTo>
                    <a:pt x="20889" y="254573"/>
                  </a:lnTo>
                  <a:lnTo>
                    <a:pt x="18641" y="249457"/>
                  </a:lnTo>
                  <a:lnTo>
                    <a:pt x="15952" y="241222"/>
                  </a:lnTo>
                  <a:lnTo>
                    <a:pt x="12987" y="230452"/>
                  </a:lnTo>
                  <a:lnTo>
                    <a:pt x="10006" y="217884"/>
                  </a:lnTo>
                  <a:lnTo>
                    <a:pt x="7380" y="204335"/>
                  </a:lnTo>
                  <a:lnTo>
                    <a:pt x="5279" y="190348"/>
                  </a:lnTo>
                  <a:lnTo>
                    <a:pt x="3699" y="176200"/>
                  </a:lnTo>
                  <a:lnTo>
                    <a:pt x="2555" y="162016"/>
                  </a:lnTo>
                  <a:lnTo>
                    <a:pt x="1747" y="147840"/>
                  </a:lnTo>
                  <a:lnTo>
                    <a:pt x="1186" y="133523"/>
                  </a:lnTo>
                  <a:lnTo>
                    <a:pt x="802" y="118757"/>
                  </a:lnTo>
                  <a:lnTo>
                    <a:pt x="544" y="103417"/>
                  </a:lnTo>
                  <a:lnTo>
                    <a:pt x="540" y="87858"/>
                  </a:lnTo>
                  <a:lnTo>
                    <a:pt x="1069" y="72792"/>
                  </a:lnTo>
                  <a:lnTo>
                    <a:pt x="2246" y="58590"/>
                  </a:lnTo>
                  <a:lnTo>
                    <a:pt x="4191" y="45445"/>
                  </a:lnTo>
                  <a:lnTo>
                    <a:pt x="7100" y="33535"/>
                  </a:lnTo>
                  <a:lnTo>
                    <a:pt x="10989" y="22835"/>
                  </a:lnTo>
                  <a:lnTo>
                    <a:pt x="15890" y="13651"/>
                  </a:lnTo>
                  <a:lnTo>
                    <a:pt x="21928" y="6677"/>
                  </a:lnTo>
                  <a:lnTo>
                    <a:pt x="29055" y="2105"/>
                  </a:lnTo>
                  <a:lnTo>
                    <a:pt x="36772" y="0"/>
                  </a:lnTo>
                  <a:lnTo>
                    <a:pt x="44257" y="548"/>
                  </a:lnTo>
                  <a:lnTo>
                    <a:pt x="51064" y="3584"/>
                  </a:lnTo>
                  <a:lnTo>
                    <a:pt x="57106" y="8688"/>
                  </a:lnTo>
                  <a:lnTo>
                    <a:pt x="62472" y="15386"/>
                  </a:lnTo>
                  <a:lnTo>
                    <a:pt x="67299" y="23258"/>
                  </a:lnTo>
                  <a:lnTo>
                    <a:pt x="71558" y="32133"/>
                  </a:lnTo>
                  <a:lnTo>
                    <a:pt x="75054" y="42066"/>
                  </a:lnTo>
                  <a:lnTo>
                    <a:pt x="77735" y="52997"/>
                  </a:lnTo>
                  <a:lnTo>
                    <a:pt x="79367" y="64438"/>
                  </a:lnTo>
                  <a:lnTo>
                    <a:pt x="79482" y="75585"/>
                  </a:lnTo>
                  <a:lnTo>
                    <a:pt x="77962" y="85998"/>
                  </a:lnTo>
                  <a:lnTo>
                    <a:pt x="74918" y="95307"/>
                  </a:lnTo>
                  <a:lnTo>
                    <a:pt x="70001" y="103950"/>
                  </a:lnTo>
                  <a:lnTo>
                    <a:pt x="60544" y="112679"/>
                  </a:lnTo>
                  <a:lnTo>
                    <a:pt x="42114" y="1229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010735" y="1478823"/>
              <a:ext cx="85118" cy="224212"/>
            </a:xfrm>
            <a:custGeom>
              <a:avLst/>
              <a:gdLst/>
              <a:ahLst/>
              <a:cxnLst/>
              <a:rect l="0" t="0" r="0" b="0"/>
              <a:pathLst>
                <a:path w="85118" h="224212">
                  <a:moveTo>
                    <a:pt x="0" y="100451"/>
                  </a:moveTo>
                  <a:lnTo>
                    <a:pt x="2934" y="112186"/>
                  </a:lnTo>
                  <a:lnTo>
                    <a:pt x="5716" y="123315"/>
                  </a:lnTo>
                  <a:lnTo>
                    <a:pt x="8611" y="134914"/>
                  </a:lnTo>
                  <a:lnTo>
                    <a:pt x="11479" y="147075"/>
                  </a:lnTo>
                  <a:lnTo>
                    <a:pt x="13995" y="159735"/>
                  </a:lnTo>
                  <a:lnTo>
                    <a:pt x="16011" y="172786"/>
                  </a:lnTo>
                  <a:lnTo>
                    <a:pt x="17696" y="185965"/>
                  </a:lnTo>
                  <a:lnTo>
                    <a:pt x="19439" y="198882"/>
                  </a:lnTo>
                  <a:lnTo>
                    <a:pt x="21447" y="211276"/>
                  </a:lnTo>
                  <a:lnTo>
                    <a:pt x="23121" y="220742"/>
                  </a:lnTo>
                  <a:lnTo>
                    <a:pt x="23526" y="224211"/>
                  </a:lnTo>
                  <a:lnTo>
                    <a:pt x="22712" y="222549"/>
                  </a:lnTo>
                  <a:lnTo>
                    <a:pt x="21010" y="217484"/>
                  </a:lnTo>
                  <a:lnTo>
                    <a:pt x="18870" y="209995"/>
                  </a:lnTo>
                  <a:lnTo>
                    <a:pt x="16803" y="200284"/>
                  </a:lnTo>
                  <a:lnTo>
                    <a:pt x="15068" y="188592"/>
                  </a:lnTo>
                  <a:lnTo>
                    <a:pt x="13561" y="175441"/>
                  </a:lnTo>
                  <a:lnTo>
                    <a:pt x="11932" y="161521"/>
                  </a:lnTo>
                  <a:lnTo>
                    <a:pt x="9984" y="147293"/>
                  </a:lnTo>
                  <a:lnTo>
                    <a:pt x="7843" y="132989"/>
                  </a:lnTo>
                  <a:lnTo>
                    <a:pt x="5859" y="118703"/>
                  </a:lnTo>
                  <a:lnTo>
                    <a:pt x="4231" y="104469"/>
                  </a:lnTo>
                  <a:lnTo>
                    <a:pt x="3155" y="90453"/>
                  </a:lnTo>
                  <a:lnTo>
                    <a:pt x="2890" y="76954"/>
                  </a:lnTo>
                  <a:lnTo>
                    <a:pt x="3494" y="64092"/>
                  </a:lnTo>
                  <a:lnTo>
                    <a:pt x="4867" y="51826"/>
                  </a:lnTo>
                  <a:lnTo>
                    <a:pt x="6852" y="40048"/>
                  </a:lnTo>
                  <a:lnTo>
                    <a:pt x="9310" y="28659"/>
                  </a:lnTo>
                  <a:lnTo>
                    <a:pt x="12603" y="18214"/>
                  </a:lnTo>
                  <a:lnTo>
                    <a:pt x="17555" y="9862"/>
                  </a:lnTo>
                  <a:lnTo>
                    <a:pt x="24474" y="4069"/>
                  </a:lnTo>
                  <a:lnTo>
                    <a:pt x="32885" y="823"/>
                  </a:lnTo>
                  <a:lnTo>
                    <a:pt x="41832" y="0"/>
                  </a:lnTo>
                  <a:lnTo>
                    <a:pt x="50695" y="1267"/>
                  </a:lnTo>
                  <a:lnTo>
                    <a:pt x="59066" y="4353"/>
                  </a:lnTo>
                  <a:lnTo>
                    <a:pt x="66601" y="9148"/>
                  </a:lnTo>
                  <a:lnTo>
                    <a:pt x="73207" y="15444"/>
                  </a:lnTo>
                  <a:lnTo>
                    <a:pt x="78658" y="23107"/>
                  </a:lnTo>
                  <a:lnTo>
                    <a:pt x="82503" y="32153"/>
                  </a:lnTo>
                  <a:lnTo>
                    <a:pt x="84644" y="42452"/>
                  </a:lnTo>
                  <a:lnTo>
                    <a:pt x="85117" y="53451"/>
                  </a:lnTo>
                  <a:lnTo>
                    <a:pt x="83924" y="64295"/>
                  </a:lnTo>
                  <a:lnTo>
                    <a:pt x="81229" y="74505"/>
                  </a:lnTo>
                  <a:lnTo>
                    <a:pt x="77150" y="83816"/>
                  </a:lnTo>
                  <a:lnTo>
                    <a:pt x="71672" y="91998"/>
                  </a:lnTo>
                  <a:lnTo>
                    <a:pt x="64929" y="99050"/>
                  </a:lnTo>
                  <a:lnTo>
                    <a:pt x="57610" y="104991"/>
                  </a:lnTo>
                  <a:lnTo>
                    <a:pt x="50154" y="110335"/>
                  </a:lnTo>
                  <a:lnTo>
                    <a:pt x="41908" y="115554"/>
                  </a:lnTo>
                  <a:lnTo>
                    <a:pt x="31586" y="1215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152998" y="1470254"/>
              <a:ext cx="101053" cy="111208"/>
            </a:xfrm>
            <a:custGeom>
              <a:avLst/>
              <a:gdLst/>
              <a:ahLst/>
              <a:cxnLst/>
              <a:rect l="0" t="0" r="0" b="0"/>
              <a:pathLst>
                <a:path w="101053" h="111208">
                  <a:moveTo>
                    <a:pt x="68307" y="3735"/>
                  </a:moveTo>
                  <a:lnTo>
                    <a:pt x="56706" y="3869"/>
                  </a:lnTo>
                  <a:lnTo>
                    <a:pt x="46858" y="5149"/>
                  </a:lnTo>
                  <a:lnTo>
                    <a:pt x="37857" y="7747"/>
                  </a:lnTo>
                  <a:lnTo>
                    <a:pt x="29588" y="11640"/>
                  </a:lnTo>
                  <a:lnTo>
                    <a:pt x="22209" y="16921"/>
                  </a:lnTo>
                  <a:lnTo>
                    <a:pt x="15744" y="23512"/>
                  </a:lnTo>
                  <a:lnTo>
                    <a:pt x="10238" y="31357"/>
                  </a:lnTo>
                  <a:lnTo>
                    <a:pt x="5832" y="40516"/>
                  </a:lnTo>
                  <a:lnTo>
                    <a:pt x="2506" y="50887"/>
                  </a:lnTo>
                  <a:lnTo>
                    <a:pt x="424" y="61933"/>
                  </a:lnTo>
                  <a:lnTo>
                    <a:pt x="0" y="72806"/>
                  </a:lnTo>
                  <a:lnTo>
                    <a:pt x="1318" y="83032"/>
                  </a:lnTo>
                  <a:lnTo>
                    <a:pt x="4491" y="92183"/>
                  </a:lnTo>
                  <a:lnTo>
                    <a:pt x="9820" y="99725"/>
                  </a:lnTo>
                  <a:lnTo>
                    <a:pt x="17249" y="105525"/>
                  </a:lnTo>
                  <a:lnTo>
                    <a:pt x="26134" y="109453"/>
                  </a:lnTo>
                  <a:lnTo>
                    <a:pt x="35467" y="111207"/>
                  </a:lnTo>
                  <a:lnTo>
                    <a:pt x="44625" y="110833"/>
                  </a:lnTo>
                  <a:lnTo>
                    <a:pt x="53380" y="108654"/>
                  </a:lnTo>
                  <a:lnTo>
                    <a:pt x="61712" y="105066"/>
                  </a:lnTo>
                  <a:lnTo>
                    <a:pt x="69679" y="100431"/>
                  </a:lnTo>
                  <a:lnTo>
                    <a:pt x="77199" y="94882"/>
                  </a:lnTo>
                  <a:lnTo>
                    <a:pt x="84038" y="88335"/>
                  </a:lnTo>
                  <a:lnTo>
                    <a:pt x="90116" y="80822"/>
                  </a:lnTo>
                  <a:lnTo>
                    <a:pt x="95182" y="72489"/>
                  </a:lnTo>
                  <a:lnTo>
                    <a:pt x="98756" y="63518"/>
                  </a:lnTo>
                  <a:lnTo>
                    <a:pt x="100708" y="54078"/>
                  </a:lnTo>
                  <a:lnTo>
                    <a:pt x="101052" y="44468"/>
                  </a:lnTo>
                  <a:lnTo>
                    <a:pt x="99770" y="35097"/>
                  </a:lnTo>
                  <a:lnTo>
                    <a:pt x="97011" y="26175"/>
                  </a:lnTo>
                  <a:lnTo>
                    <a:pt x="92719" y="18050"/>
                  </a:lnTo>
                  <a:lnTo>
                    <a:pt x="86565" y="11271"/>
                  </a:lnTo>
                  <a:lnTo>
                    <a:pt x="78551" y="6014"/>
                  </a:lnTo>
                  <a:lnTo>
                    <a:pt x="69357" y="2319"/>
                  </a:lnTo>
                  <a:lnTo>
                    <a:pt x="59163" y="9"/>
                  </a:lnTo>
                  <a:lnTo>
                    <a:pt x="45957" y="0"/>
                  </a:lnTo>
                  <a:lnTo>
                    <a:pt x="26193" y="37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295005" y="1428281"/>
              <a:ext cx="94757" cy="140466"/>
            </a:xfrm>
            <a:custGeom>
              <a:avLst/>
              <a:gdLst/>
              <a:ahLst/>
              <a:cxnLst/>
              <a:rect l="0" t="0" r="0" b="0"/>
              <a:pathLst>
                <a:path w="94757" h="140466">
                  <a:moveTo>
                    <a:pt x="94756" y="3594"/>
                  </a:moveTo>
                  <a:lnTo>
                    <a:pt x="85955" y="862"/>
                  </a:lnTo>
                  <a:lnTo>
                    <a:pt x="77608" y="0"/>
                  </a:lnTo>
                  <a:lnTo>
                    <a:pt x="68914" y="990"/>
                  </a:lnTo>
                  <a:lnTo>
                    <a:pt x="59966" y="3529"/>
                  </a:lnTo>
                  <a:lnTo>
                    <a:pt x="51119" y="7313"/>
                  </a:lnTo>
                  <a:lnTo>
                    <a:pt x="42585" y="12053"/>
                  </a:lnTo>
                  <a:lnTo>
                    <a:pt x="34569" y="17659"/>
                  </a:lnTo>
                  <a:lnTo>
                    <a:pt x="27340" y="24237"/>
                  </a:lnTo>
                  <a:lnTo>
                    <a:pt x="21008" y="31758"/>
                  </a:lnTo>
                  <a:lnTo>
                    <a:pt x="17065" y="39707"/>
                  </a:lnTo>
                  <a:lnTo>
                    <a:pt x="17453" y="46494"/>
                  </a:lnTo>
                  <a:lnTo>
                    <a:pt x="21686" y="50864"/>
                  </a:lnTo>
                  <a:lnTo>
                    <a:pt x="28838" y="53330"/>
                  </a:lnTo>
                  <a:lnTo>
                    <a:pt x="38102" y="54669"/>
                  </a:lnTo>
                  <a:lnTo>
                    <a:pt x="48533" y="55724"/>
                  </a:lnTo>
                  <a:lnTo>
                    <a:pt x="59057" y="57402"/>
                  </a:lnTo>
                  <a:lnTo>
                    <a:pt x="69076" y="60125"/>
                  </a:lnTo>
                  <a:lnTo>
                    <a:pt x="77935" y="64237"/>
                  </a:lnTo>
                  <a:lnTo>
                    <a:pt x="84757" y="70192"/>
                  </a:lnTo>
                  <a:lnTo>
                    <a:pt x="89260" y="78039"/>
                  </a:lnTo>
                  <a:lnTo>
                    <a:pt x="91335" y="87204"/>
                  </a:lnTo>
                  <a:lnTo>
                    <a:pt x="90774" y="96723"/>
                  </a:lnTo>
                  <a:lnTo>
                    <a:pt x="87729" y="105997"/>
                  </a:lnTo>
                  <a:lnTo>
                    <a:pt x="82451" y="114488"/>
                  </a:lnTo>
                  <a:lnTo>
                    <a:pt x="75106" y="121579"/>
                  </a:lnTo>
                  <a:lnTo>
                    <a:pt x="65994" y="127081"/>
                  </a:lnTo>
                  <a:lnTo>
                    <a:pt x="55713" y="131156"/>
                  </a:lnTo>
                  <a:lnTo>
                    <a:pt x="43854" y="134514"/>
                  </a:lnTo>
                  <a:lnTo>
                    <a:pt x="27145" y="137448"/>
                  </a:lnTo>
                  <a:lnTo>
                    <a:pt x="0" y="1404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463461" y="1463461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3"/>
                  </a:lnTo>
                  <a:lnTo>
                    <a:pt x="0" y="46371"/>
                  </a:lnTo>
                  <a:lnTo>
                    <a:pt x="0" y="59489"/>
                  </a:lnTo>
                  <a:lnTo>
                    <a:pt x="0" y="7720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484518" y="13581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595719" y="1326590"/>
              <a:ext cx="4613" cy="231628"/>
            </a:xfrm>
            <a:custGeom>
              <a:avLst/>
              <a:gdLst/>
              <a:ahLst/>
              <a:cxnLst/>
              <a:rect l="0" t="0" r="0" b="0"/>
              <a:pathLst>
                <a:path w="4613" h="231628">
                  <a:moveTo>
                    <a:pt x="4612" y="0"/>
                  </a:moveTo>
                  <a:lnTo>
                    <a:pt x="1812" y="11668"/>
                  </a:lnTo>
                  <a:lnTo>
                    <a:pt x="311" y="22157"/>
                  </a:lnTo>
                  <a:lnTo>
                    <a:pt x="0" y="32463"/>
                  </a:lnTo>
                  <a:lnTo>
                    <a:pt x="506" y="42938"/>
                  </a:lnTo>
                  <a:lnTo>
                    <a:pt x="1325" y="53929"/>
                  </a:lnTo>
                  <a:lnTo>
                    <a:pt x="2141" y="65572"/>
                  </a:lnTo>
                  <a:lnTo>
                    <a:pt x="2825" y="77826"/>
                  </a:lnTo>
                  <a:lnTo>
                    <a:pt x="3351" y="90581"/>
                  </a:lnTo>
                  <a:lnTo>
                    <a:pt x="3737" y="103716"/>
                  </a:lnTo>
                  <a:lnTo>
                    <a:pt x="4012" y="117130"/>
                  </a:lnTo>
                  <a:lnTo>
                    <a:pt x="4204" y="130740"/>
                  </a:lnTo>
                  <a:lnTo>
                    <a:pt x="4336" y="144483"/>
                  </a:lnTo>
                  <a:lnTo>
                    <a:pt x="4426" y="158287"/>
                  </a:lnTo>
                  <a:lnTo>
                    <a:pt x="4497" y="173737"/>
                  </a:lnTo>
                  <a:lnTo>
                    <a:pt x="4555" y="195543"/>
                  </a:lnTo>
                  <a:lnTo>
                    <a:pt x="4612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526632" y="1410818"/>
              <a:ext cx="115814" cy="52644"/>
            </a:xfrm>
            <a:custGeom>
              <a:avLst/>
              <a:gdLst/>
              <a:ahLst/>
              <a:cxnLst/>
              <a:rect l="0" t="0" r="0" b="0"/>
              <a:pathLst>
                <a:path w="115814" h="52644">
                  <a:moveTo>
                    <a:pt x="115813" y="0"/>
                  </a:moveTo>
                  <a:lnTo>
                    <a:pt x="107012" y="3001"/>
                  </a:lnTo>
                  <a:lnTo>
                    <a:pt x="98665" y="6423"/>
                  </a:lnTo>
                  <a:lnTo>
                    <a:pt x="89966" y="10615"/>
                  </a:lnTo>
                  <a:lnTo>
                    <a:pt x="80845" y="15342"/>
                  </a:lnTo>
                  <a:lnTo>
                    <a:pt x="71350" y="20175"/>
                  </a:lnTo>
                  <a:lnTo>
                    <a:pt x="61563" y="24853"/>
                  </a:lnTo>
                  <a:lnTo>
                    <a:pt x="51628" y="29332"/>
                  </a:lnTo>
                  <a:lnTo>
                    <a:pt x="40562" y="34253"/>
                  </a:lnTo>
                  <a:lnTo>
                    <a:pt x="25157" y="4116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671930" y="1407813"/>
              <a:ext cx="128444" cy="154897"/>
            </a:xfrm>
            <a:custGeom>
              <a:avLst/>
              <a:gdLst/>
              <a:ahLst/>
              <a:cxnLst/>
              <a:rect l="0" t="0" r="0" b="0"/>
              <a:pathLst>
                <a:path w="128444" h="154897">
                  <a:moveTo>
                    <a:pt x="33686" y="76705"/>
                  </a:moveTo>
                  <a:lnTo>
                    <a:pt x="42420" y="73704"/>
                  </a:lnTo>
                  <a:lnTo>
                    <a:pt x="50127" y="70281"/>
                  </a:lnTo>
                  <a:lnTo>
                    <a:pt x="57525" y="66081"/>
                  </a:lnTo>
                  <a:lnTo>
                    <a:pt x="64613" y="61008"/>
                  </a:lnTo>
                  <a:lnTo>
                    <a:pt x="71143" y="54878"/>
                  </a:lnTo>
                  <a:lnTo>
                    <a:pt x="77002" y="47699"/>
                  </a:lnTo>
                  <a:lnTo>
                    <a:pt x="81748" y="39785"/>
                  </a:lnTo>
                  <a:lnTo>
                    <a:pt x="84573" y="31638"/>
                  </a:lnTo>
                  <a:lnTo>
                    <a:pt x="85200" y="23580"/>
                  </a:lnTo>
                  <a:lnTo>
                    <a:pt x="83499" y="16054"/>
                  </a:lnTo>
                  <a:lnTo>
                    <a:pt x="79242" y="9686"/>
                  </a:lnTo>
                  <a:lnTo>
                    <a:pt x="72571" y="4714"/>
                  </a:lnTo>
                  <a:lnTo>
                    <a:pt x="64213" y="1359"/>
                  </a:lnTo>
                  <a:lnTo>
                    <a:pt x="55242" y="0"/>
                  </a:lnTo>
                  <a:lnTo>
                    <a:pt x="46335" y="645"/>
                  </a:lnTo>
                  <a:lnTo>
                    <a:pt x="37921" y="3179"/>
                  </a:lnTo>
                  <a:lnTo>
                    <a:pt x="30350" y="7538"/>
                  </a:lnTo>
                  <a:lnTo>
                    <a:pt x="23707" y="13503"/>
                  </a:lnTo>
                  <a:lnTo>
                    <a:pt x="17890" y="20759"/>
                  </a:lnTo>
                  <a:lnTo>
                    <a:pt x="12734" y="28992"/>
                  </a:lnTo>
                  <a:lnTo>
                    <a:pt x="8081" y="37937"/>
                  </a:lnTo>
                  <a:lnTo>
                    <a:pt x="4123" y="47552"/>
                  </a:lnTo>
                  <a:lnTo>
                    <a:pt x="1367" y="57990"/>
                  </a:lnTo>
                  <a:lnTo>
                    <a:pt x="0" y="69264"/>
                  </a:lnTo>
                  <a:lnTo>
                    <a:pt x="66" y="80936"/>
                  </a:lnTo>
                  <a:lnTo>
                    <a:pt x="1630" y="92239"/>
                  </a:lnTo>
                  <a:lnTo>
                    <a:pt x="4573" y="102766"/>
                  </a:lnTo>
                  <a:lnTo>
                    <a:pt x="8651" y="112460"/>
                  </a:lnTo>
                  <a:lnTo>
                    <a:pt x="13596" y="121432"/>
                  </a:lnTo>
                  <a:lnTo>
                    <a:pt x="19186" y="129829"/>
                  </a:lnTo>
                  <a:lnTo>
                    <a:pt x="25565" y="137468"/>
                  </a:lnTo>
                  <a:lnTo>
                    <a:pt x="33209" y="143855"/>
                  </a:lnTo>
                  <a:lnTo>
                    <a:pt x="42276" y="148816"/>
                  </a:lnTo>
                  <a:lnTo>
                    <a:pt x="52468" y="152318"/>
                  </a:lnTo>
                  <a:lnTo>
                    <a:pt x="63226" y="154303"/>
                  </a:lnTo>
                  <a:lnTo>
                    <a:pt x="74157" y="154896"/>
                  </a:lnTo>
                  <a:lnTo>
                    <a:pt x="84816" y="154311"/>
                  </a:lnTo>
                  <a:lnTo>
                    <a:pt x="95778" y="152596"/>
                  </a:lnTo>
                  <a:lnTo>
                    <a:pt x="109118" y="148485"/>
                  </a:lnTo>
                  <a:lnTo>
                    <a:pt x="128443" y="1398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042733" y="1343044"/>
              <a:ext cx="123276" cy="183589"/>
            </a:xfrm>
            <a:custGeom>
              <a:avLst/>
              <a:gdLst/>
              <a:ahLst/>
              <a:cxnLst/>
              <a:rect l="0" t="0" r="0" b="0"/>
              <a:pathLst>
                <a:path w="123276" h="183589">
                  <a:moveTo>
                    <a:pt x="94552" y="4603"/>
                  </a:moveTo>
                  <a:lnTo>
                    <a:pt x="85750" y="1803"/>
                  </a:lnTo>
                  <a:lnTo>
                    <a:pt x="77404" y="302"/>
                  </a:lnTo>
                  <a:lnTo>
                    <a:pt x="68705" y="0"/>
                  </a:lnTo>
                  <a:lnTo>
                    <a:pt x="59584" y="852"/>
                  </a:lnTo>
                  <a:lnTo>
                    <a:pt x="50089" y="2968"/>
                  </a:lnTo>
                  <a:lnTo>
                    <a:pt x="40306" y="6295"/>
                  </a:lnTo>
                  <a:lnTo>
                    <a:pt x="30638" y="10802"/>
                  </a:lnTo>
                  <a:lnTo>
                    <a:pt x="21760" y="16570"/>
                  </a:lnTo>
                  <a:lnTo>
                    <a:pt x="13990" y="23521"/>
                  </a:lnTo>
                  <a:lnTo>
                    <a:pt x="7622" y="31458"/>
                  </a:lnTo>
                  <a:lnTo>
                    <a:pt x="3094" y="40155"/>
                  </a:lnTo>
                  <a:lnTo>
                    <a:pt x="473" y="49398"/>
                  </a:lnTo>
                  <a:lnTo>
                    <a:pt x="0" y="58534"/>
                  </a:lnTo>
                  <a:lnTo>
                    <a:pt x="2252" y="66523"/>
                  </a:lnTo>
                  <a:lnTo>
                    <a:pt x="7286" y="72889"/>
                  </a:lnTo>
                  <a:lnTo>
                    <a:pt x="14732" y="77670"/>
                  </a:lnTo>
                  <a:lnTo>
                    <a:pt x="24080" y="81126"/>
                  </a:lnTo>
                  <a:lnTo>
                    <a:pt x="34841" y="83569"/>
                  </a:lnTo>
                  <a:lnTo>
                    <a:pt x="46452" y="85433"/>
                  </a:lnTo>
                  <a:lnTo>
                    <a:pt x="58302" y="87242"/>
                  </a:lnTo>
                  <a:lnTo>
                    <a:pt x="70039" y="89289"/>
                  </a:lnTo>
                  <a:lnTo>
                    <a:pt x="81375" y="91822"/>
                  </a:lnTo>
                  <a:lnTo>
                    <a:pt x="91994" y="95127"/>
                  </a:lnTo>
                  <a:lnTo>
                    <a:pt x="101791" y="99282"/>
                  </a:lnTo>
                  <a:lnTo>
                    <a:pt x="110354" y="104361"/>
                  </a:lnTo>
                  <a:lnTo>
                    <a:pt x="116904" y="110519"/>
                  </a:lnTo>
                  <a:lnTo>
                    <a:pt x="121192" y="117731"/>
                  </a:lnTo>
                  <a:lnTo>
                    <a:pt x="123275" y="125674"/>
                  </a:lnTo>
                  <a:lnTo>
                    <a:pt x="123245" y="133843"/>
                  </a:lnTo>
                  <a:lnTo>
                    <a:pt x="121369" y="141922"/>
                  </a:lnTo>
                  <a:lnTo>
                    <a:pt x="117858" y="149632"/>
                  </a:lnTo>
                  <a:lnTo>
                    <a:pt x="112770" y="156657"/>
                  </a:lnTo>
                  <a:lnTo>
                    <a:pt x="106274" y="162894"/>
                  </a:lnTo>
                  <a:lnTo>
                    <a:pt x="98474" y="168250"/>
                  </a:lnTo>
                  <a:lnTo>
                    <a:pt x="89337" y="172557"/>
                  </a:lnTo>
                  <a:lnTo>
                    <a:pt x="78981" y="175827"/>
                  </a:lnTo>
                  <a:lnTo>
                    <a:pt x="68040" y="178216"/>
                  </a:lnTo>
                  <a:lnTo>
                    <a:pt x="56401" y="180170"/>
                  </a:lnTo>
                  <a:lnTo>
                    <a:pt x="41927" y="181863"/>
                  </a:lnTo>
                  <a:lnTo>
                    <a:pt x="20852" y="1835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248486" y="1410818"/>
              <a:ext cx="15142" cy="115815"/>
            </a:xfrm>
            <a:custGeom>
              <a:avLst/>
              <a:gdLst/>
              <a:ahLst/>
              <a:cxnLst/>
              <a:rect l="0" t="0" r="0" b="0"/>
              <a:pathLst>
                <a:path w="15142" h="115815">
                  <a:moveTo>
                    <a:pt x="4612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6" y="35145"/>
                  </a:lnTo>
                  <a:lnTo>
                    <a:pt x="1326" y="45289"/>
                  </a:lnTo>
                  <a:lnTo>
                    <a:pt x="2146" y="56320"/>
                  </a:lnTo>
                  <a:lnTo>
                    <a:pt x="3033" y="67714"/>
                  </a:lnTo>
                  <a:lnTo>
                    <a:pt x="4536" y="79706"/>
                  </a:lnTo>
                  <a:lnTo>
                    <a:pt x="7900" y="94467"/>
                  </a:lnTo>
                  <a:lnTo>
                    <a:pt x="15141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253098" y="1337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344797" y="1256590"/>
              <a:ext cx="287328" cy="266970"/>
            </a:xfrm>
            <a:custGeom>
              <a:avLst/>
              <a:gdLst/>
              <a:ahLst/>
              <a:cxnLst/>
              <a:rect l="0" t="0" r="0" b="0"/>
              <a:pathLst>
                <a:path w="287328" h="266970">
                  <a:moveTo>
                    <a:pt x="66229" y="175285"/>
                  </a:moveTo>
                  <a:lnTo>
                    <a:pt x="60294" y="169686"/>
                  </a:lnTo>
                  <a:lnTo>
                    <a:pt x="54089" y="166682"/>
                  </a:lnTo>
                  <a:lnTo>
                    <a:pt x="46998" y="166069"/>
                  </a:lnTo>
                  <a:lnTo>
                    <a:pt x="39230" y="167428"/>
                  </a:lnTo>
                  <a:lnTo>
                    <a:pt x="31232" y="170363"/>
                  </a:lnTo>
                  <a:lnTo>
                    <a:pt x="23300" y="174510"/>
                  </a:lnTo>
                  <a:lnTo>
                    <a:pt x="15872" y="179875"/>
                  </a:lnTo>
                  <a:lnTo>
                    <a:pt x="9575" y="186817"/>
                  </a:lnTo>
                  <a:lnTo>
                    <a:pt x="4654" y="195403"/>
                  </a:lnTo>
                  <a:lnTo>
                    <a:pt x="1336" y="205267"/>
                  </a:lnTo>
                  <a:lnTo>
                    <a:pt x="0" y="215805"/>
                  </a:lnTo>
                  <a:lnTo>
                    <a:pt x="663" y="226587"/>
                  </a:lnTo>
                  <a:lnTo>
                    <a:pt x="3208" y="237079"/>
                  </a:lnTo>
                  <a:lnTo>
                    <a:pt x="7574" y="246585"/>
                  </a:lnTo>
                  <a:lnTo>
                    <a:pt x="13544" y="254810"/>
                  </a:lnTo>
                  <a:lnTo>
                    <a:pt x="20805" y="261330"/>
                  </a:lnTo>
                  <a:lnTo>
                    <a:pt x="29039" y="265436"/>
                  </a:lnTo>
                  <a:lnTo>
                    <a:pt x="37977" y="266969"/>
                  </a:lnTo>
                  <a:lnTo>
                    <a:pt x="47247" y="266068"/>
                  </a:lnTo>
                  <a:lnTo>
                    <a:pt x="56390" y="262888"/>
                  </a:lnTo>
                  <a:lnTo>
                    <a:pt x="65162" y="257748"/>
                  </a:lnTo>
                  <a:lnTo>
                    <a:pt x="73356" y="250895"/>
                  </a:lnTo>
                  <a:lnTo>
                    <a:pt x="80715" y="242409"/>
                  </a:lnTo>
                  <a:lnTo>
                    <a:pt x="87178" y="232483"/>
                  </a:lnTo>
                  <a:lnTo>
                    <a:pt x="92689" y="221397"/>
                  </a:lnTo>
                  <a:lnTo>
                    <a:pt x="97100" y="209433"/>
                  </a:lnTo>
                  <a:lnTo>
                    <a:pt x="100440" y="196825"/>
                  </a:lnTo>
                  <a:lnTo>
                    <a:pt x="102872" y="183596"/>
                  </a:lnTo>
                  <a:lnTo>
                    <a:pt x="104595" y="169578"/>
                  </a:lnTo>
                  <a:lnTo>
                    <a:pt x="105790" y="154738"/>
                  </a:lnTo>
                  <a:lnTo>
                    <a:pt x="106442" y="139178"/>
                  </a:lnTo>
                  <a:lnTo>
                    <a:pt x="106356" y="123048"/>
                  </a:lnTo>
                  <a:lnTo>
                    <a:pt x="105488" y="106496"/>
                  </a:lnTo>
                  <a:lnTo>
                    <a:pt x="104093" y="89803"/>
                  </a:lnTo>
                  <a:lnTo>
                    <a:pt x="102617" y="73371"/>
                  </a:lnTo>
                  <a:lnTo>
                    <a:pt x="101326" y="57397"/>
                  </a:lnTo>
                  <a:lnTo>
                    <a:pt x="100138" y="42062"/>
                  </a:lnTo>
                  <a:lnTo>
                    <a:pt x="98734" y="27603"/>
                  </a:lnTo>
                  <a:lnTo>
                    <a:pt x="96912" y="14128"/>
                  </a:lnTo>
                  <a:lnTo>
                    <a:pt x="93805" y="3881"/>
                  </a:lnTo>
                  <a:lnTo>
                    <a:pt x="89399" y="0"/>
                  </a:lnTo>
                  <a:lnTo>
                    <a:pt x="85551" y="1933"/>
                  </a:lnTo>
                  <a:lnTo>
                    <a:pt x="82732" y="8016"/>
                  </a:lnTo>
                  <a:lnTo>
                    <a:pt x="80780" y="16853"/>
                  </a:lnTo>
                  <a:lnTo>
                    <a:pt x="79455" y="27485"/>
                  </a:lnTo>
                  <a:lnTo>
                    <a:pt x="78567" y="39280"/>
                  </a:lnTo>
                  <a:lnTo>
                    <a:pt x="78141" y="51669"/>
                  </a:lnTo>
                  <a:lnTo>
                    <a:pt x="78389" y="64083"/>
                  </a:lnTo>
                  <a:lnTo>
                    <a:pt x="79369" y="76226"/>
                  </a:lnTo>
                  <a:lnTo>
                    <a:pt x="80843" y="88182"/>
                  </a:lnTo>
                  <a:lnTo>
                    <a:pt x="82372" y="100287"/>
                  </a:lnTo>
                  <a:lnTo>
                    <a:pt x="83699" y="112728"/>
                  </a:lnTo>
                  <a:lnTo>
                    <a:pt x="84912" y="125374"/>
                  </a:lnTo>
                  <a:lnTo>
                    <a:pt x="86333" y="137872"/>
                  </a:lnTo>
                  <a:lnTo>
                    <a:pt x="88145" y="150023"/>
                  </a:lnTo>
                  <a:lnTo>
                    <a:pt x="90533" y="161793"/>
                  </a:lnTo>
                  <a:lnTo>
                    <a:pt x="93746" y="173230"/>
                  </a:lnTo>
                  <a:lnTo>
                    <a:pt x="97839" y="184382"/>
                  </a:lnTo>
                  <a:lnTo>
                    <a:pt x="102708" y="194497"/>
                  </a:lnTo>
                  <a:lnTo>
                    <a:pt x="108194" y="202093"/>
                  </a:lnTo>
                  <a:lnTo>
                    <a:pt x="114141" y="206567"/>
                  </a:lnTo>
                  <a:lnTo>
                    <a:pt x="120421" y="208112"/>
                  </a:lnTo>
                  <a:lnTo>
                    <a:pt x="126935" y="207254"/>
                  </a:lnTo>
                  <a:lnTo>
                    <a:pt x="133611" y="204568"/>
                  </a:lnTo>
                  <a:lnTo>
                    <a:pt x="140399" y="200548"/>
                  </a:lnTo>
                  <a:lnTo>
                    <a:pt x="147262" y="195584"/>
                  </a:lnTo>
                  <a:lnTo>
                    <a:pt x="154186" y="189966"/>
                  </a:lnTo>
                  <a:lnTo>
                    <a:pt x="161481" y="184064"/>
                  </a:lnTo>
                  <a:lnTo>
                    <a:pt x="169750" y="178329"/>
                  </a:lnTo>
                  <a:lnTo>
                    <a:pt x="179239" y="172991"/>
                  </a:lnTo>
                  <a:lnTo>
                    <a:pt x="189716" y="168084"/>
                  </a:lnTo>
                  <a:lnTo>
                    <a:pt x="200665" y="163553"/>
                  </a:lnTo>
                  <a:lnTo>
                    <a:pt x="211715" y="159304"/>
                  </a:lnTo>
                  <a:lnTo>
                    <a:pt x="222048" y="154771"/>
                  </a:lnTo>
                  <a:lnTo>
                    <a:pt x="230382" y="148969"/>
                  </a:lnTo>
                  <a:lnTo>
                    <a:pt x="236189" y="141476"/>
                  </a:lnTo>
                  <a:lnTo>
                    <a:pt x="239286" y="132848"/>
                  </a:lnTo>
                  <a:lnTo>
                    <a:pt x="239485" y="124285"/>
                  </a:lnTo>
                  <a:lnTo>
                    <a:pt x="236993" y="116508"/>
                  </a:lnTo>
                  <a:lnTo>
                    <a:pt x="232443" y="110190"/>
                  </a:lnTo>
                  <a:lnTo>
                    <a:pt x="226658" y="106168"/>
                  </a:lnTo>
                  <a:lnTo>
                    <a:pt x="220220" y="104662"/>
                  </a:lnTo>
                  <a:lnTo>
                    <a:pt x="213294" y="105400"/>
                  </a:lnTo>
                  <a:lnTo>
                    <a:pt x="205741" y="107932"/>
                  </a:lnTo>
                  <a:lnTo>
                    <a:pt x="197527" y="111819"/>
                  </a:lnTo>
                  <a:lnTo>
                    <a:pt x="189215" y="117017"/>
                  </a:lnTo>
                  <a:lnTo>
                    <a:pt x="181846" y="123852"/>
                  </a:lnTo>
                  <a:lnTo>
                    <a:pt x="175933" y="132372"/>
                  </a:lnTo>
                  <a:lnTo>
                    <a:pt x="171642" y="142363"/>
                  </a:lnTo>
                  <a:lnTo>
                    <a:pt x="169053" y="153518"/>
                  </a:lnTo>
                  <a:lnTo>
                    <a:pt x="168023" y="165538"/>
                  </a:lnTo>
                  <a:lnTo>
                    <a:pt x="168432" y="178016"/>
                  </a:lnTo>
                  <a:lnTo>
                    <a:pt x="170286" y="190458"/>
                  </a:lnTo>
                  <a:lnTo>
                    <a:pt x="173457" y="202590"/>
                  </a:lnTo>
                  <a:lnTo>
                    <a:pt x="177870" y="214023"/>
                  </a:lnTo>
                  <a:lnTo>
                    <a:pt x="183581" y="224176"/>
                  </a:lnTo>
                  <a:lnTo>
                    <a:pt x="190501" y="232851"/>
                  </a:lnTo>
                  <a:lnTo>
                    <a:pt x="198588" y="240016"/>
                  </a:lnTo>
                  <a:lnTo>
                    <a:pt x="207919" y="245620"/>
                  </a:lnTo>
                  <a:lnTo>
                    <a:pt x="218409" y="249796"/>
                  </a:lnTo>
                  <a:lnTo>
                    <a:pt x="229640" y="252613"/>
                  </a:lnTo>
                  <a:lnTo>
                    <a:pt x="242248" y="254165"/>
                  </a:lnTo>
                  <a:lnTo>
                    <a:pt x="259577" y="253475"/>
                  </a:lnTo>
                  <a:lnTo>
                    <a:pt x="287327" y="24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685298" y="1295005"/>
              <a:ext cx="115783" cy="242156"/>
            </a:xfrm>
            <a:custGeom>
              <a:avLst/>
              <a:gdLst/>
              <a:ahLst/>
              <a:cxnLst/>
              <a:rect l="0" t="0" r="0" b="0"/>
              <a:pathLst>
                <a:path w="115783" h="242156">
                  <a:moveTo>
                    <a:pt x="94225" y="0"/>
                  </a:moveTo>
                  <a:lnTo>
                    <a:pt x="85491" y="3001"/>
                  </a:lnTo>
                  <a:lnTo>
                    <a:pt x="77784" y="6423"/>
                  </a:lnTo>
                  <a:lnTo>
                    <a:pt x="70382" y="10619"/>
                  </a:lnTo>
                  <a:lnTo>
                    <a:pt x="63121" y="15519"/>
                  </a:lnTo>
                  <a:lnTo>
                    <a:pt x="55942" y="21001"/>
                  </a:lnTo>
                  <a:lnTo>
                    <a:pt x="48817" y="26931"/>
                  </a:lnTo>
                  <a:lnTo>
                    <a:pt x="41726" y="33193"/>
                  </a:lnTo>
                  <a:lnTo>
                    <a:pt x="34659" y="39691"/>
                  </a:lnTo>
                  <a:lnTo>
                    <a:pt x="27608" y="46360"/>
                  </a:lnTo>
                  <a:lnTo>
                    <a:pt x="20568" y="53311"/>
                  </a:lnTo>
                  <a:lnTo>
                    <a:pt x="13535" y="60817"/>
                  </a:lnTo>
                  <a:lnTo>
                    <a:pt x="6552" y="68983"/>
                  </a:lnTo>
                  <a:lnTo>
                    <a:pt x="1236" y="77823"/>
                  </a:lnTo>
                  <a:lnTo>
                    <a:pt x="0" y="86244"/>
                  </a:lnTo>
                  <a:lnTo>
                    <a:pt x="2745" y="92418"/>
                  </a:lnTo>
                  <a:lnTo>
                    <a:pt x="8318" y="96092"/>
                  </a:lnTo>
                  <a:lnTo>
                    <a:pt x="15712" y="97703"/>
                  </a:lnTo>
                  <a:lnTo>
                    <a:pt x="24414" y="98098"/>
                  </a:lnTo>
                  <a:lnTo>
                    <a:pt x="34305" y="98330"/>
                  </a:lnTo>
                  <a:lnTo>
                    <a:pt x="45250" y="98997"/>
                  </a:lnTo>
                  <a:lnTo>
                    <a:pt x="56888" y="100438"/>
                  </a:lnTo>
                  <a:lnTo>
                    <a:pt x="68709" y="102930"/>
                  </a:lnTo>
                  <a:lnTo>
                    <a:pt x="80392" y="106506"/>
                  </a:lnTo>
                  <a:lnTo>
                    <a:pt x="91340" y="111347"/>
                  </a:lnTo>
                  <a:lnTo>
                    <a:pt x="100629" y="117869"/>
                  </a:lnTo>
                  <a:lnTo>
                    <a:pt x="107899" y="126134"/>
                  </a:lnTo>
                  <a:lnTo>
                    <a:pt x="112965" y="135597"/>
                  </a:lnTo>
                  <a:lnTo>
                    <a:pt x="115557" y="145325"/>
                  </a:lnTo>
                  <a:lnTo>
                    <a:pt x="115782" y="154752"/>
                  </a:lnTo>
                  <a:lnTo>
                    <a:pt x="114021" y="163687"/>
                  </a:lnTo>
                  <a:lnTo>
                    <a:pt x="110722" y="172142"/>
                  </a:lnTo>
                  <a:lnTo>
                    <a:pt x="106285" y="180195"/>
                  </a:lnTo>
                  <a:lnTo>
                    <a:pt x="100870" y="187943"/>
                  </a:lnTo>
                  <a:lnTo>
                    <a:pt x="94413" y="195467"/>
                  </a:lnTo>
                  <a:lnTo>
                    <a:pt x="86960" y="202827"/>
                  </a:lnTo>
                  <a:lnTo>
                    <a:pt x="78668" y="209908"/>
                  </a:lnTo>
                  <a:lnTo>
                    <a:pt x="69724" y="216438"/>
                  </a:lnTo>
                  <a:lnTo>
                    <a:pt x="60312" y="222307"/>
                  </a:lnTo>
                  <a:lnTo>
                    <a:pt x="51025" y="227415"/>
                  </a:lnTo>
                  <a:lnTo>
                    <a:pt x="41951" y="232094"/>
                  </a:lnTo>
                  <a:lnTo>
                    <a:pt x="32295" y="236754"/>
                  </a:lnTo>
                  <a:lnTo>
                    <a:pt x="20525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Freeform 75"/>
          <p:cNvSpPr/>
          <p:nvPr/>
        </p:nvSpPr>
        <p:spPr>
          <a:xfrm>
            <a:off x="5629021" y="2412872"/>
            <a:ext cx="863346" cy="1000254"/>
          </a:xfrm>
          <a:custGeom>
            <a:avLst/>
            <a:gdLst/>
            <a:ahLst/>
            <a:cxnLst/>
            <a:rect l="0" t="0" r="0" b="0"/>
            <a:pathLst>
              <a:path w="863346" h="1000254">
                <a:moveTo>
                  <a:pt x="863345" y="0"/>
                </a:moveTo>
                <a:lnTo>
                  <a:pt x="0" y="1000253"/>
                </a:lnTo>
              </a:path>
            </a:pathLst>
          </a:custGeom>
          <a:ln w="76200" cap="flat" cmpd="sng" algn="ctr">
            <a:solidFill>
              <a:srgbClr val="FF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2849498" y="2412872"/>
            <a:ext cx="842266" cy="979171"/>
          </a:xfrm>
          <a:custGeom>
            <a:avLst/>
            <a:gdLst/>
            <a:ahLst/>
            <a:cxnLst/>
            <a:rect l="0" t="0" r="0" b="0"/>
            <a:pathLst>
              <a:path w="842266" h="979171">
                <a:moveTo>
                  <a:pt x="842265" y="0"/>
                </a:moveTo>
                <a:lnTo>
                  <a:pt x="0" y="979170"/>
                </a:lnTo>
              </a:path>
            </a:pathLst>
          </a:custGeom>
          <a:ln w="76200" cap="flat" cmpd="sng" algn="ctr">
            <a:solidFill>
              <a:srgbClr val="FF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3158687" y="1221305"/>
            <a:ext cx="1210640" cy="565291"/>
            <a:chOff x="3158687" y="1221305"/>
            <a:chExt cx="1210640" cy="565291"/>
          </a:xfrm>
        </p:grpSpPr>
        <p:sp>
          <p:nvSpPr>
            <p:cNvPr id="78" name="Freeform 77"/>
            <p:cNvSpPr/>
            <p:nvPr/>
          </p:nvSpPr>
          <p:spPr>
            <a:xfrm>
              <a:off x="3158687" y="1325830"/>
              <a:ext cx="172386" cy="460766"/>
            </a:xfrm>
            <a:custGeom>
              <a:avLst/>
              <a:gdLst/>
              <a:ahLst/>
              <a:cxnLst/>
              <a:rect l="0" t="0" r="0" b="0"/>
              <a:pathLst>
                <a:path w="172386" h="460766">
                  <a:moveTo>
                    <a:pt x="31447" y="137631"/>
                  </a:moveTo>
                  <a:lnTo>
                    <a:pt x="31380" y="149299"/>
                  </a:lnTo>
                  <a:lnTo>
                    <a:pt x="30740" y="159787"/>
                  </a:lnTo>
                  <a:lnTo>
                    <a:pt x="29448" y="170094"/>
                  </a:lnTo>
                  <a:lnTo>
                    <a:pt x="27761" y="180568"/>
                  </a:lnTo>
                  <a:lnTo>
                    <a:pt x="26093" y="191560"/>
                  </a:lnTo>
                  <a:lnTo>
                    <a:pt x="24680" y="203203"/>
                  </a:lnTo>
                  <a:lnTo>
                    <a:pt x="23582" y="215457"/>
                  </a:lnTo>
                  <a:lnTo>
                    <a:pt x="22771" y="228211"/>
                  </a:lnTo>
                  <a:lnTo>
                    <a:pt x="22192" y="241352"/>
                  </a:lnTo>
                  <a:lnTo>
                    <a:pt x="21786" y="254938"/>
                  </a:lnTo>
                  <a:lnTo>
                    <a:pt x="21506" y="269196"/>
                  </a:lnTo>
                  <a:lnTo>
                    <a:pt x="21315" y="284197"/>
                  </a:lnTo>
                  <a:lnTo>
                    <a:pt x="21185" y="299864"/>
                  </a:lnTo>
                  <a:lnTo>
                    <a:pt x="21098" y="316066"/>
                  </a:lnTo>
                  <a:lnTo>
                    <a:pt x="21043" y="332671"/>
                  </a:lnTo>
                  <a:lnTo>
                    <a:pt x="21176" y="349568"/>
                  </a:lnTo>
                  <a:lnTo>
                    <a:pt x="21798" y="366670"/>
                  </a:lnTo>
                  <a:lnTo>
                    <a:pt x="23029" y="383911"/>
                  </a:lnTo>
                  <a:lnTo>
                    <a:pt x="24670" y="401082"/>
                  </a:lnTo>
                  <a:lnTo>
                    <a:pt x="26310" y="417844"/>
                  </a:lnTo>
                  <a:lnTo>
                    <a:pt x="27703" y="434014"/>
                  </a:lnTo>
                  <a:lnTo>
                    <a:pt x="28600" y="448431"/>
                  </a:lnTo>
                  <a:lnTo>
                    <a:pt x="28059" y="457896"/>
                  </a:lnTo>
                  <a:lnTo>
                    <a:pt x="25752" y="460765"/>
                  </a:lnTo>
                  <a:lnTo>
                    <a:pt x="22839" y="458802"/>
                  </a:lnTo>
                  <a:lnTo>
                    <a:pt x="19922" y="453417"/>
                  </a:lnTo>
                  <a:lnTo>
                    <a:pt x="17387" y="445129"/>
                  </a:lnTo>
                  <a:lnTo>
                    <a:pt x="15374" y="434391"/>
                  </a:lnTo>
                  <a:lnTo>
                    <a:pt x="13700" y="421711"/>
                  </a:lnTo>
                  <a:lnTo>
                    <a:pt x="11969" y="407574"/>
                  </a:lnTo>
                  <a:lnTo>
                    <a:pt x="9958" y="392377"/>
                  </a:lnTo>
                  <a:lnTo>
                    <a:pt x="7778" y="376268"/>
                  </a:lnTo>
                  <a:lnTo>
                    <a:pt x="5767" y="359167"/>
                  </a:lnTo>
                  <a:lnTo>
                    <a:pt x="4118" y="341110"/>
                  </a:lnTo>
                  <a:lnTo>
                    <a:pt x="2859" y="322407"/>
                  </a:lnTo>
                  <a:lnTo>
                    <a:pt x="1939" y="303546"/>
                  </a:lnTo>
                  <a:lnTo>
                    <a:pt x="1286" y="284815"/>
                  </a:lnTo>
                  <a:lnTo>
                    <a:pt x="830" y="266151"/>
                  </a:lnTo>
                  <a:lnTo>
                    <a:pt x="517" y="247248"/>
                  </a:lnTo>
                  <a:lnTo>
                    <a:pt x="303" y="227941"/>
                  </a:lnTo>
                  <a:lnTo>
                    <a:pt x="158" y="208380"/>
                  </a:lnTo>
                  <a:lnTo>
                    <a:pt x="61" y="188935"/>
                  </a:lnTo>
                  <a:lnTo>
                    <a:pt x="0" y="169818"/>
                  </a:lnTo>
                  <a:lnTo>
                    <a:pt x="128" y="151234"/>
                  </a:lnTo>
                  <a:lnTo>
                    <a:pt x="747" y="133448"/>
                  </a:lnTo>
                  <a:lnTo>
                    <a:pt x="1981" y="116527"/>
                  </a:lnTo>
                  <a:lnTo>
                    <a:pt x="3793" y="100537"/>
                  </a:lnTo>
                  <a:lnTo>
                    <a:pt x="6081" y="85631"/>
                  </a:lnTo>
                  <a:lnTo>
                    <a:pt x="8735" y="71790"/>
                  </a:lnTo>
                  <a:lnTo>
                    <a:pt x="11822" y="59019"/>
                  </a:lnTo>
                  <a:lnTo>
                    <a:pt x="15573" y="47426"/>
                  </a:lnTo>
                  <a:lnTo>
                    <a:pt x="20068" y="36963"/>
                  </a:lnTo>
                  <a:lnTo>
                    <a:pt x="25561" y="27613"/>
                  </a:lnTo>
                  <a:lnTo>
                    <a:pt x="32537" y="19470"/>
                  </a:lnTo>
                  <a:lnTo>
                    <a:pt x="41124" y="12481"/>
                  </a:lnTo>
                  <a:lnTo>
                    <a:pt x="51146" y="6786"/>
                  </a:lnTo>
                  <a:lnTo>
                    <a:pt x="62316" y="2783"/>
                  </a:lnTo>
                  <a:lnTo>
                    <a:pt x="74341" y="541"/>
                  </a:lnTo>
                  <a:lnTo>
                    <a:pt x="86820" y="0"/>
                  </a:lnTo>
                  <a:lnTo>
                    <a:pt x="99263" y="1150"/>
                  </a:lnTo>
                  <a:lnTo>
                    <a:pt x="111401" y="3821"/>
                  </a:lnTo>
                  <a:lnTo>
                    <a:pt x="123006" y="8054"/>
                  </a:lnTo>
                  <a:lnTo>
                    <a:pt x="133808" y="14167"/>
                  </a:lnTo>
                  <a:lnTo>
                    <a:pt x="143731" y="22169"/>
                  </a:lnTo>
                  <a:lnTo>
                    <a:pt x="152548" y="31795"/>
                  </a:lnTo>
                  <a:lnTo>
                    <a:pt x="159801" y="42697"/>
                  </a:lnTo>
                  <a:lnTo>
                    <a:pt x="165378" y="54544"/>
                  </a:lnTo>
                  <a:lnTo>
                    <a:pt x="169312" y="66903"/>
                  </a:lnTo>
                  <a:lnTo>
                    <a:pt x="171593" y="79266"/>
                  </a:lnTo>
                  <a:lnTo>
                    <a:pt x="172385" y="91350"/>
                  </a:lnTo>
                  <a:lnTo>
                    <a:pt x="171800" y="102920"/>
                  </a:lnTo>
                  <a:lnTo>
                    <a:pt x="169821" y="113697"/>
                  </a:lnTo>
                  <a:lnTo>
                    <a:pt x="166567" y="123618"/>
                  </a:lnTo>
                  <a:lnTo>
                    <a:pt x="162265" y="132943"/>
                  </a:lnTo>
                  <a:lnTo>
                    <a:pt x="157162" y="142133"/>
                  </a:lnTo>
                  <a:lnTo>
                    <a:pt x="151467" y="151462"/>
                  </a:lnTo>
                  <a:lnTo>
                    <a:pt x="145186" y="160696"/>
                  </a:lnTo>
                  <a:lnTo>
                    <a:pt x="138139" y="169217"/>
                  </a:lnTo>
                  <a:lnTo>
                    <a:pt x="130287" y="176726"/>
                  </a:lnTo>
                  <a:lnTo>
                    <a:pt x="121725" y="183242"/>
                  </a:lnTo>
                  <a:lnTo>
                    <a:pt x="112600" y="188927"/>
                  </a:lnTo>
                  <a:lnTo>
                    <a:pt x="103066" y="193968"/>
                  </a:lnTo>
                  <a:lnTo>
                    <a:pt x="93697" y="198385"/>
                  </a:lnTo>
                  <a:lnTo>
                    <a:pt x="84558" y="202458"/>
                  </a:lnTo>
                  <a:lnTo>
                    <a:pt x="74851" y="206550"/>
                  </a:lnTo>
                  <a:lnTo>
                    <a:pt x="63033" y="2113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394863" y="1387781"/>
              <a:ext cx="174298" cy="142548"/>
            </a:xfrm>
            <a:custGeom>
              <a:avLst/>
              <a:gdLst/>
              <a:ahLst/>
              <a:cxnLst/>
              <a:rect l="0" t="0" r="0" b="0"/>
              <a:pathLst>
                <a:path w="174298" h="142548">
                  <a:moveTo>
                    <a:pt x="100598" y="54623"/>
                  </a:moveTo>
                  <a:lnTo>
                    <a:pt x="97597" y="43022"/>
                  </a:lnTo>
                  <a:lnTo>
                    <a:pt x="94175" y="33173"/>
                  </a:lnTo>
                  <a:lnTo>
                    <a:pt x="89970" y="24177"/>
                  </a:lnTo>
                  <a:lnTo>
                    <a:pt x="84724" y="16081"/>
                  </a:lnTo>
                  <a:lnTo>
                    <a:pt x="77946" y="9351"/>
                  </a:lnTo>
                  <a:lnTo>
                    <a:pt x="69518" y="4148"/>
                  </a:lnTo>
                  <a:lnTo>
                    <a:pt x="59951" y="813"/>
                  </a:lnTo>
                  <a:lnTo>
                    <a:pt x="50156" y="0"/>
                  </a:lnTo>
                  <a:lnTo>
                    <a:pt x="40690" y="1827"/>
                  </a:lnTo>
                  <a:lnTo>
                    <a:pt x="31899" y="5969"/>
                  </a:lnTo>
                  <a:lnTo>
                    <a:pt x="24075" y="11946"/>
                  </a:lnTo>
                  <a:lnTo>
                    <a:pt x="17266" y="19304"/>
                  </a:lnTo>
                  <a:lnTo>
                    <a:pt x="11509" y="27986"/>
                  </a:lnTo>
                  <a:lnTo>
                    <a:pt x="6925" y="38314"/>
                  </a:lnTo>
                  <a:lnTo>
                    <a:pt x="3470" y="50325"/>
                  </a:lnTo>
                  <a:lnTo>
                    <a:pt x="1130" y="63473"/>
                  </a:lnTo>
                  <a:lnTo>
                    <a:pt x="0" y="76836"/>
                  </a:lnTo>
                  <a:lnTo>
                    <a:pt x="20" y="89856"/>
                  </a:lnTo>
                  <a:lnTo>
                    <a:pt x="1168" y="102190"/>
                  </a:lnTo>
                  <a:lnTo>
                    <a:pt x="3534" y="113548"/>
                  </a:lnTo>
                  <a:lnTo>
                    <a:pt x="7051" y="123868"/>
                  </a:lnTo>
                  <a:lnTo>
                    <a:pt x="11530" y="132628"/>
                  </a:lnTo>
                  <a:lnTo>
                    <a:pt x="16754" y="138784"/>
                  </a:lnTo>
                  <a:lnTo>
                    <a:pt x="22524" y="141998"/>
                  </a:lnTo>
                  <a:lnTo>
                    <a:pt x="28686" y="142547"/>
                  </a:lnTo>
                  <a:lnTo>
                    <a:pt x="35121" y="140948"/>
                  </a:lnTo>
                  <a:lnTo>
                    <a:pt x="41741" y="137724"/>
                  </a:lnTo>
                  <a:lnTo>
                    <a:pt x="48320" y="133157"/>
                  </a:lnTo>
                  <a:lnTo>
                    <a:pt x="54512" y="127284"/>
                  </a:lnTo>
                  <a:lnTo>
                    <a:pt x="60157" y="120231"/>
                  </a:lnTo>
                  <a:lnTo>
                    <a:pt x="65270" y="112210"/>
                  </a:lnTo>
                  <a:lnTo>
                    <a:pt x="69939" y="103449"/>
                  </a:lnTo>
                  <a:lnTo>
                    <a:pt x="74265" y="94146"/>
                  </a:lnTo>
                  <a:lnTo>
                    <a:pt x="78342" y="84458"/>
                  </a:lnTo>
                  <a:lnTo>
                    <a:pt x="82240" y="74502"/>
                  </a:lnTo>
                  <a:lnTo>
                    <a:pt x="86021" y="64453"/>
                  </a:lnTo>
                  <a:lnTo>
                    <a:pt x="89918" y="57618"/>
                  </a:lnTo>
                  <a:lnTo>
                    <a:pt x="93946" y="57569"/>
                  </a:lnTo>
                  <a:lnTo>
                    <a:pt x="97874" y="62234"/>
                  </a:lnTo>
                  <a:lnTo>
                    <a:pt x="102045" y="69525"/>
                  </a:lnTo>
                  <a:lnTo>
                    <a:pt x="106715" y="78074"/>
                  </a:lnTo>
                  <a:lnTo>
                    <a:pt x="111931" y="86926"/>
                  </a:lnTo>
                  <a:lnTo>
                    <a:pt x="117634" y="95597"/>
                  </a:lnTo>
                  <a:lnTo>
                    <a:pt x="123886" y="103771"/>
                  </a:lnTo>
                  <a:lnTo>
                    <a:pt x="130897" y="111138"/>
                  </a:lnTo>
                  <a:lnTo>
                    <a:pt x="138704" y="117619"/>
                  </a:lnTo>
                  <a:lnTo>
                    <a:pt x="146754" y="123163"/>
                  </a:lnTo>
                  <a:lnTo>
                    <a:pt x="154787" y="128194"/>
                  </a:lnTo>
                  <a:lnTo>
                    <a:pt x="163510" y="133152"/>
                  </a:lnTo>
                  <a:lnTo>
                    <a:pt x="174297" y="1388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608087" y="1379233"/>
              <a:ext cx="119002" cy="124349"/>
            </a:xfrm>
            <a:custGeom>
              <a:avLst/>
              <a:gdLst/>
              <a:ahLst/>
              <a:cxnLst/>
              <a:rect l="0" t="0" r="0" b="0"/>
              <a:pathLst>
                <a:path w="119002" h="124349">
                  <a:moveTo>
                    <a:pt x="3187" y="42114"/>
                  </a:moveTo>
                  <a:lnTo>
                    <a:pt x="3254" y="56649"/>
                  </a:lnTo>
                  <a:lnTo>
                    <a:pt x="3895" y="69279"/>
                  </a:lnTo>
                  <a:lnTo>
                    <a:pt x="5191" y="81184"/>
                  </a:lnTo>
                  <a:lnTo>
                    <a:pt x="7051" y="92666"/>
                  </a:lnTo>
                  <a:lnTo>
                    <a:pt x="9368" y="103858"/>
                  </a:lnTo>
                  <a:lnTo>
                    <a:pt x="12009" y="114768"/>
                  </a:lnTo>
                  <a:lnTo>
                    <a:pt x="13980" y="122725"/>
                  </a:lnTo>
                  <a:lnTo>
                    <a:pt x="14174" y="124348"/>
                  </a:lnTo>
                  <a:lnTo>
                    <a:pt x="13009" y="120681"/>
                  </a:lnTo>
                  <a:lnTo>
                    <a:pt x="10985" y="113583"/>
                  </a:lnTo>
                  <a:lnTo>
                    <a:pt x="8425" y="104610"/>
                  </a:lnTo>
                  <a:lnTo>
                    <a:pt x="5539" y="94718"/>
                  </a:lnTo>
                  <a:lnTo>
                    <a:pt x="2773" y="84408"/>
                  </a:lnTo>
                  <a:lnTo>
                    <a:pt x="822" y="73921"/>
                  </a:lnTo>
                  <a:lnTo>
                    <a:pt x="0" y="63373"/>
                  </a:lnTo>
                  <a:lnTo>
                    <a:pt x="600" y="52976"/>
                  </a:lnTo>
                  <a:lnTo>
                    <a:pt x="3054" y="43056"/>
                  </a:lnTo>
                  <a:lnTo>
                    <a:pt x="7418" y="33757"/>
                  </a:lnTo>
                  <a:lnTo>
                    <a:pt x="13602" y="25375"/>
                  </a:lnTo>
                  <a:lnTo>
                    <a:pt x="21565" y="18421"/>
                  </a:lnTo>
                  <a:lnTo>
                    <a:pt x="31103" y="13042"/>
                  </a:lnTo>
                  <a:lnTo>
                    <a:pt x="41912" y="9074"/>
                  </a:lnTo>
                  <a:lnTo>
                    <a:pt x="53682" y="6237"/>
                  </a:lnTo>
                  <a:lnTo>
                    <a:pt x="66134" y="4251"/>
                  </a:lnTo>
                  <a:lnTo>
                    <a:pt x="78453" y="2877"/>
                  </a:lnTo>
                  <a:lnTo>
                    <a:pt x="90505" y="1789"/>
                  </a:lnTo>
                  <a:lnTo>
                    <a:pt x="103343" y="884"/>
                  </a:lnTo>
                  <a:lnTo>
                    <a:pt x="11900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747087" y="1423068"/>
              <a:ext cx="169515" cy="124622"/>
            </a:xfrm>
            <a:custGeom>
              <a:avLst/>
              <a:gdLst/>
              <a:ahLst/>
              <a:cxnLst/>
              <a:rect l="0" t="0" r="0" b="0"/>
              <a:pathLst>
                <a:path w="169515" h="124622">
                  <a:moveTo>
                    <a:pt x="95814" y="19336"/>
                  </a:moveTo>
                  <a:lnTo>
                    <a:pt x="89879" y="10802"/>
                  </a:lnTo>
                  <a:lnTo>
                    <a:pt x="83675" y="5016"/>
                  </a:lnTo>
                  <a:lnTo>
                    <a:pt x="76584" y="1508"/>
                  </a:lnTo>
                  <a:lnTo>
                    <a:pt x="68816" y="0"/>
                  </a:lnTo>
                  <a:lnTo>
                    <a:pt x="60818" y="419"/>
                  </a:lnTo>
                  <a:lnTo>
                    <a:pt x="52877" y="2550"/>
                  </a:lnTo>
                  <a:lnTo>
                    <a:pt x="45103" y="6229"/>
                  </a:lnTo>
                  <a:lnTo>
                    <a:pt x="37510" y="11429"/>
                  </a:lnTo>
                  <a:lnTo>
                    <a:pt x="30077" y="17993"/>
                  </a:lnTo>
                  <a:lnTo>
                    <a:pt x="22935" y="25668"/>
                  </a:lnTo>
                  <a:lnTo>
                    <a:pt x="16358" y="34189"/>
                  </a:lnTo>
                  <a:lnTo>
                    <a:pt x="10460" y="43327"/>
                  </a:lnTo>
                  <a:lnTo>
                    <a:pt x="5516" y="52902"/>
                  </a:lnTo>
                  <a:lnTo>
                    <a:pt x="2025" y="62783"/>
                  </a:lnTo>
                  <a:lnTo>
                    <a:pt x="133" y="72868"/>
                  </a:lnTo>
                  <a:lnTo>
                    <a:pt x="0" y="82929"/>
                  </a:lnTo>
                  <a:lnTo>
                    <a:pt x="1956" y="92611"/>
                  </a:lnTo>
                  <a:lnTo>
                    <a:pt x="5971" y="101735"/>
                  </a:lnTo>
                  <a:lnTo>
                    <a:pt x="11581" y="109657"/>
                  </a:lnTo>
                  <a:lnTo>
                    <a:pt x="18094" y="115236"/>
                  </a:lnTo>
                  <a:lnTo>
                    <a:pt x="25023" y="118056"/>
                  </a:lnTo>
                  <a:lnTo>
                    <a:pt x="32112" y="118338"/>
                  </a:lnTo>
                  <a:lnTo>
                    <a:pt x="39244" y="116558"/>
                  </a:lnTo>
                  <a:lnTo>
                    <a:pt x="46365" y="113212"/>
                  </a:lnTo>
                  <a:lnTo>
                    <a:pt x="53300" y="108563"/>
                  </a:lnTo>
                  <a:lnTo>
                    <a:pt x="59737" y="102636"/>
                  </a:lnTo>
                  <a:lnTo>
                    <a:pt x="65551" y="95546"/>
                  </a:lnTo>
                  <a:lnTo>
                    <a:pt x="70779" y="87501"/>
                  </a:lnTo>
                  <a:lnTo>
                    <a:pt x="75525" y="78723"/>
                  </a:lnTo>
                  <a:lnTo>
                    <a:pt x="79919" y="69455"/>
                  </a:lnTo>
                  <a:lnTo>
                    <a:pt x="84546" y="61450"/>
                  </a:lnTo>
                  <a:lnTo>
                    <a:pt x="89599" y="57565"/>
                  </a:lnTo>
                  <a:lnTo>
                    <a:pt x="94441" y="58288"/>
                  </a:lnTo>
                  <a:lnTo>
                    <a:pt x="99291" y="62476"/>
                  </a:lnTo>
                  <a:lnTo>
                    <a:pt x="104438" y="68942"/>
                  </a:lnTo>
                  <a:lnTo>
                    <a:pt x="109982" y="76692"/>
                  </a:lnTo>
                  <a:lnTo>
                    <a:pt x="115902" y="84888"/>
                  </a:lnTo>
                  <a:lnTo>
                    <a:pt x="122131" y="93059"/>
                  </a:lnTo>
                  <a:lnTo>
                    <a:pt x="128675" y="100726"/>
                  </a:lnTo>
                  <a:lnTo>
                    <a:pt x="136482" y="108023"/>
                  </a:lnTo>
                  <a:lnTo>
                    <a:pt x="148472" y="115585"/>
                  </a:lnTo>
                  <a:lnTo>
                    <a:pt x="169514" y="1246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948186" y="1221305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3" y="39084"/>
                  </a:lnTo>
                  <a:lnTo>
                    <a:pt x="3864" y="51085"/>
                  </a:lnTo>
                  <a:lnTo>
                    <a:pt x="6180" y="64222"/>
                  </a:lnTo>
                  <a:lnTo>
                    <a:pt x="8842" y="78969"/>
                  </a:lnTo>
                  <a:lnTo>
                    <a:pt x="11592" y="95288"/>
                  </a:lnTo>
                  <a:lnTo>
                    <a:pt x="14051" y="112920"/>
                  </a:lnTo>
                  <a:lnTo>
                    <a:pt x="16038" y="131547"/>
                  </a:lnTo>
                  <a:lnTo>
                    <a:pt x="17709" y="150410"/>
                  </a:lnTo>
                  <a:lnTo>
                    <a:pt x="19446" y="168372"/>
                  </a:lnTo>
                  <a:lnTo>
                    <a:pt x="21464" y="184896"/>
                  </a:lnTo>
                  <a:lnTo>
                    <a:pt x="23651" y="200293"/>
                  </a:lnTo>
                  <a:lnTo>
                    <a:pt x="25667" y="215400"/>
                  </a:lnTo>
                  <a:lnTo>
                    <a:pt x="27324" y="230747"/>
                  </a:lnTo>
                  <a:lnTo>
                    <a:pt x="28759" y="246194"/>
                  </a:lnTo>
                  <a:lnTo>
                    <a:pt x="30330" y="261126"/>
                  </a:lnTo>
                  <a:lnTo>
                    <a:pt x="32233" y="275214"/>
                  </a:lnTo>
                  <a:lnTo>
                    <a:pt x="34351" y="288568"/>
                  </a:lnTo>
                  <a:lnTo>
                    <a:pt x="36543" y="303204"/>
                  </a:lnTo>
                  <a:lnTo>
                    <a:pt x="39002" y="323757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074528" y="1221305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67" y="11869"/>
                  </a:lnTo>
                  <a:lnTo>
                    <a:pt x="708" y="24279"/>
                  </a:lnTo>
                  <a:lnTo>
                    <a:pt x="1999" y="38470"/>
                  </a:lnTo>
                  <a:lnTo>
                    <a:pt x="3687" y="54351"/>
                  </a:lnTo>
                  <a:lnTo>
                    <a:pt x="5354" y="71644"/>
                  </a:lnTo>
                  <a:lnTo>
                    <a:pt x="6772" y="90019"/>
                  </a:lnTo>
                  <a:lnTo>
                    <a:pt x="8043" y="108700"/>
                  </a:lnTo>
                  <a:lnTo>
                    <a:pt x="9502" y="126534"/>
                  </a:lnTo>
                  <a:lnTo>
                    <a:pt x="11330" y="142970"/>
                  </a:lnTo>
                  <a:lnTo>
                    <a:pt x="13388" y="158306"/>
                  </a:lnTo>
                  <a:lnTo>
                    <a:pt x="15316" y="173371"/>
                  </a:lnTo>
                  <a:lnTo>
                    <a:pt x="16915" y="188695"/>
                  </a:lnTo>
                  <a:lnTo>
                    <a:pt x="18310" y="204295"/>
                  </a:lnTo>
                  <a:lnTo>
                    <a:pt x="19855" y="219863"/>
                  </a:lnTo>
                  <a:lnTo>
                    <a:pt x="21745" y="235192"/>
                  </a:lnTo>
                  <a:lnTo>
                    <a:pt x="24015" y="250063"/>
                  </a:lnTo>
                  <a:lnTo>
                    <a:pt x="26618" y="264197"/>
                  </a:lnTo>
                  <a:lnTo>
                    <a:pt x="29478" y="277508"/>
                  </a:lnTo>
                  <a:lnTo>
                    <a:pt x="32377" y="290019"/>
                  </a:lnTo>
                  <a:lnTo>
                    <a:pt x="35242" y="303193"/>
                  </a:lnTo>
                  <a:lnTo>
                    <a:pt x="38326" y="320423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148228" y="1420549"/>
              <a:ext cx="115814" cy="148966"/>
            </a:xfrm>
            <a:custGeom>
              <a:avLst/>
              <a:gdLst/>
              <a:ahLst/>
              <a:cxnLst/>
              <a:rect l="0" t="0" r="0" b="0"/>
              <a:pathLst>
                <a:path w="115814" h="148966">
                  <a:moveTo>
                    <a:pt x="0" y="95554"/>
                  </a:moveTo>
                  <a:lnTo>
                    <a:pt x="3068" y="86887"/>
                  </a:lnTo>
                  <a:lnTo>
                    <a:pt x="7130" y="79821"/>
                  </a:lnTo>
                  <a:lnTo>
                    <a:pt x="12627" y="73715"/>
                  </a:lnTo>
                  <a:lnTo>
                    <a:pt x="19560" y="68313"/>
                  </a:lnTo>
                  <a:lnTo>
                    <a:pt x="28006" y="63451"/>
                  </a:lnTo>
                  <a:lnTo>
                    <a:pt x="37852" y="58992"/>
                  </a:lnTo>
                  <a:lnTo>
                    <a:pt x="48690" y="54826"/>
                  </a:lnTo>
                  <a:lnTo>
                    <a:pt x="59943" y="50866"/>
                  </a:lnTo>
                  <a:lnTo>
                    <a:pt x="71236" y="47041"/>
                  </a:lnTo>
                  <a:lnTo>
                    <a:pt x="82087" y="42979"/>
                  </a:lnTo>
                  <a:lnTo>
                    <a:pt x="91839" y="38034"/>
                  </a:lnTo>
                  <a:lnTo>
                    <a:pt x="100228" y="31933"/>
                  </a:lnTo>
                  <a:lnTo>
                    <a:pt x="106689" y="25056"/>
                  </a:lnTo>
                  <a:lnTo>
                    <a:pt x="110224" y="18208"/>
                  </a:lnTo>
                  <a:lnTo>
                    <a:pt x="110552" y="11874"/>
                  </a:lnTo>
                  <a:lnTo>
                    <a:pt x="107687" y="6505"/>
                  </a:lnTo>
                  <a:lnTo>
                    <a:pt x="101585" y="2664"/>
                  </a:lnTo>
                  <a:lnTo>
                    <a:pt x="92570" y="501"/>
                  </a:lnTo>
                  <a:lnTo>
                    <a:pt x="81675" y="0"/>
                  </a:lnTo>
                  <a:lnTo>
                    <a:pt x="70388" y="1169"/>
                  </a:lnTo>
                  <a:lnTo>
                    <a:pt x="59595" y="3845"/>
                  </a:lnTo>
                  <a:lnTo>
                    <a:pt x="49745" y="7909"/>
                  </a:lnTo>
                  <a:lnTo>
                    <a:pt x="41129" y="13377"/>
                  </a:lnTo>
                  <a:lnTo>
                    <a:pt x="33749" y="20131"/>
                  </a:lnTo>
                  <a:lnTo>
                    <a:pt x="27590" y="28105"/>
                  </a:lnTo>
                  <a:lnTo>
                    <a:pt x="22727" y="37359"/>
                  </a:lnTo>
                  <a:lnTo>
                    <a:pt x="19082" y="47803"/>
                  </a:lnTo>
                  <a:lnTo>
                    <a:pt x="16612" y="59070"/>
                  </a:lnTo>
                  <a:lnTo>
                    <a:pt x="15394" y="70625"/>
                  </a:lnTo>
                  <a:lnTo>
                    <a:pt x="15356" y="82135"/>
                  </a:lnTo>
                  <a:lnTo>
                    <a:pt x="16465" y="93473"/>
                  </a:lnTo>
                  <a:lnTo>
                    <a:pt x="18804" y="104619"/>
                  </a:lnTo>
                  <a:lnTo>
                    <a:pt x="22312" y="115584"/>
                  </a:lnTo>
                  <a:lnTo>
                    <a:pt x="27125" y="125913"/>
                  </a:lnTo>
                  <a:lnTo>
                    <a:pt x="33636" y="134719"/>
                  </a:lnTo>
                  <a:lnTo>
                    <a:pt x="41904" y="141632"/>
                  </a:lnTo>
                  <a:lnTo>
                    <a:pt x="51540" y="146442"/>
                  </a:lnTo>
                  <a:lnTo>
                    <a:pt x="61917" y="148855"/>
                  </a:lnTo>
                  <a:lnTo>
                    <a:pt x="72584" y="148965"/>
                  </a:lnTo>
                  <a:lnTo>
                    <a:pt x="82866" y="147452"/>
                  </a:lnTo>
                  <a:lnTo>
                    <a:pt x="92789" y="145234"/>
                  </a:lnTo>
                  <a:lnTo>
                    <a:pt x="103219" y="142120"/>
                  </a:lnTo>
                  <a:lnTo>
                    <a:pt x="115813" y="137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348269" y="1231834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4"/>
                  </a:lnTo>
                  <a:lnTo>
                    <a:pt x="0" y="54528"/>
                  </a:lnTo>
                  <a:lnTo>
                    <a:pt x="0" y="72469"/>
                  </a:lnTo>
                  <a:lnTo>
                    <a:pt x="5" y="92093"/>
                  </a:lnTo>
                  <a:lnTo>
                    <a:pt x="177" y="112426"/>
                  </a:lnTo>
                  <a:lnTo>
                    <a:pt x="826" y="131909"/>
                  </a:lnTo>
                  <a:lnTo>
                    <a:pt x="2074" y="149747"/>
                  </a:lnTo>
                  <a:lnTo>
                    <a:pt x="3727" y="166176"/>
                  </a:lnTo>
                  <a:lnTo>
                    <a:pt x="5375" y="182050"/>
                  </a:lnTo>
                  <a:lnTo>
                    <a:pt x="6783" y="197946"/>
                  </a:lnTo>
                  <a:lnTo>
                    <a:pt x="8048" y="213779"/>
                  </a:lnTo>
                  <a:lnTo>
                    <a:pt x="9504" y="228978"/>
                  </a:lnTo>
                  <a:lnTo>
                    <a:pt x="11331" y="243254"/>
                  </a:lnTo>
                  <a:lnTo>
                    <a:pt x="13389" y="256776"/>
                  </a:lnTo>
                  <a:lnTo>
                    <a:pt x="15316" y="269996"/>
                  </a:lnTo>
                  <a:lnTo>
                    <a:pt x="16911" y="283208"/>
                  </a:lnTo>
                  <a:lnTo>
                    <a:pt x="18136" y="296123"/>
                  </a:lnTo>
                  <a:lnTo>
                    <a:pt x="19166" y="309325"/>
                  </a:lnTo>
                  <a:lnTo>
                    <a:pt x="20088" y="325097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7" name="Freeform 86"/>
          <p:cNvSpPr/>
          <p:nvPr/>
        </p:nvSpPr>
        <p:spPr>
          <a:xfrm>
            <a:off x="3137504" y="1242666"/>
            <a:ext cx="1316051" cy="555550"/>
          </a:xfrm>
          <a:custGeom>
            <a:avLst/>
            <a:gdLst/>
            <a:ahLst/>
            <a:cxnLst/>
            <a:rect l="0" t="0" r="0" b="0"/>
            <a:pathLst>
              <a:path w="1316051" h="555550">
                <a:moveTo>
                  <a:pt x="1316050" y="305023"/>
                </a:moveTo>
                <a:lnTo>
                  <a:pt x="1257433" y="319677"/>
                </a:lnTo>
                <a:lnTo>
                  <a:pt x="1203259" y="324815"/>
                </a:lnTo>
                <a:lnTo>
                  <a:pt x="1144378" y="325830"/>
                </a:lnTo>
                <a:lnTo>
                  <a:pt x="1093998" y="326006"/>
                </a:lnTo>
                <a:lnTo>
                  <a:pt x="1045146" y="326058"/>
                </a:lnTo>
                <a:lnTo>
                  <a:pt x="997916" y="326073"/>
                </a:lnTo>
                <a:lnTo>
                  <a:pt x="935144" y="326079"/>
                </a:lnTo>
                <a:lnTo>
                  <a:pt x="886294" y="326079"/>
                </a:lnTo>
                <a:lnTo>
                  <a:pt x="825791" y="318844"/>
                </a:lnTo>
                <a:lnTo>
                  <a:pt x="768780" y="316202"/>
                </a:lnTo>
                <a:lnTo>
                  <a:pt x="712458" y="315680"/>
                </a:lnTo>
                <a:lnTo>
                  <a:pt x="655103" y="308341"/>
                </a:lnTo>
                <a:lnTo>
                  <a:pt x="605747" y="306006"/>
                </a:lnTo>
                <a:lnTo>
                  <a:pt x="555248" y="304144"/>
                </a:lnTo>
                <a:lnTo>
                  <a:pt x="495671" y="296747"/>
                </a:lnTo>
                <a:lnTo>
                  <a:pt x="438842" y="300528"/>
                </a:lnTo>
                <a:lnTo>
                  <a:pt x="382556" y="296899"/>
                </a:lnTo>
                <a:lnTo>
                  <a:pt x="326378" y="294969"/>
                </a:lnTo>
                <a:lnTo>
                  <a:pt x="270221" y="294588"/>
                </a:lnTo>
                <a:lnTo>
                  <a:pt x="214068" y="294513"/>
                </a:lnTo>
                <a:lnTo>
                  <a:pt x="157915" y="294498"/>
                </a:lnTo>
                <a:lnTo>
                  <a:pt x="107352" y="288906"/>
                </a:lnTo>
                <a:lnTo>
                  <a:pt x="52904" y="270044"/>
                </a:lnTo>
                <a:lnTo>
                  <a:pt x="42285" y="264156"/>
                </a:lnTo>
                <a:lnTo>
                  <a:pt x="36374" y="255551"/>
                </a:lnTo>
                <a:lnTo>
                  <a:pt x="32927" y="233512"/>
                </a:lnTo>
                <a:lnTo>
                  <a:pt x="35986" y="224594"/>
                </a:lnTo>
                <a:lnTo>
                  <a:pt x="48742" y="211565"/>
                </a:lnTo>
                <a:lnTo>
                  <a:pt x="75655" y="192064"/>
                </a:lnTo>
                <a:lnTo>
                  <a:pt x="98738" y="184629"/>
                </a:lnTo>
                <a:lnTo>
                  <a:pt x="159394" y="172228"/>
                </a:lnTo>
                <a:lnTo>
                  <a:pt x="222765" y="168957"/>
                </a:lnTo>
                <a:lnTo>
                  <a:pt x="274226" y="171510"/>
                </a:lnTo>
                <a:lnTo>
                  <a:pt x="326519" y="176556"/>
                </a:lnTo>
                <a:lnTo>
                  <a:pt x="379058" y="178051"/>
                </a:lnTo>
                <a:lnTo>
                  <a:pt x="431669" y="178494"/>
                </a:lnTo>
                <a:lnTo>
                  <a:pt x="484303" y="178625"/>
                </a:lnTo>
                <a:lnTo>
                  <a:pt x="536943" y="178664"/>
                </a:lnTo>
                <a:lnTo>
                  <a:pt x="589584" y="178676"/>
                </a:lnTo>
                <a:lnTo>
                  <a:pt x="642226" y="178679"/>
                </a:lnTo>
                <a:lnTo>
                  <a:pt x="694869" y="175561"/>
                </a:lnTo>
                <a:lnTo>
                  <a:pt x="744391" y="170347"/>
                </a:lnTo>
                <a:lnTo>
                  <a:pt x="791820" y="168803"/>
                </a:lnTo>
                <a:lnTo>
                  <a:pt x="842918" y="168345"/>
                </a:lnTo>
                <a:lnTo>
                  <a:pt x="891984" y="168209"/>
                </a:lnTo>
                <a:lnTo>
                  <a:pt x="944895" y="162574"/>
                </a:lnTo>
                <a:lnTo>
                  <a:pt x="997547" y="157432"/>
                </a:lnTo>
                <a:lnTo>
                  <a:pt x="1053008" y="149484"/>
                </a:lnTo>
                <a:lnTo>
                  <a:pt x="1109023" y="141978"/>
                </a:lnTo>
                <a:lnTo>
                  <a:pt x="1171214" y="135296"/>
                </a:lnTo>
                <a:lnTo>
                  <a:pt x="1230773" y="112988"/>
                </a:lnTo>
                <a:lnTo>
                  <a:pt x="1246174" y="99181"/>
                </a:lnTo>
                <a:lnTo>
                  <a:pt x="1251918" y="90586"/>
                </a:lnTo>
                <a:lnTo>
                  <a:pt x="1253408" y="81346"/>
                </a:lnTo>
                <a:lnTo>
                  <a:pt x="1248825" y="61722"/>
                </a:lnTo>
                <a:lnTo>
                  <a:pt x="1233091" y="36531"/>
                </a:lnTo>
                <a:lnTo>
                  <a:pt x="1217178" y="24646"/>
                </a:lnTo>
                <a:lnTo>
                  <a:pt x="1178367" y="7484"/>
                </a:lnTo>
                <a:lnTo>
                  <a:pt x="1121264" y="1235"/>
                </a:lnTo>
                <a:lnTo>
                  <a:pt x="1063711" y="0"/>
                </a:lnTo>
                <a:lnTo>
                  <a:pt x="1000457" y="6972"/>
                </a:lnTo>
                <a:lnTo>
                  <a:pt x="946911" y="9582"/>
                </a:lnTo>
                <a:lnTo>
                  <a:pt x="891274" y="10098"/>
                </a:lnTo>
                <a:lnTo>
                  <a:pt x="841289" y="17435"/>
                </a:lnTo>
                <a:lnTo>
                  <a:pt x="780636" y="23217"/>
                </a:lnTo>
                <a:lnTo>
                  <a:pt x="717659" y="29689"/>
                </a:lnTo>
                <a:lnTo>
                  <a:pt x="657300" y="30967"/>
                </a:lnTo>
                <a:lnTo>
                  <a:pt x="597197" y="31220"/>
                </a:lnTo>
                <a:lnTo>
                  <a:pt x="534936" y="31270"/>
                </a:lnTo>
                <a:lnTo>
                  <a:pt x="486174" y="36867"/>
                </a:lnTo>
                <a:lnTo>
                  <a:pt x="434682" y="34756"/>
                </a:lnTo>
                <a:lnTo>
                  <a:pt x="373286" y="39204"/>
                </a:lnTo>
                <a:lnTo>
                  <a:pt x="316097" y="41295"/>
                </a:lnTo>
                <a:lnTo>
                  <a:pt x="252922" y="50148"/>
                </a:lnTo>
                <a:lnTo>
                  <a:pt x="191151" y="66550"/>
                </a:lnTo>
                <a:lnTo>
                  <a:pt x="137075" y="83947"/>
                </a:lnTo>
                <a:lnTo>
                  <a:pt x="117068" y="92123"/>
                </a:lnTo>
                <a:lnTo>
                  <a:pt x="56326" y="143769"/>
                </a:lnTo>
                <a:lnTo>
                  <a:pt x="29270" y="172868"/>
                </a:lnTo>
                <a:lnTo>
                  <a:pt x="7628" y="227005"/>
                </a:lnTo>
                <a:lnTo>
                  <a:pt x="1497" y="280990"/>
                </a:lnTo>
                <a:lnTo>
                  <a:pt x="286" y="336714"/>
                </a:lnTo>
                <a:lnTo>
                  <a:pt x="47" y="392781"/>
                </a:lnTo>
                <a:lnTo>
                  <a:pt x="0" y="448916"/>
                </a:lnTo>
                <a:lnTo>
                  <a:pt x="3110" y="501946"/>
                </a:lnTo>
                <a:lnTo>
                  <a:pt x="14642" y="546562"/>
                </a:lnTo>
                <a:lnTo>
                  <a:pt x="20286" y="552617"/>
                </a:lnTo>
                <a:lnTo>
                  <a:pt x="27558" y="555483"/>
                </a:lnTo>
                <a:lnTo>
                  <a:pt x="44997" y="555549"/>
                </a:lnTo>
                <a:lnTo>
                  <a:pt x="64445" y="551678"/>
                </a:lnTo>
                <a:lnTo>
                  <a:pt x="89537" y="537333"/>
                </a:lnTo>
                <a:lnTo>
                  <a:pt x="101398" y="521746"/>
                </a:lnTo>
                <a:lnTo>
                  <a:pt x="121140" y="475242"/>
                </a:lnTo>
                <a:lnTo>
                  <a:pt x="126330" y="452422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1" name="Group 90"/>
          <p:cNvGrpSpPr/>
          <p:nvPr/>
        </p:nvGrpSpPr>
        <p:grpSpPr>
          <a:xfrm>
            <a:off x="5013495" y="1158252"/>
            <a:ext cx="524495" cy="431552"/>
            <a:chOff x="5013495" y="1158252"/>
            <a:chExt cx="524495" cy="431552"/>
          </a:xfrm>
        </p:grpSpPr>
        <p:sp>
          <p:nvSpPr>
            <p:cNvPr id="88" name="Freeform 87"/>
            <p:cNvSpPr/>
            <p:nvPr/>
          </p:nvSpPr>
          <p:spPr>
            <a:xfrm>
              <a:off x="5013495" y="1381630"/>
              <a:ext cx="219169" cy="189162"/>
            </a:xfrm>
            <a:custGeom>
              <a:avLst/>
              <a:gdLst/>
              <a:ahLst/>
              <a:cxnLst/>
              <a:rect l="0" t="0" r="0" b="0"/>
              <a:pathLst>
                <a:path w="219169" h="189162">
                  <a:moveTo>
                    <a:pt x="134940" y="60774"/>
                  </a:moveTo>
                  <a:lnTo>
                    <a:pt x="129139" y="51972"/>
                  </a:lnTo>
                  <a:lnTo>
                    <a:pt x="124215" y="43626"/>
                  </a:lnTo>
                  <a:lnTo>
                    <a:pt x="119704" y="34936"/>
                  </a:lnTo>
                  <a:lnTo>
                    <a:pt x="115137" y="26161"/>
                  </a:lnTo>
                  <a:lnTo>
                    <a:pt x="109827" y="17963"/>
                  </a:lnTo>
                  <a:lnTo>
                    <a:pt x="103459" y="10691"/>
                  </a:lnTo>
                  <a:lnTo>
                    <a:pt x="96056" y="4846"/>
                  </a:lnTo>
                  <a:lnTo>
                    <a:pt x="87787" y="1210"/>
                  </a:lnTo>
                  <a:lnTo>
                    <a:pt x="78862" y="0"/>
                  </a:lnTo>
                  <a:lnTo>
                    <a:pt x="69785" y="1122"/>
                  </a:lnTo>
                  <a:lnTo>
                    <a:pt x="61312" y="4451"/>
                  </a:lnTo>
                  <a:lnTo>
                    <a:pt x="53802" y="9682"/>
                  </a:lnTo>
                  <a:lnTo>
                    <a:pt x="47101" y="16258"/>
                  </a:lnTo>
                  <a:lnTo>
                    <a:pt x="40753" y="23493"/>
                  </a:lnTo>
                  <a:lnTo>
                    <a:pt x="34446" y="30947"/>
                  </a:lnTo>
                  <a:lnTo>
                    <a:pt x="28208" y="38575"/>
                  </a:lnTo>
                  <a:lnTo>
                    <a:pt x="22311" y="46608"/>
                  </a:lnTo>
                  <a:lnTo>
                    <a:pt x="16901" y="55166"/>
                  </a:lnTo>
                  <a:lnTo>
                    <a:pt x="12130" y="64390"/>
                  </a:lnTo>
                  <a:lnTo>
                    <a:pt x="8231" y="74500"/>
                  </a:lnTo>
                  <a:lnTo>
                    <a:pt x="5242" y="85535"/>
                  </a:lnTo>
                  <a:lnTo>
                    <a:pt x="3049" y="97541"/>
                  </a:lnTo>
                  <a:lnTo>
                    <a:pt x="1488" y="110657"/>
                  </a:lnTo>
                  <a:lnTo>
                    <a:pt x="406" y="124838"/>
                  </a:lnTo>
                  <a:lnTo>
                    <a:pt x="0" y="139428"/>
                  </a:lnTo>
                  <a:lnTo>
                    <a:pt x="783" y="153302"/>
                  </a:lnTo>
                  <a:lnTo>
                    <a:pt x="2946" y="165868"/>
                  </a:lnTo>
                  <a:lnTo>
                    <a:pt x="6535" y="176420"/>
                  </a:lnTo>
                  <a:lnTo>
                    <a:pt x="11618" y="183921"/>
                  </a:lnTo>
                  <a:lnTo>
                    <a:pt x="18073" y="188101"/>
                  </a:lnTo>
                  <a:lnTo>
                    <a:pt x="25491" y="189161"/>
                  </a:lnTo>
                  <a:lnTo>
                    <a:pt x="33300" y="187387"/>
                  </a:lnTo>
                  <a:lnTo>
                    <a:pt x="41139" y="183244"/>
                  </a:lnTo>
                  <a:lnTo>
                    <a:pt x="48857" y="177417"/>
                  </a:lnTo>
                  <a:lnTo>
                    <a:pt x="56419" y="170695"/>
                  </a:lnTo>
                  <a:lnTo>
                    <a:pt x="63838" y="163588"/>
                  </a:lnTo>
                  <a:lnTo>
                    <a:pt x="71143" y="156195"/>
                  </a:lnTo>
                  <a:lnTo>
                    <a:pt x="78361" y="148319"/>
                  </a:lnTo>
                  <a:lnTo>
                    <a:pt x="85513" y="139871"/>
                  </a:lnTo>
                  <a:lnTo>
                    <a:pt x="92454" y="130892"/>
                  </a:lnTo>
                  <a:lnTo>
                    <a:pt x="98888" y="121477"/>
                  </a:lnTo>
                  <a:lnTo>
                    <a:pt x="104702" y="111736"/>
                  </a:lnTo>
                  <a:lnTo>
                    <a:pt x="110098" y="101923"/>
                  </a:lnTo>
                  <a:lnTo>
                    <a:pt x="115488" y="92414"/>
                  </a:lnTo>
                  <a:lnTo>
                    <a:pt x="121118" y="83435"/>
                  </a:lnTo>
                  <a:lnTo>
                    <a:pt x="127099" y="76553"/>
                  </a:lnTo>
                  <a:lnTo>
                    <a:pt x="132758" y="74112"/>
                  </a:lnTo>
                  <a:lnTo>
                    <a:pt x="137178" y="76036"/>
                  </a:lnTo>
                  <a:lnTo>
                    <a:pt x="140714" y="81083"/>
                  </a:lnTo>
                  <a:lnTo>
                    <a:pt x="143874" y="88140"/>
                  </a:lnTo>
                  <a:lnTo>
                    <a:pt x="146950" y="96458"/>
                  </a:lnTo>
                  <a:lnTo>
                    <a:pt x="150067" y="105566"/>
                  </a:lnTo>
                  <a:lnTo>
                    <a:pt x="153273" y="115166"/>
                  </a:lnTo>
                  <a:lnTo>
                    <a:pt x="156894" y="124749"/>
                  </a:lnTo>
                  <a:lnTo>
                    <a:pt x="161532" y="133588"/>
                  </a:lnTo>
                  <a:lnTo>
                    <a:pt x="167425" y="141343"/>
                  </a:lnTo>
                  <a:lnTo>
                    <a:pt x="174418" y="147694"/>
                  </a:lnTo>
                  <a:lnTo>
                    <a:pt x="183034" y="152681"/>
                  </a:lnTo>
                  <a:lnTo>
                    <a:pt x="196269" y="155622"/>
                  </a:lnTo>
                  <a:lnTo>
                    <a:pt x="219168" y="1555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243191" y="1416063"/>
              <a:ext cx="136872" cy="142155"/>
            </a:xfrm>
            <a:custGeom>
              <a:avLst/>
              <a:gdLst/>
              <a:ahLst/>
              <a:cxnLst/>
              <a:rect l="0" t="0" r="0" b="0"/>
              <a:pathLst>
                <a:path w="136872" h="142155">
                  <a:moveTo>
                    <a:pt x="0" y="5284"/>
                  </a:moveTo>
                  <a:lnTo>
                    <a:pt x="1" y="19953"/>
                  </a:lnTo>
                  <a:lnTo>
                    <a:pt x="0" y="33864"/>
                  </a:lnTo>
                  <a:lnTo>
                    <a:pt x="5" y="48353"/>
                  </a:lnTo>
                  <a:lnTo>
                    <a:pt x="178" y="63208"/>
                  </a:lnTo>
                  <a:lnTo>
                    <a:pt x="826" y="77737"/>
                  </a:lnTo>
                  <a:lnTo>
                    <a:pt x="2084" y="91450"/>
                  </a:lnTo>
                  <a:lnTo>
                    <a:pt x="4061" y="100770"/>
                  </a:lnTo>
                  <a:lnTo>
                    <a:pt x="6318" y="101969"/>
                  </a:lnTo>
                  <a:lnTo>
                    <a:pt x="7977" y="97382"/>
                  </a:lnTo>
                  <a:lnTo>
                    <a:pt x="9005" y="89270"/>
                  </a:lnTo>
                  <a:lnTo>
                    <a:pt x="9612" y="79000"/>
                  </a:lnTo>
                  <a:lnTo>
                    <a:pt x="9979" y="67387"/>
                  </a:lnTo>
                  <a:lnTo>
                    <a:pt x="10536" y="55092"/>
                  </a:lnTo>
                  <a:lnTo>
                    <a:pt x="11961" y="42727"/>
                  </a:lnTo>
                  <a:lnTo>
                    <a:pt x="14552" y="30633"/>
                  </a:lnTo>
                  <a:lnTo>
                    <a:pt x="18426" y="19555"/>
                  </a:lnTo>
                  <a:lnTo>
                    <a:pt x="23698" y="10700"/>
                  </a:lnTo>
                  <a:lnTo>
                    <a:pt x="30279" y="4530"/>
                  </a:lnTo>
                  <a:lnTo>
                    <a:pt x="37782" y="1013"/>
                  </a:lnTo>
                  <a:lnTo>
                    <a:pt x="45648" y="0"/>
                  </a:lnTo>
                  <a:lnTo>
                    <a:pt x="53524" y="1130"/>
                  </a:lnTo>
                  <a:lnTo>
                    <a:pt x="61267" y="3952"/>
                  </a:lnTo>
                  <a:lnTo>
                    <a:pt x="68845" y="8037"/>
                  </a:lnTo>
                  <a:lnTo>
                    <a:pt x="76271" y="13038"/>
                  </a:lnTo>
                  <a:lnTo>
                    <a:pt x="83410" y="18849"/>
                  </a:lnTo>
                  <a:lnTo>
                    <a:pt x="89985" y="25579"/>
                  </a:lnTo>
                  <a:lnTo>
                    <a:pt x="95892" y="33223"/>
                  </a:lnTo>
                  <a:lnTo>
                    <a:pt x="101182" y="41814"/>
                  </a:lnTo>
                  <a:lnTo>
                    <a:pt x="105970" y="51492"/>
                  </a:lnTo>
                  <a:lnTo>
                    <a:pt x="110377" y="62224"/>
                  </a:lnTo>
                  <a:lnTo>
                    <a:pt x="114507" y="73686"/>
                  </a:lnTo>
                  <a:lnTo>
                    <a:pt x="118441" y="85372"/>
                  </a:lnTo>
                  <a:lnTo>
                    <a:pt x="122235" y="96957"/>
                  </a:lnTo>
                  <a:lnTo>
                    <a:pt x="125779" y="107874"/>
                  </a:lnTo>
                  <a:lnTo>
                    <a:pt x="129157" y="118301"/>
                  </a:lnTo>
                  <a:lnTo>
                    <a:pt x="132666" y="129149"/>
                  </a:lnTo>
                  <a:lnTo>
                    <a:pt x="136871" y="1421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413046" y="1158252"/>
              <a:ext cx="124944" cy="431552"/>
            </a:xfrm>
            <a:custGeom>
              <a:avLst/>
              <a:gdLst/>
              <a:ahLst/>
              <a:cxnLst/>
              <a:rect l="0" t="0" r="0" b="0"/>
              <a:pathLst>
                <a:path w="124944" h="431552">
                  <a:moveTo>
                    <a:pt x="93358" y="294680"/>
                  </a:moveTo>
                  <a:lnTo>
                    <a:pt x="90290" y="286013"/>
                  </a:lnTo>
                  <a:lnTo>
                    <a:pt x="86227" y="278947"/>
                  </a:lnTo>
                  <a:lnTo>
                    <a:pt x="80739" y="272855"/>
                  </a:lnTo>
                  <a:lnTo>
                    <a:pt x="74152" y="267972"/>
                  </a:lnTo>
                  <a:lnTo>
                    <a:pt x="67003" y="265055"/>
                  </a:lnTo>
                  <a:lnTo>
                    <a:pt x="59659" y="264360"/>
                  </a:lnTo>
                  <a:lnTo>
                    <a:pt x="52299" y="265842"/>
                  </a:lnTo>
                  <a:lnTo>
                    <a:pt x="44991" y="269421"/>
                  </a:lnTo>
                  <a:lnTo>
                    <a:pt x="37747" y="274831"/>
                  </a:lnTo>
                  <a:lnTo>
                    <a:pt x="30563" y="281868"/>
                  </a:lnTo>
                  <a:lnTo>
                    <a:pt x="23426" y="290477"/>
                  </a:lnTo>
                  <a:lnTo>
                    <a:pt x="16339" y="300490"/>
                  </a:lnTo>
                  <a:lnTo>
                    <a:pt x="9781" y="311804"/>
                  </a:lnTo>
                  <a:lnTo>
                    <a:pt x="4669" y="324454"/>
                  </a:lnTo>
                  <a:lnTo>
                    <a:pt x="1387" y="338322"/>
                  </a:lnTo>
                  <a:lnTo>
                    <a:pt x="0" y="352701"/>
                  </a:lnTo>
                  <a:lnTo>
                    <a:pt x="507" y="366434"/>
                  </a:lnTo>
                  <a:lnTo>
                    <a:pt x="2706" y="378920"/>
                  </a:lnTo>
                  <a:lnTo>
                    <a:pt x="6435" y="389928"/>
                  </a:lnTo>
                  <a:lnTo>
                    <a:pt x="11671" y="399332"/>
                  </a:lnTo>
                  <a:lnTo>
                    <a:pt x="18256" y="407234"/>
                  </a:lnTo>
                  <a:lnTo>
                    <a:pt x="25776" y="413406"/>
                  </a:lnTo>
                  <a:lnTo>
                    <a:pt x="33661" y="417213"/>
                  </a:lnTo>
                  <a:lnTo>
                    <a:pt x="41549" y="418514"/>
                  </a:lnTo>
                  <a:lnTo>
                    <a:pt x="49132" y="417440"/>
                  </a:lnTo>
                  <a:lnTo>
                    <a:pt x="56071" y="414138"/>
                  </a:lnTo>
                  <a:lnTo>
                    <a:pt x="62255" y="408912"/>
                  </a:lnTo>
                  <a:lnTo>
                    <a:pt x="67746" y="401999"/>
                  </a:lnTo>
                  <a:lnTo>
                    <a:pt x="72676" y="393473"/>
                  </a:lnTo>
                  <a:lnTo>
                    <a:pt x="77182" y="383515"/>
                  </a:lnTo>
                  <a:lnTo>
                    <a:pt x="81380" y="372238"/>
                  </a:lnTo>
                  <a:lnTo>
                    <a:pt x="85361" y="359613"/>
                  </a:lnTo>
                  <a:lnTo>
                    <a:pt x="89187" y="345743"/>
                  </a:lnTo>
                  <a:lnTo>
                    <a:pt x="92740" y="330684"/>
                  </a:lnTo>
                  <a:lnTo>
                    <a:pt x="95746" y="314365"/>
                  </a:lnTo>
                  <a:lnTo>
                    <a:pt x="98100" y="296866"/>
                  </a:lnTo>
                  <a:lnTo>
                    <a:pt x="99850" y="278387"/>
                  </a:lnTo>
                  <a:lnTo>
                    <a:pt x="101107" y="259151"/>
                  </a:lnTo>
                  <a:lnTo>
                    <a:pt x="101989" y="239359"/>
                  </a:lnTo>
                  <a:lnTo>
                    <a:pt x="102601" y="219170"/>
                  </a:lnTo>
                  <a:lnTo>
                    <a:pt x="103019" y="198705"/>
                  </a:lnTo>
                  <a:lnTo>
                    <a:pt x="103302" y="178053"/>
                  </a:lnTo>
                  <a:lnTo>
                    <a:pt x="103495" y="157438"/>
                  </a:lnTo>
                  <a:lnTo>
                    <a:pt x="103624" y="137211"/>
                  </a:lnTo>
                  <a:lnTo>
                    <a:pt x="103707" y="117534"/>
                  </a:lnTo>
                  <a:lnTo>
                    <a:pt x="103592" y="98557"/>
                  </a:lnTo>
                  <a:lnTo>
                    <a:pt x="102982" y="80499"/>
                  </a:lnTo>
                  <a:lnTo>
                    <a:pt x="101756" y="63392"/>
                  </a:lnTo>
                  <a:lnTo>
                    <a:pt x="99947" y="47276"/>
                  </a:lnTo>
                  <a:lnTo>
                    <a:pt x="97662" y="32285"/>
                  </a:lnTo>
                  <a:lnTo>
                    <a:pt x="95001" y="18424"/>
                  </a:lnTo>
                  <a:lnTo>
                    <a:pt x="91612" y="7016"/>
                  </a:lnTo>
                  <a:lnTo>
                    <a:pt x="87461" y="617"/>
                  </a:lnTo>
                  <a:lnTo>
                    <a:pt x="83554" y="0"/>
                  </a:lnTo>
                  <a:lnTo>
                    <a:pt x="80369" y="4417"/>
                  </a:lnTo>
                  <a:lnTo>
                    <a:pt x="77959" y="12730"/>
                  </a:lnTo>
                  <a:lnTo>
                    <a:pt x="76210" y="24055"/>
                  </a:lnTo>
                  <a:lnTo>
                    <a:pt x="74975" y="37873"/>
                  </a:lnTo>
                  <a:lnTo>
                    <a:pt x="74121" y="53689"/>
                  </a:lnTo>
                  <a:lnTo>
                    <a:pt x="73705" y="70705"/>
                  </a:lnTo>
                  <a:lnTo>
                    <a:pt x="73953" y="87898"/>
                  </a:lnTo>
                  <a:lnTo>
                    <a:pt x="74930" y="104695"/>
                  </a:lnTo>
                  <a:lnTo>
                    <a:pt x="76399" y="121246"/>
                  </a:lnTo>
                  <a:lnTo>
                    <a:pt x="77925" y="138193"/>
                  </a:lnTo>
                  <a:lnTo>
                    <a:pt x="79249" y="155897"/>
                  </a:lnTo>
                  <a:lnTo>
                    <a:pt x="80460" y="174399"/>
                  </a:lnTo>
                  <a:lnTo>
                    <a:pt x="81879" y="193593"/>
                  </a:lnTo>
                  <a:lnTo>
                    <a:pt x="83686" y="213324"/>
                  </a:lnTo>
                  <a:lnTo>
                    <a:pt x="85900" y="233288"/>
                  </a:lnTo>
                  <a:lnTo>
                    <a:pt x="88465" y="253063"/>
                  </a:lnTo>
                  <a:lnTo>
                    <a:pt x="91305" y="272435"/>
                  </a:lnTo>
                  <a:lnTo>
                    <a:pt x="94348" y="291374"/>
                  </a:lnTo>
                  <a:lnTo>
                    <a:pt x="97537" y="309937"/>
                  </a:lnTo>
                  <a:lnTo>
                    <a:pt x="100828" y="328197"/>
                  </a:lnTo>
                  <a:lnTo>
                    <a:pt x="104189" y="345901"/>
                  </a:lnTo>
                  <a:lnTo>
                    <a:pt x="107599" y="362497"/>
                  </a:lnTo>
                  <a:lnTo>
                    <a:pt x="111036" y="377760"/>
                  </a:lnTo>
                  <a:lnTo>
                    <a:pt x="114340" y="391341"/>
                  </a:lnTo>
                  <a:lnTo>
                    <a:pt x="117530" y="403938"/>
                  </a:lnTo>
                  <a:lnTo>
                    <a:pt x="120886" y="416653"/>
                  </a:lnTo>
                  <a:lnTo>
                    <a:pt x="124943" y="4315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5996942" y="1189720"/>
            <a:ext cx="2152116" cy="558011"/>
            <a:chOff x="5996942" y="1189720"/>
            <a:chExt cx="2152116" cy="558011"/>
          </a:xfrm>
        </p:grpSpPr>
        <p:sp>
          <p:nvSpPr>
            <p:cNvPr id="92" name="Freeform 91"/>
            <p:cNvSpPr/>
            <p:nvPr/>
          </p:nvSpPr>
          <p:spPr>
            <a:xfrm>
              <a:off x="5996942" y="1391866"/>
              <a:ext cx="127790" cy="145295"/>
            </a:xfrm>
            <a:custGeom>
              <a:avLst/>
              <a:gdLst/>
              <a:ahLst/>
              <a:cxnLst/>
              <a:rect l="0" t="0" r="0" b="0"/>
              <a:pathLst>
                <a:path w="127790" h="145295">
                  <a:moveTo>
                    <a:pt x="4301" y="82123"/>
                  </a:moveTo>
                  <a:lnTo>
                    <a:pt x="16036" y="82056"/>
                  </a:lnTo>
                  <a:lnTo>
                    <a:pt x="27165" y="81416"/>
                  </a:lnTo>
                  <a:lnTo>
                    <a:pt x="38758" y="80119"/>
                  </a:lnTo>
                  <a:lnTo>
                    <a:pt x="50747" y="78260"/>
                  </a:lnTo>
                  <a:lnTo>
                    <a:pt x="62759" y="75943"/>
                  </a:lnTo>
                  <a:lnTo>
                    <a:pt x="74557" y="73272"/>
                  </a:lnTo>
                  <a:lnTo>
                    <a:pt x="85911" y="70176"/>
                  </a:lnTo>
                  <a:lnTo>
                    <a:pt x="96531" y="66420"/>
                  </a:lnTo>
                  <a:lnTo>
                    <a:pt x="106323" y="61927"/>
                  </a:lnTo>
                  <a:lnTo>
                    <a:pt x="114880" y="56605"/>
                  </a:lnTo>
                  <a:lnTo>
                    <a:pt x="121424" y="50276"/>
                  </a:lnTo>
                  <a:lnTo>
                    <a:pt x="125708" y="42946"/>
                  </a:lnTo>
                  <a:lnTo>
                    <a:pt x="127789" y="34921"/>
                  </a:lnTo>
                  <a:lnTo>
                    <a:pt x="127756" y="26697"/>
                  </a:lnTo>
                  <a:lnTo>
                    <a:pt x="125874" y="18590"/>
                  </a:lnTo>
                  <a:lnTo>
                    <a:pt x="122189" y="11200"/>
                  </a:lnTo>
                  <a:lnTo>
                    <a:pt x="116452" y="5454"/>
                  </a:lnTo>
                  <a:lnTo>
                    <a:pt x="108716" y="1713"/>
                  </a:lnTo>
                  <a:lnTo>
                    <a:pt x="99608" y="0"/>
                  </a:lnTo>
                  <a:lnTo>
                    <a:pt x="90120" y="281"/>
                  </a:lnTo>
                  <a:lnTo>
                    <a:pt x="80849" y="2319"/>
                  </a:lnTo>
                  <a:lnTo>
                    <a:pt x="71848" y="5769"/>
                  </a:lnTo>
                  <a:lnTo>
                    <a:pt x="62817" y="10285"/>
                  </a:lnTo>
                  <a:lnTo>
                    <a:pt x="53562" y="15578"/>
                  </a:lnTo>
                  <a:lnTo>
                    <a:pt x="44194" y="21586"/>
                  </a:lnTo>
                  <a:lnTo>
                    <a:pt x="35043" y="28449"/>
                  </a:lnTo>
                  <a:lnTo>
                    <a:pt x="26299" y="36182"/>
                  </a:lnTo>
                  <a:lnTo>
                    <a:pt x="18307" y="44834"/>
                  </a:lnTo>
                  <a:lnTo>
                    <a:pt x="11624" y="54552"/>
                  </a:lnTo>
                  <a:lnTo>
                    <a:pt x="6435" y="65311"/>
                  </a:lnTo>
                  <a:lnTo>
                    <a:pt x="2766" y="76790"/>
                  </a:lnTo>
                  <a:lnTo>
                    <a:pt x="662" y="88488"/>
                  </a:lnTo>
                  <a:lnTo>
                    <a:pt x="0" y="100081"/>
                  </a:lnTo>
                  <a:lnTo>
                    <a:pt x="1011" y="110965"/>
                  </a:lnTo>
                  <a:lnTo>
                    <a:pt x="4341" y="120209"/>
                  </a:lnTo>
                  <a:lnTo>
                    <a:pt x="10142" y="127457"/>
                  </a:lnTo>
                  <a:lnTo>
                    <a:pt x="18291" y="132848"/>
                  </a:lnTo>
                  <a:lnTo>
                    <a:pt x="28652" y="136722"/>
                  </a:lnTo>
                  <a:lnTo>
                    <a:pt x="40905" y="139444"/>
                  </a:lnTo>
                  <a:lnTo>
                    <a:pt x="54275" y="141331"/>
                  </a:lnTo>
                  <a:lnTo>
                    <a:pt x="69150" y="142828"/>
                  </a:lnTo>
                  <a:lnTo>
                    <a:pt x="89064" y="144073"/>
                  </a:lnTo>
                  <a:lnTo>
                    <a:pt x="120115" y="1452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158098" y="1425693"/>
              <a:ext cx="211644" cy="300248"/>
            </a:xfrm>
            <a:custGeom>
              <a:avLst/>
              <a:gdLst/>
              <a:ahLst/>
              <a:cxnLst/>
              <a:rect l="0" t="0" r="0" b="0"/>
              <a:pathLst>
                <a:path w="211644" h="300248">
                  <a:moveTo>
                    <a:pt x="85301" y="48296"/>
                  </a:moveTo>
                  <a:lnTo>
                    <a:pt x="82300" y="39495"/>
                  </a:lnTo>
                  <a:lnTo>
                    <a:pt x="78878" y="31148"/>
                  </a:lnTo>
                  <a:lnTo>
                    <a:pt x="74677" y="22468"/>
                  </a:lnTo>
                  <a:lnTo>
                    <a:pt x="69604" y="14038"/>
                  </a:lnTo>
                  <a:lnTo>
                    <a:pt x="63474" y="7136"/>
                  </a:lnTo>
                  <a:lnTo>
                    <a:pt x="56295" y="2367"/>
                  </a:lnTo>
                  <a:lnTo>
                    <a:pt x="48381" y="0"/>
                  </a:lnTo>
                  <a:lnTo>
                    <a:pt x="40234" y="309"/>
                  </a:lnTo>
                  <a:lnTo>
                    <a:pt x="32172" y="3153"/>
                  </a:lnTo>
                  <a:lnTo>
                    <a:pt x="24473" y="8113"/>
                  </a:lnTo>
                  <a:lnTo>
                    <a:pt x="17457" y="14707"/>
                  </a:lnTo>
                  <a:lnTo>
                    <a:pt x="11231" y="22501"/>
                  </a:lnTo>
                  <a:lnTo>
                    <a:pt x="6051" y="31153"/>
                  </a:lnTo>
                  <a:lnTo>
                    <a:pt x="2395" y="40403"/>
                  </a:lnTo>
                  <a:lnTo>
                    <a:pt x="385" y="50061"/>
                  </a:lnTo>
                  <a:lnTo>
                    <a:pt x="0" y="59833"/>
                  </a:lnTo>
                  <a:lnTo>
                    <a:pt x="1254" y="69321"/>
                  </a:lnTo>
                  <a:lnTo>
                    <a:pt x="3985" y="78315"/>
                  </a:lnTo>
                  <a:lnTo>
                    <a:pt x="7944" y="86141"/>
                  </a:lnTo>
                  <a:lnTo>
                    <a:pt x="13710" y="91287"/>
                  </a:lnTo>
                  <a:lnTo>
                    <a:pt x="21269" y="92882"/>
                  </a:lnTo>
                  <a:lnTo>
                    <a:pt x="28927" y="91253"/>
                  </a:lnTo>
                  <a:lnTo>
                    <a:pt x="36269" y="87065"/>
                  </a:lnTo>
                  <a:lnTo>
                    <a:pt x="43224" y="80965"/>
                  </a:lnTo>
                  <a:lnTo>
                    <a:pt x="49598" y="73488"/>
                  </a:lnTo>
                  <a:lnTo>
                    <a:pt x="55344" y="65089"/>
                  </a:lnTo>
                  <a:lnTo>
                    <a:pt x="61053" y="57681"/>
                  </a:lnTo>
                  <a:lnTo>
                    <a:pt x="66939" y="54224"/>
                  </a:lnTo>
                  <a:lnTo>
                    <a:pt x="72012" y="55564"/>
                  </a:lnTo>
                  <a:lnTo>
                    <a:pt x="75937" y="61217"/>
                  </a:lnTo>
                  <a:lnTo>
                    <a:pt x="78808" y="70294"/>
                  </a:lnTo>
                  <a:lnTo>
                    <a:pt x="80677" y="81760"/>
                  </a:lnTo>
                  <a:lnTo>
                    <a:pt x="81452" y="94590"/>
                  </a:lnTo>
                  <a:lnTo>
                    <a:pt x="81182" y="108108"/>
                  </a:lnTo>
                  <a:lnTo>
                    <a:pt x="80196" y="121948"/>
                  </a:lnTo>
                  <a:lnTo>
                    <a:pt x="79000" y="135928"/>
                  </a:lnTo>
                  <a:lnTo>
                    <a:pt x="77902" y="149970"/>
                  </a:lnTo>
                  <a:lnTo>
                    <a:pt x="77015" y="164198"/>
                  </a:lnTo>
                  <a:lnTo>
                    <a:pt x="76344" y="178905"/>
                  </a:lnTo>
                  <a:lnTo>
                    <a:pt x="75858" y="194210"/>
                  </a:lnTo>
                  <a:lnTo>
                    <a:pt x="75515" y="209915"/>
                  </a:lnTo>
                  <a:lnTo>
                    <a:pt x="75276" y="225612"/>
                  </a:lnTo>
                  <a:lnTo>
                    <a:pt x="75113" y="241061"/>
                  </a:lnTo>
                  <a:lnTo>
                    <a:pt x="75002" y="256197"/>
                  </a:lnTo>
                  <a:lnTo>
                    <a:pt x="74927" y="271047"/>
                  </a:lnTo>
                  <a:lnTo>
                    <a:pt x="74913" y="285573"/>
                  </a:lnTo>
                  <a:lnTo>
                    <a:pt x="76248" y="296575"/>
                  </a:lnTo>
                  <a:lnTo>
                    <a:pt x="79924" y="300247"/>
                  </a:lnTo>
                  <a:lnTo>
                    <a:pt x="84640" y="298276"/>
                  </a:lnTo>
                  <a:lnTo>
                    <a:pt x="89895" y="292841"/>
                  </a:lnTo>
                  <a:lnTo>
                    <a:pt x="95572" y="285372"/>
                  </a:lnTo>
                  <a:lnTo>
                    <a:pt x="101609" y="276714"/>
                  </a:lnTo>
                  <a:lnTo>
                    <a:pt x="108094" y="267515"/>
                  </a:lnTo>
                  <a:lnTo>
                    <a:pt x="115266" y="258362"/>
                  </a:lnTo>
                  <a:lnTo>
                    <a:pt x="123191" y="249551"/>
                  </a:lnTo>
                  <a:lnTo>
                    <a:pt x="131628" y="241147"/>
                  </a:lnTo>
                  <a:lnTo>
                    <a:pt x="140136" y="233109"/>
                  </a:lnTo>
                  <a:lnTo>
                    <a:pt x="148450" y="225363"/>
                  </a:lnTo>
                  <a:lnTo>
                    <a:pt x="156489" y="217836"/>
                  </a:lnTo>
                  <a:lnTo>
                    <a:pt x="164268" y="210467"/>
                  </a:lnTo>
                  <a:lnTo>
                    <a:pt x="171828" y="203218"/>
                  </a:lnTo>
                  <a:lnTo>
                    <a:pt x="179112" y="196358"/>
                  </a:lnTo>
                  <a:lnTo>
                    <a:pt x="186769" y="189781"/>
                  </a:lnTo>
                  <a:lnTo>
                    <a:pt x="196595" y="182908"/>
                  </a:lnTo>
                  <a:lnTo>
                    <a:pt x="211643" y="1746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309283" y="1368704"/>
              <a:ext cx="104752" cy="133450"/>
            </a:xfrm>
            <a:custGeom>
              <a:avLst/>
              <a:gdLst/>
              <a:ahLst/>
              <a:cxnLst/>
              <a:rect l="0" t="0" r="0" b="0"/>
              <a:pathLst>
                <a:path w="104752" h="133450">
                  <a:moveTo>
                    <a:pt x="7815" y="10529"/>
                  </a:moveTo>
                  <a:lnTo>
                    <a:pt x="4948" y="19397"/>
                  </a:lnTo>
                  <a:lnTo>
                    <a:pt x="2806" y="28384"/>
                  </a:lnTo>
                  <a:lnTo>
                    <a:pt x="1207" y="38379"/>
                  </a:lnTo>
                  <a:lnTo>
                    <a:pt x="200" y="49360"/>
                  </a:lnTo>
                  <a:lnTo>
                    <a:pt x="0" y="61171"/>
                  </a:lnTo>
                  <a:lnTo>
                    <a:pt x="660" y="73621"/>
                  </a:lnTo>
                  <a:lnTo>
                    <a:pt x="2244" y="86213"/>
                  </a:lnTo>
                  <a:lnTo>
                    <a:pt x="4905" y="98197"/>
                  </a:lnTo>
                  <a:lnTo>
                    <a:pt x="8625" y="109199"/>
                  </a:lnTo>
                  <a:lnTo>
                    <a:pt x="13412" y="118717"/>
                  </a:lnTo>
                  <a:lnTo>
                    <a:pt x="19373" y="125981"/>
                  </a:lnTo>
                  <a:lnTo>
                    <a:pt x="26457" y="130784"/>
                  </a:lnTo>
                  <a:lnTo>
                    <a:pt x="34484" y="133230"/>
                  </a:lnTo>
                  <a:lnTo>
                    <a:pt x="43242" y="133449"/>
                  </a:lnTo>
                  <a:lnTo>
                    <a:pt x="52530" y="131746"/>
                  </a:lnTo>
                  <a:lnTo>
                    <a:pt x="61867" y="128352"/>
                  </a:lnTo>
                  <a:lnTo>
                    <a:pt x="70523" y="123342"/>
                  </a:lnTo>
                  <a:lnTo>
                    <a:pt x="78155" y="116904"/>
                  </a:lnTo>
                  <a:lnTo>
                    <a:pt x="84770" y="109313"/>
                  </a:lnTo>
                  <a:lnTo>
                    <a:pt x="90528" y="100848"/>
                  </a:lnTo>
                  <a:lnTo>
                    <a:pt x="95617" y="91748"/>
                  </a:lnTo>
                  <a:lnTo>
                    <a:pt x="99883" y="82197"/>
                  </a:lnTo>
                  <a:lnTo>
                    <a:pt x="102853" y="72333"/>
                  </a:lnTo>
                  <a:lnTo>
                    <a:pt x="104376" y="62259"/>
                  </a:lnTo>
                  <a:lnTo>
                    <a:pt x="104751" y="52112"/>
                  </a:lnTo>
                  <a:lnTo>
                    <a:pt x="104597" y="40871"/>
                  </a:lnTo>
                  <a:lnTo>
                    <a:pt x="103896" y="25314"/>
                  </a:lnTo>
                  <a:lnTo>
                    <a:pt x="10257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468936" y="1404711"/>
              <a:ext cx="111376" cy="111393"/>
            </a:xfrm>
            <a:custGeom>
              <a:avLst/>
              <a:gdLst/>
              <a:ahLst/>
              <a:cxnLst/>
              <a:rect l="0" t="0" r="0" b="0"/>
              <a:pathLst>
                <a:path w="111376" h="111393">
                  <a:moveTo>
                    <a:pt x="69261" y="58750"/>
                  </a:moveTo>
                  <a:lnTo>
                    <a:pt x="69194" y="47082"/>
                  </a:lnTo>
                  <a:lnTo>
                    <a:pt x="68554" y="36593"/>
                  </a:lnTo>
                  <a:lnTo>
                    <a:pt x="67247" y="26309"/>
                  </a:lnTo>
                  <a:lnTo>
                    <a:pt x="65042" y="16699"/>
                  </a:lnTo>
                  <a:lnTo>
                    <a:pt x="61429" y="8949"/>
                  </a:lnTo>
                  <a:lnTo>
                    <a:pt x="56261" y="3577"/>
                  </a:lnTo>
                  <a:lnTo>
                    <a:pt x="49859" y="624"/>
                  </a:lnTo>
                  <a:lnTo>
                    <a:pt x="42807" y="0"/>
                  </a:lnTo>
                  <a:lnTo>
                    <a:pt x="35518" y="1402"/>
                  </a:lnTo>
                  <a:lnTo>
                    <a:pt x="28355" y="4579"/>
                  </a:lnTo>
                  <a:lnTo>
                    <a:pt x="21707" y="9436"/>
                  </a:lnTo>
                  <a:lnTo>
                    <a:pt x="15727" y="15773"/>
                  </a:lnTo>
                  <a:lnTo>
                    <a:pt x="10544" y="23464"/>
                  </a:lnTo>
                  <a:lnTo>
                    <a:pt x="6354" y="32528"/>
                  </a:lnTo>
                  <a:lnTo>
                    <a:pt x="3167" y="42844"/>
                  </a:lnTo>
                  <a:lnTo>
                    <a:pt x="1008" y="54025"/>
                  </a:lnTo>
                  <a:lnTo>
                    <a:pt x="0" y="65522"/>
                  </a:lnTo>
                  <a:lnTo>
                    <a:pt x="107" y="76975"/>
                  </a:lnTo>
                  <a:lnTo>
                    <a:pt x="1483" y="87596"/>
                  </a:lnTo>
                  <a:lnTo>
                    <a:pt x="4534" y="96131"/>
                  </a:lnTo>
                  <a:lnTo>
                    <a:pt x="9324" y="102081"/>
                  </a:lnTo>
                  <a:lnTo>
                    <a:pt x="15472" y="105446"/>
                  </a:lnTo>
                  <a:lnTo>
                    <a:pt x="22355" y="106358"/>
                  </a:lnTo>
                  <a:lnTo>
                    <a:pt x="29531" y="105154"/>
                  </a:lnTo>
                  <a:lnTo>
                    <a:pt x="36618" y="102113"/>
                  </a:lnTo>
                  <a:lnTo>
                    <a:pt x="43216" y="97347"/>
                  </a:lnTo>
                  <a:lnTo>
                    <a:pt x="49182" y="91112"/>
                  </a:lnTo>
                  <a:lnTo>
                    <a:pt x="55100" y="84978"/>
                  </a:lnTo>
                  <a:lnTo>
                    <a:pt x="61845" y="82274"/>
                  </a:lnTo>
                  <a:lnTo>
                    <a:pt x="68995" y="84005"/>
                  </a:lnTo>
                  <a:lnTo>
                    <a:pt x="75776" y="88109"/>
                  </a:lnTo>
                  <a:lnTo>
                    <a:pt x="82154" y="93076"/>
                  </a:lnTo>
                  <a:lnTo>
                    <a:pt x="88873" y="98256"/>
                  </a:lnTo>
                  <a:lnTo>
                    <a:pt x="97648" y="104070"/>
                  </a:lnTo>
                  <a:lnTo>
                    <a:pt x="111375" y="1113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569782" y="1189720"/>
              <a:ext cx="63172" cy="336913"/>
            </a:xfrm>
            <a:custGeom>
              <a:avLst/>
              <a:gdLst/>
              <a:ahLst/>
              <a:cxnLst/>
              <a:rect l="0" t="0" r="0" b="0"/>
              <a:pathLst>
                <a:path w="63172" h="336913">
                  <a:moveTo>
                    <a:pt x="0" y="0"/>
                  </a:moveTo>
                  <a:lnTo>
                    <a:pt x="2867" y="8868"/>
                  </a:lnTo>
                  <a:lnTo>
                    <a:pt x="5009" y="17855"/>
                  </a:lnTo>
                  <a:lnTo>
                    <a:pt x="6618" y="27855"/>
                  </a:lnTo>
                  <a:lnTo>
                    <a:pt x="7970" y="39008"/>
                  </a:lnTo>
                  <a:lnTo>
                    <a:pt x="9468" y="51468"/>
                  </a:lnTo>
                  <a:lnTo>
                    <a:pt x="11318" y="65184"/>
                  </a:lnTo>
                  <a:lnTo>
                    <a:pt x="13558" y="80120"/>
                  </a:lnTo>
                  <a:lnTo>
                    <a:pt x="16138" y="96346"/>
                  </a:lnTo>
                  <a:lnTo>
                    <a:pt x="18983" y="113773"/>
                  </a:lnTo>
                  <a:lnTo>
                    <a:pt x="21859" y="132032"/>
                  </a:lnTo>
                  <a:lnTo>
                    <a:pt x="24404" y="150587"/>
                  </a:lnTo>
                  <a:lnTo>
                    <a:pt x="26448" y="169098"/>
                  </a:lnTo>
                  <a:lnTo>
                    <a:pt x="28159" y="187273"/>
                  </a:lnTo>
                  <a:lnTo>
                    <a:pt x="29922" y="204783"/>
                  </a:lnTo>
                  <a:lnTo>
                    <a:pt x="31962" y="221519"/>
                  </a:lnTo>
                  <a:lnTo>
                    <a:pt x="34334" y="237384"/>
                  </a:lnTo>
                  <a:lnTo>
                    <a:pt x="37006" y="252208"/>
                  </a:lnTo>
                  <a:lnTo>
                    <a:pt x="39917" y="265993"/>
                  </a:lnTo>
                  <a:lnTo>
                    <a:pt x="43048" y="278826"/>
                  </a:lnTo>
                  <a:lnTo>
                    <a:pt x="46840" y="292254"/>
                  </a:lnTo>
                  <a:lnTo>
                    <a:pt x="52741" y="309692"/>
                  </a:lnTo>
                  <a:lnTo>
                    <a:pt x="63171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832995" y="1431875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3" y="70256"/>
                  </a:lnTo>
                  <a:lnTo>
                    <a:pt x="3734" y="81707"/>
                  </a:lnTo>
                  <a:lnTo>
                    <a:pt x="5562" y="94034"/>
                  </a:lnTo>
                  <a:lnTo>
                    <a:pt x="7716" y="110554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843523" y="1326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927751" y="1452626"/>
              <a:ext cx="105286" cy="116121"/>
            </a:xfrm>
            <a:custGeom>
              <a:avLst/>
              <a:gdLst/>
              <a:ahLst/>
              <a:cxnLst/>
              <a:rect l="0" t="0" r="0" b="0"/>
              <a:pathLst>
                <a:path w="105286" h="116121">
                  <a:moveTo>
                    <a:pt x="0" y="306"/>
                  </a:moveTo>
                  <a:lnTo>
                    <a:pt x="67" y="11974"/>
                  </a:lnTo>
                  <a:lnTo>
                    <a:pt x="708" y="22463"/>
                  </a:lnTo>
                  <a:lnTo>
                    <a:pt x="2004" y="32769"/>
                  </a:lnTo>
                  <a:lnTo>
                    <a:pt x="3863" y="43244"/>
                  </a:lnTo>
                  <a:lnTo>
                    <a:pt x="6180" y="54236"/>
                  </a:lnTo>
                  <a:lnTo>
                    <a:pt x="8847" y="65874"/>
                  </a:lnTo>
                  <a:lnTo>
                    <a:pt x="11770" y="77955"/>
                  </a:lnTo>
                  <a:lnTo>
                    <a:pt x="14877" y="90061"/>
                  </a:lnTo>
                  <a:lnTo>
                    <a:pt x="18088" y="101863"/>
                  </a:lnTo>
                  <a:lnTo>
                    <a:pt x="20488" y="110466"/>
                  </a:lnTo>
                  <a:lnTo>
                    <a:pt x="21014" y="112149"/>
                  </a:lnTo>
                  <a:lnTo>
                    <a:pt x="20065" y="107705"/>
                  </a:lnTo>
                  <a:lnTo>
                    <a:pt x="18338" y="99064"/>
                  </a:lnTo>
                  <a:lnTo>
                    <a:pt x="16497" y="87956"/>
                  </a:lnTo>
                  <a:lnTo>
                    <a:pt x="14898" y="75506"/>
                  </a:lnTo>
                  <a:lnTo>
                    <a:pt x="13809" y="62504"/>
                  </a:lnTo>
                  <a:lnTo>
                    <a:pt x="13518" y="49593"/>
                  </a:lnTo>
                  <a:lnTo>
                    <a:pt x="14111" y="37092"/>
                  </a:lnTo>
                  <a:lnTo>
                    <a:pt x="15982" y="25555"/>
                  </a:lnTo>
                  <a:lnTo>
                    <a:pt x="19896" y="15852"/>
                  </a:lnTo>
                  <a:lnTo>
                    <a:pt x="26078" y="8295"/>
                  </a:lnTo>
                  <a:lnTo>
                    <a:pt x="33975" y="3032"/>
                  </a:lnTo>
                  <a:lnTo>
                    <a:pt x="42570" y="306"/>
                  </a:lnTo>
                  <a:lnTo>
                    <a:pt x="51192" y="0"/>
                  </a:lnTo>
                  <a:lnTo>
                    <a:pt x="59400" y="2045"/>
                  </a:lnTo>
                  <a:lnTo>
                    <a:pt x="66825" y="6600"/>
                  </a:lnTo>
                  <a:lnTo>
                    <a:pt x="73366" y="13507"/>
                  </a:lnTo>
                  <a:lnTo>
                    <a:pt x="79112" y="22210"/>
                  </a:lnTo>
                  <a:lnTo>
                    <a:pt x="84221" y="31951"/>
                  </a:lnTo>
                  <a:lnTo>
                    <a:pt x="88847" y="42201"/>
                  </a:lnTo>
                  <a:lnTo>
                    <a:pt x="92970" y="52797"/>
                  </a:lnTo>
                  <a:lnTo>
                    <a:pt x="96808" y="65197"/>
                  </a:lnTo>
                  <a:lnTo>
                    <a:pt x="100702" y="83836"/>
                  </a:lnTo>
                  <a:lnTo>
                    <a:pt x="105285" y="1161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275595" y="1263419"/>
              <a:ext cx="20655" cy="305328"/>
            </a:xfrm>
            <a:custGeom>
              <a:avLst/>
              <a:gdLst/>
              <a:ahLst/>
              <a:cxnLst/>
              <a:rect l="0" t="0" r="0" b="0"/>
              <a:pathLst>
                <a:path w="20655" h="305328">
                  <a:moveTo>
                    <a:pt x="10125" y="0"/>
                  </a:moveTo>
                  <a:lnTo>
                    <a:pt x="7258" y="8869"/>
                  </a:lnTo>
                  <a:lnTo>
                    <a:pt x="5117" y="17856"/>
                  </a:lnTo>
                  <a:lnTo>
                    <a:pt x="3513" y="27855"/>
                  </a:lnTo>
                  <a:lnTo>
                    <a:pt x="2333" y="39009"/>
                  </a:lnTo>
                  <a:lnTo>
                    <a:pt x="1484" y="51469"/>
                  </a:lnTo>
                  <a:lnTo>
                    <a:pt x="887" y="65180"/>
                  </a:lnTo>
                  <a:lnTo>
                    <a:pt x="472" y="79943"/>
                  </a:lnTo>
                  <a:lnTo>
                    <a:pt x="188" y="95521"/>
                  </a:lnTo>
                  <a:lnTo>
                    <a:pt x="0" y="111690"/>
                  </a:lnTo>
                  <a:lnTo>
                    <a:pt x="42" y="127951"/>
                  </a:lnTo>
                  <a:lnTo>
                    <a:pt x="602" y="143560"/>
                  </a:lnTo>
                  <a:lnTo>
                    <a:pt x="1796" y="158172"/>
                  </a:lnTo>
                  <a:lnTo>
                    <a:pt x="3581" y="171948"/>
                  </a:lnTo>
                  <a:lnTo>
                    <a:pt x="5851" y="185354"/>
                  </a:lnTo>
                  <a:lnTo>
                    <a:pt x="8484" y="198711"/>
                  </a:lnTo>
                  <a:lnTo>
                    <a:pt x="11218" y="212159"/>
                  </a:lnTo>
                  <a:lnTo>
                    <a:pt x="13667" y="225735"/>
                  </a:lnTo>
                  <a:lnTo>
                    <a:pt x="15642" y="239417"/>
                  </a:lnTo>
                  <a:lnTo>
                    <a:pt x="17139" y="252769"/>
                  </a:lnTo>
                  <a:lnTo>
                    <a:pt x="18389" y="266371"/>
                  </a:lnTo>
                  <a:lnTo>
                    <a:pt x="19498" y="282537"/>
                  </a:lnTo>
                  <a:lnTo>
                    <a:pt x="20654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327834" y="1420728"/>
              <a:ext cx="147400" cy="160948"/>
            </a:xfrm>
            <a:custGeom>
              <a:avLst/>
              <a:gdLst/>
              <a:ahLst/>
              <a:cxnLst/>
              <a:rect l="0" t="0" r="0" b="0"/>
              <a:pathLst>
                <a:path w="147400" h="160948">
                  <a:moveTo>
                    <a:pt x="0" y="84847"/>
                  </a:moveTo>
                  <a:lnTo>
                    <a:pt x="6002" y="79046"/>
                  </a:lnTo>
                  <a:lnTo>
                    <a:pt x="12846" y="74122"/>
                  </a:lnTo>
                  <a:lnTo>
                    <a:pt x="21238" y="69624"/>
                  </a:lnTo>
                  <a:lnTo>
                    <a:pt x="31039" y="65576"/>
                  </a:lnTo>
                  <a:lnTo>
                    <a:pt x="42002" y="62211"/>
                  </a:lnTo>
                  <a:lnTo>
                    <a:pt x="53854" y="59593"/>
                  </a:lnTo>
                  <a:lnTo>
                    <a:pt x="66030" y="57321"/>
                  </a:lnTo>
                  <a:lnTo>
                    <a:pt x="77731" y="54645"/>
                  </a:lnTo>
                  <a:lnTo>
                    <a:pt x="88539" y="51168"/>
                  </a:lnTo>
                  <a:lnTo>
                    <a:pt x="97927" y="46677"/>
                  </a:lnTo>
                  <a:lnTo>
                    <a:pt x="105103" y="40979"/>
                  </a:lnTo>
                  <a:lnTo>
                    <a:pt x="109843" y="34113"/>
                  </a:lnTo>
                  <a:lnTo>
                    <a:pt x="112076" y="26587"/>
                  </a:lnTo>
                  <a:lnTo>
                    <a:pt x="111620" y="19238"/>
                  </a:lnTo>
                  <a:lnTo>
                    <a:pt x="108646" y="12534"/>
                  </a:lnTo>
                  <a:lnTo>
                    <a:pt x="103413" y="6903"/>
                  </a:lnTo>
                  <a:lnTo>
                    <a:pt x="96100" y="2878"/>
                  </a:lnTo>
                  <a:lnTo>
                    <a:pt x="87009" y="588"/>
                  </a:lnTo>
                  <a:lnTo>
                    <a:pt x="76842" y="0"/>
                  </a:lnTo>
                  <a:lnTo>
                    <a:pt x="66568" y="1111"/>
                  </a:lnTo>
                  <a:lnTo>
                    <a:pt x="56747" y="3756"/>
                  </a:lnTo>
                  <a:lnTo>
                    <a:pt x="47870" y="8139"/>
                  </a:lnTo>
                  <a:lnTo>
                    <a:pt x="40510" y="14886"/>
                  </a:lnTo>
                  <a:lnTo>
                    <a:pt x="34828" y="24125"/>
                  </a:lnTo>
                  <a:lnTo>
                    <a:pt x="30810" y="35396"/>
                  </a:lnTo>
                  <a:lnTo>
                    <a:pt x="28463" y="47942"/>
                  </a:lnTo>
                  <a:lnTo>
                    <a:pt x="27620" y="61187"/>
                  </a:lnTo>
                  <a:lnTo>
                    <a:pt x="27999" y="74638"/>
                  </a:lnTo>
                  <a:lnTo>
                    <a:pt x="29306" y="87807"/>
                  </a:lnTo>
                  <a:lnTo>
                    <a:pt x="31295" y="100467"/>
                  </a:lnTo>
                  <a:lnTo>
                    <a:pt x="33933" y="112441"/>
                  </a:lnTo>
                  <a:lnTo>
                    <a:pt x="37381" y="123498"/>
                  </a:lnTo>
                  <a:lnTo>
                    <a:pt x="41672" y="133596"/>
                  </a:lnTo>
                  <a:lnTo>
                    <a:pt x="47030" y="142532"/>
                  </a:lnTo>
                  <a:lnTo>
                    <a:pt x="53915" y="149865"/>
                  </a:lnTo>
                  <a:lnTo>
                    <a:pt x="62432" y="155492"/>
                  </a:lnTo>
                  <a:lnTo>
                    <a:pt x="72069" y="159289"/>
                  </a:lnTo>
                  <a:lnTo>
                    <a:pt x="81913" y="160947"/>
                  </a:lnTo>
                  <a:lnTo>
                    <a:pt x="91414" y="160501"/>
                  </a:lnTo>
                  <a:lnTo>
                    <a:pt x="100231" y="158102"/>
                  </a:lnTo>
                  <a:lnTo>
                    <a:pt x="108074" y="153834"/>
                  </a:lnTo>
                  <a:lnTo>
                    <a:pt x="114898" y="147942"/>
                  </a:lnTo>
                  <a:lnTo>
                    <a:pt x="120881" y="141214"/>
                  </a:lnTo>
                  <a:lnTo>
                    <a:pt x="127003" y="134227"/>
                  </a:lnTo>
                  <a:lnTo>
                    <a:pt x="134920" y="126372"/>
                  </a:lnTo>
                  <a:lnTo>
                    <a:pt x="147399" y="1164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502205" y="1443785"/>
              <a:ext cx="109899" cy="114433"/>
            </a:xfrm>
            <a:custGeom>
              <a:avLst/>
              <a:gdLst/>
              <a:ahLst/>
              <a:cxnLst/>
              <a:rect l="0" t="0" r="0" b="0"/>
              <a:pathLst>
                <a:path w="109899" h="114433">
                  <a:moveTo>
                    <a:pt x="4614" y="30204"/>
                  </a:moveTo>
                  <a:lnTo>
                    <a:pt x="1814" y="39005"/>
                  </a:lnTo>
                  <a:lnTo>
                    <a:pt x="312" y="47352"/>
                  </a:lnTo>
                  <a:lnTo>
                    <a:pt x="0" y="56055"/>
                  </a:lnTo>
                  <a:lnTo>
                    <a:pt x="507" y="65349"/>
                  </a:lnTo>
                  <a:lnTo>
                    <a:pt x="1326" y="75492"/>
                  </a:lnTo>
                  <a:lnTo>
                    <a:pt x="2144" y="86430"/>
                  </a:lnTo>
                  <a:lnTo>
                    <a:pt x="2896" y="94280"/>
                  </a:lnTo>
                  <a:lnTo>
                    <a:pt x="3549" y="94431"/>
                  </a:lnTo>
                  <a:lnTo>
                    <a:pt x="3987" y="88512"/>
                  </a:lnTo>
                  <a:lnTo>
                    <a:pt x="4249" y="78753"/>
                  </a:lnTo>
                  <a:lnTo>
                    <a:pt x="4399" y="66859"/>
                  </a:lnTo>
                  <a:lnTo>
                    <a:pt x="4499" y="53879"/>
                  </a:lnTo>
                  <a:lnTo>
                    <a:pt x="5068" y="40858"/>
                  </a:lnTo>
                  <a:lnTo>
                    <a:pt x="7042" y="28998"/>
                  </a:lnTo>
                  <a:lnTo>
                    <a:pt x="10820" y="18835"/>
                  </a:lnTo>
                  <a:lnTo>
                    <a:pt x="16308" y="10665"/>
                  </a:lnTo>
                  <a:lnTo>
                    <a:pt x="23204" y="4832"/>
                  </a:lnTo>
                  <a:lnTo>
                    <a:pt x="31172" y="1284"/>
                  </a:lnTo>
                  <a:lnTo>
                    <a:pt x="39757" y="0"/>
                  </a:lnTo>
                  <a:lnTo>
                    <a:pt x="48424" y="1164"/>
                  </a:lnTo>
                  <a:lnTo>
                    <a:pt x="56870" y="4651"/>
                  </a:lnTo>
                  <a:lnTo>
                    <a:pt x="64841" y="10242"/>
                  </a:lnTo>
                  <a:lnTo>
                    <a:pt x="72048" y="17806"/>
                  </a:lnTo>
                  <a:lnTo>
                    <a:pt x="78416" y="27072"/>
                  </a:lnTo>
                  <a:lnTo>
                    <a:pt x="84030" y="37528"/>
                  </a:lnTo>
                  <a:lnTo>
                    <a:pt x="89046" y="48530"/>
                  </a:lnTo>
                  <a:lnTo>
                    <a:pt x="93604" y="59657"/>
                  </a:lnTo>
                  <a:lnTo>
                    <a:pt x="97680" y="70463"/>
                  </a:lnTo>
                  <a:lnTo>
                    <a:pt x="101482" y="81548"/>
                  </a:lnTo>
                  <a:lnTo>
                    <a:pt x="105346" y="94996"/>
                  </a:lnTo>
                  <a:lnTo>
                    <a:pt x="109898" y="1144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580518" y="1441301"/>
              <a:ext cx="207225" cy="306430"/>
            </a:xfrm>
            <a:custGeom>
              <a:avLst/>
              <a:gdLst/>
              <a:ahLst/>
              <a:cxnLst/>
              <a:rect l="0" t="0" r="0" b="0"/>
              <a:pathLst>
                <a:path w="207225" h="306430">
                  <a:moveTo>
                    <a:pt x="115813" y="95859"/>
                  </a:moveTo>
                  <a:lnTo>
                    <a:pt x="121748" y="89992"/>
                  </a:lnTo>
                  <a:lnTo>
                    <a:pt x="127953" y="84427"/>
                  </a:lnTo>
                  <a:lnTo>
                    <a:pt x="135038" y="78623"/>
                  </a:lnTo>
                  <a:lnTo>
                    <a:pt x="142633" y="72370"/>
                  </a:lnTo>
                  <a:lnTo>
                    <a:pt x="149983" y="65392"/>
                  </a:lnTo>
                  <a:lnTo>
                    <a:pt x="156662" y="57610"/>
                  </a:lnTo>
                  <a:lnTo>
                    <a:pt x="162265" y="49109"/>
                  </a:lnTo>
                  <a:lnTo>
                    <a:pt x="166265" y="40030"/>
                  </a:lnTo>
                  <a:lnTo>
                    <a:pt x="168526" y="30530"/>
                  </a:lnTo>
                  <a:lnTo>
                    <a:pt x="168753" y="21221"/>
                  </a:lnTo>
                  <a:lnTo>
                    <a:pt x="166336" y="13116"/>
                  </a:lnTo>
                  <a:lnTo>
                    <a:pt x="161200" y="6682"/>
                  </a:lnTo>
                  <a:lnTo>
                    <a:pt x="154024" y="2195"/>
                  </a:lnTo>
                  <a:lnTo>
                    <a:pt x="145923" y="0"/>
                  </a:lnTo>
                  <a:lnTo>
                    <a:pt x="137636" y="50"/>
                  </a:lnTo>
                  <a:lnTo>
                    <a:pt x="129654" y="2167"/>
                  </a:lnTo>
                  <a:lnTo>
                    <a:pt x="122381" y="6238"/>
                  </a:lnTo>
                  <a:lnTo>
                    <a:pt x="115941" y="12007"/>
                  </a:lnTo>
                  <a:lnTo>
                    <a:pt x="110262" y="19130"/>
                  </a:lnTo>
                  <a:lnTo>
                    <a:pt x="105200" y="27272"/>
                  </a:lnTo>
                  <a:lnTo>
                    <a:pt x="100610" y="36153"/>
                  </a:lnTo>
                  <a:lnTo>
                    <a:pt x="96694" y="45554"/>
                  </a:lnTo>
                  <a:lnTo>
                    <a:pt x="93965" y="55317"/>
                  </a:lnTo>
                  <a:lnTo>
                    <a:pt x="92622" y="65319"/>
                  </a:lnTo>
                  <a:lnTo>
                    <a:pt x="92874" y="75154"/>
                  </a:lnTo>
                  <a:lnTo>
                    <a:pt x="95094" y="84152"/>
                  </a:lnTo>
                  <a:lnTo>
                    <a:pt x="99293" y="92003"/>
                  </a:lnTo>
                  <a:lnTo>
                    <a:pt x="105026" y="98258"/>
                  </a:lnTo>
                  <a:lnTo>
                    <a:pt x="111623" y="102178"/>
                  </a:lnTo>
                  <a:lnTo>
                    <a:pt x="118608" y="103583"/>
                  </a:lnTo>
                  <a:lnTo>
                    <a:pt x="125735" y="102594"/>
                  </a:lnTo>
                  <a:lnTo>
                    <a:pt x="132892" y="99355"/>
                  </a:lnTo>
                  <a:lnTo>
                    <a:pt x="140030" y="94180"/>
                  </a:lnTo>
                  <a:lnTo>
                    <a:pt x="146976" y="87472"/>
                  </a:lnTo>
                  <a:lnTo>
                    <a:pt x="153420" y="79617"/>
                  </a:lnTo>
                  <a:lnTo>
                    <a:pt x="159255" y="70965"/>
                  </a:lnTo>
                  <a:lnTo>
                    <a:pt x="165057" y="62981"/>
                  </a:lnTo>
                  <a:lnTo>
                    <a:pt x="171371" y="59179"/>
                  </a:lnTo>
                  <a:lnTo>
                    <a:pt x="177165" y="61193"/>
                  </a:lnTo>
                  <a:lnTo>
                    <a:pt x="181410" y="67179"/>
                  </a:lnTo>
                  <a:lnTo>
                    <a:pt x="184409" y="75741"/>
                  </a:lnTo>
                  <a:lnTo>
                    <a:pt x="186893" y="86049"/>
                  </a:lnTo>
                  <a:lnTo>
                    <a:pt x="189334" y="97555"/>
                  </a:lnTo>
                  <a:lnTo>
                    <a:pt x="191933" y="109882"/>
                  </a:lnTo>
                  <a:lnTo>
                    <a:pt x="194735" y="122767"/>
                  </a:lnTo>
                  <a:lnTo>
                    <a:pt x="197718" y="136030"/>
                  </a:lnTo>
                  <a:lnTo>
                    <a:pt x="200682" y="149549"/>
                  </a:lnTo>
                  <a:lnTo>
                    <a:pt x="203282" y="163239"/>
                  </a:lnTo>
                  <a:lnTo>
                    <a:pt x="205354" y="177040"/>
                  </a:lnTo>
                  <a:lnTo>
                    <a:pt x="206743" y="190750"/>
                  </a:lnTo>
                  <a:lnTo>
                    <a:pt x="207224" y="204036"/>
                  </a:lnTo>
                  <a:lnTo>
                    <a:pt x="206764" y="216747"/>
                  </a:lnTo>
                  <a:lnTo>
                    <a:pt x="205318" y="228740"/>
                  </a:lnTo>
                  <a:lnTo>
                    <a:pt x="202752" y="239803"/>
                  </a:lnTo>
                  <a:lnTo>
                    <a:pt x="199093" y="249902"/>
                  </a:lnTo>
                  <a:lnTo>
                    <a:pt x="194177" y="258837"/>
                  </a:lnTo>
                  <a:lnTo>
                    <a:pt x="187598" y="266168"/>
                  </a:lnTo>
                  <a:lnTo>
                    <a:pt x="179280" y="271803"/>
                  </a:lnTo>
                  <a:lnTo>
                    <a:pt x="169441" y="275944"/>
                  </a:lnTo>
                  <a:lnTo>
                    <a:pt x="158395" y="278898"/>
                  </a:lnTo>
                  <a:lnTo>
                    <a:pt x="146448" y="280963"/>
                  </a:lnTo>
                  <a:lnTo>
                    <a:pt x="133851" y="282387"/>
                  </a:lnTo>
                  <a:lnTo>
                    <a:pt x="120798" y="283359"/>
                  </a:lnTo>
                  <a:lnTo>
                    <a:pt x="107431" y="284023"/>
                  </a:lnTo>
                  <a:lnTo>
                    <a:pt x="94016" y="284642"/>
                  </a:lnTo>
                  <a:lnTo>
                    <a:pt x="80930" y="285590"/>
                  </a:lnTo>
                  <a:lnTo>
                    <a:pt x="68353" y="287045"/>
                  </a:lnTo>
                  <a:lnTo>
                    <a:pt x="56352" y="289043"/>
                  </a:lnTo>
                  <a:lnTo>
                    <a:pt x="43583" y="291876"/>
                  </a:lnTo>
                  <a:lnTo>
                    <a:pt x="26688" y="296914"/>
                  </a:lnTo>
                  <a:lnTo>
                    <a:pt x="0" y="3064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843730" y="1273948"/>
              <a:ext cx="42116" cy="315856"/>
            </a:xfrm>
            <a:custGeom>
              <a:avLst/>
              <a:gdLst/>
              <a:ahLst/>
              <a:cxnLst/>
              <a:rect l="0" t="0" r="0" b="0"/>
              <a:pathLst>
                <a:path w="42116" h="315856">
                  <a:moveTo>
                    <a:pt x="0" y="0"/>
                  </a:moveTo>
                  <a:lnTo>
                    <a:pt x="5" y="8674"/>
                  </a:lnTo>
                  <a:lnTo>
                    <a:pt x="177" y="21021"/>
                  </a:lnTo>
                  <a:lnTo>
                    <a:pt x="826" y="35199"/>
                  </a:lnTo>
                  <a:lnTo>
                    <a:pt x="2075" y="50463"/>
                  </a:lnTo>
                  <a:lnTo>
                    <a:pt x="3727" y="66448"/>
                  </a:lnTo>
                  <a:lnTo>
                    <a:pt x="5375" y="82929"/>
                  </a:lnTo>
                  <a:lnTo>
                    <a:pt x="6783" y="99744"/>
                  </a:lnTo>
                  <a:lnTo>
                    <a:pt x="8048" y="116457"/>
                  </a:lnTo>
                  <a:lnTo>
                    <a:pt x="9505" y="132378"/>
                  </a:lnTo>
                  <a:lnTo>
                    <a:pt x="11336" y="147207"/>
                  </a:lnTo>
                  <a:lnTo>
                    <a:pt x="13566" y="161301"/>
                  </a:lnTo>
                  <a:lnTo>
                    <a:pt x="16142" y="175452"/>
                  </a:lnTo>
                  <a:lnTo>
                    <a:pt x="18986" y="190123"/>
                  </a:lnTo>
                  <a:lnTo>
                    <a:pt x="21861" y="205268"/>
                  </a:lnTo>
                  <a:lnTo>
                    <a:pt x="24404" y="220522"/>
                  </a:lnTo>
                  <a:lnTo>
                    <a:pt x="26449" y="235631"/>
                  </a:lnTo>
                  <a:lnTo>
                    <a:pt x="28191" y="250293"/>
                  </a:lnTo>
                  <a:lnTo>
                    <a:pt x="30376" y="265735"/>
                  </a:lnTo>
                  <a:lnTo>
                    <a:pt x="34310" y="285546"/>
                  </a:lnTo>
                  <a:lnTo>
                    <a:pt x="4211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748974" y="1389761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88238" y="2867"/>
                  </a:lnTo>
                  <a:lnTo>
                    <a:pt x="176468" y="5009"/>
                  </a:lnTo>
                  <a:lnTo>
                    <a:pt x="163584" y="6617"/>
                  </a:lnTo>
                  <a:lnTo>
                    <a:pt x="149909" y="7970"/>
                  </a:lnTo>
                  <a:lnTo>
                    <a:pt x="136229" y="9467"/>
                  </a:lnTo>
                  <a:lnTo>
                    <a:pt x="123009" y="11313"/>
                  </a:lnTo>
                  <a:lnTo>
                    <a:pt x="110212" y="13380"/>
                  </a:lnTo>
                  <a:lnTo>
                    <a:pt x="97484" y="15312"/>
                  </a:lnTo>
                  <a:lnTo>
                    <a:pt x="84597" y="16913"/>
                  </a:lnTo>
                  <a:lnTo>
                    <a:pt x="71637" y="18310"/>
                  </a:lnTo>
                  <a:lnTo>
                    <a:pt x="58924" y="19854"/>
                  </a:lnTo>
                  <a:lnTo>
                    <a:pt x="46639" y="21740"/>
                  </a:lnTo>
                  <a:lnTo>
                    <a:pt x="35247" y="23847"/>
                  </a:lnTo>
                  <a:lnTo>
                    <a:pt x="24449" y="26029"/>
                  </a:lnTo>
                  <a:lnTo>
                    <a:pt x="13297" y="2848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972786" y="1231834"/>
              <a:ext cx="176272" cy="336913"/>
            </a:xfrm>
            <a:custGeom>
              <a:avLst/>
              <a:gdLst/>
              <a:ahLst/>
              <a:cxnLst/>
              <a:rect l="0" t="0" r="0" b="0"/>
              <a:pathLst>
                <a:path w="176272" h="336913">
                  <a:moveTo>
                    <a:pt x="7815" y="0"/>
                  </a:moveTo>
                  <a:lnTo>
                    <a:pt x="4948" y="11735"/>
                  </a:lnTo>
                  <a:lnTo>
                    <a:pt x="2807" y="22864"/>
                  </a:lnTo>
                  <a:lnTo>
                    <a:pt x="1208" y="34458"/>
                  </a:lnTo>
                  <a:lnTo>
                    <a:pt x="200" y="46446"/>
                  </a:lnTo>
                  <a:lnTo>
                    <a:pt x="0" y="58458"/>
                  </a:lnTo>
                  <a:lnTo>
                    <a:pt x="651" y="70269"/>
                  </a:lnTo>
                  <a:lnTo>
                    <a:pt x="1889" y="82142"/>
                  </a:lnTo>
                  <a:lnTo>
                    <a:pt x="3252" y="94707"/>
                  </a:lnTo>
                  <a:lnTo>
                    <a:pt x="4462" y="108272"/>
                  </a:lnTo>
                  <a:lnTo>
                    <a:pt x="5425" y="122824"/>
                  </a:lnTo>
                  <a:lnTo>
                    <a:pt x="6144" y="138203"/>
                  </a:lnTo>
                  <a:lnTo>
                    <a:pt x="6667" y="154210"/>
                  </a:lnTo>
                  <a:lnTo>
                    <a:pt x="7205" y="170349"/>
                  </a:lnTo>
                  <a:lnTo>
                    <a:pt x="8106" y="185871"/>
                  </a:lnTo>
                  <a:lnTo>
                    <a:pt x="9528" y="200420"/>
                  </a:lnTo>
                  <a:lnTo>
                    <a:pt x="11299" y="214153"/>
                  </a:lnTo>
                  <a:lnTo>
                    <a:pt x="13027" y="227529"/>
                  </a:lnTo>
                  <a:lnTo>
                    <a:pt x="14483" y="240866"/>
                  </a:lnTo>
                  <a:lnTo>
                    <a:pt x="15613" y="254300"/>
                  </a:lnTo>
                  <a:lnTo>
                    <a:pt x="16444" y="267867"/>
                  </a:lnTo>
                  <a:lnTo>
                    <a:pt x="17027" y="281526"/>
                  </a:lnTo>
                  <a:lnTo>
                    <a:pt x="17000" y="294106"/>
                  </a:lnTo>
                  <a:lnTo>
                    <a:pt x="15765" y="301855"/>
                  </a:lnTo>
                  <a:lnTo>
                    <a:pt x="13779" y="302310"/>
                  </a:lnTo>
                  <a:lnTo>
                    <a:pt x="12014" y="297104"/>
                  </a:lnTo>
                  <a:lnTo>
                    <a:pt x="11038" y="288131"/>
                  </a:lnTo>
                  <a:lnTo>
                    <a:pt x="11408" y="276927"/>
                  </a:lnTo>
                  <a:lnTo>
                    <a:pt x="13280" y="264487"/>
                  </a:lnTo>
                  <a:lnTo>
                    <a:pt x="16502" y="251698"/>
                  </a:lnTo>
                  <a:lnTo>
                    <a:pt x="20805" y="239480"/>
                  </a:lnTo>
                  <a:lnTo>
                    <a:pt x="25936" y="228268"/>
                  </a:lnTo>
                  <a:lnTo>
                    <a:pt x="32162" y="218414"/>
                  </a:lnTo>
                  <a:lnTo>
                    <a:pt x="40228" y="210382"/>
                  </a:lnTo>
                  <a:lnTo>
                    <a:pt x="50384" y="204244"/>
                  </a:lnTo>
                  <a:lnTo>
                    <a:pt x="61949" y="200085"/>
                  </a:lnTo>
                  <a:lnTo>
                    <a:pt x="73636" y="198175"/>
                  </a:lnTo>
                  <a:lnTo>
                    <a:pt x="84677" y="198443"/>
                  </a:lnTo>
                  <a:lnTo>
                    <a:pt x="94850" y="200552"/>
                  </a:lnTo>
                  <a:lnTo>
                    <a:pt x="104209" y="204092"/>
                  </a:lnTo>
                  <a:lnTo>
                    <a:pt x="112902" y="208699"/>
                  </a:lnTo>
                  <a:lnTo>
                    <a:pt x="120925" y="214399"/>
                  </a:lnTo>
                  <a:lnTo>
                    <a:pt x="128110" y="221581"/>
                  </a:lnTo>
                  <a:lnTo>
                    <a:pt x="134432" y="230333"/>
                  </a:lnTo>
                  <a:lnTo>
                    <a:pt x="140004" y="240312"/>
                  </a:lnTo>
                  <a:lnTo>
                    <a:pt x="144982" y="250928"/>
                  </a:lnTo>
                  <a:lnTo>
                    <a:pt x="149516" y="261771"/>
                  </a:lnTo>
                  <a:lnTo>
                    <a:pt x="153732" y="272645"/>
                  </a:lnTo>
                  <a:lnTo>
                    <a:pt x="157725" y="283472"/>
                  </a:lnTo>
                  <a:lnTo>
                    <a:pt x="161558" y="294219"/>
                  </a:lnTo>
                  <a:lnTo>
                    <a:pt x="165128" y="304438"/>
                  </a:lnTo>
                  <a:lnTo>
                    <a:pt x="168526" y="314255"/>
                  </a:lnTo>
                  <a:lnTo>
                    <a:pt x="172051" y="324531"/>
                  </a:lnTo>
                  <a:lnTo>
                    <a:pt x="176271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8" name="Freeform 107"/>
          <p:cNvSpPr/>
          <p:nvPr/>
        </p:nvSpPr>
        <p:spPr>
          <a:xfrm>
            <a:off x="2912745" y="3371088"/>
            <a:ext cx="2737359" cy="20955"/>
          </a:xfrm>
          <a:custGeom>
            <a:avLst/>
            <a:gdLst/>
            <a:ahLst/>
            <a:cxnLst/>
            <a:rect l="0" t="0" r="0" b="0"/>
            <a:pathLst>
              <a:path w="2737359" h="20955">
                <a:moveTo>
                  <a:pt x="0" y="0"/>
                </a:moveTo>
                <a:lnTo>
                  <a:pt x="2737358" y="20954"/>
                </a:lnTo>
              </a:path>
            </a:pathLst>
          </a:custGeom>
          <a:ln w="76200" cap="flat" cmpd="sng" algn="ctr">
            <a:solidFill>
              <a:srgbClr val="00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108"/>
          <p:cNvSpPr/>
          <p:nvPr/>
        </p:nvSpPr>
        <p:spPr>
          <a:xfrm>
            <a:off x="3702303" y="2402459"/>
            <a:ext cx="2800606" cy="42038"/>
          </a:xfrm>
          <a:custGeom>
            <a:avLst/>
            <a:gdLst/>
            <a:ahLst/>
            <a:cxnLst/>
            <a:rect l="0" t="0" r="0" b="0"/>
            <a:pathLst>
              <a:path w="2800606" h="42038">
                <a:moveTo>
                  <a:pt x="2800605" y="0"/>
                </a:moveTo>
                <a:lnTo>
                  <a:pt x="0" y="42037"/>
                </a:lnTo>
              </a:path>
            </a:pathLst>
          </a:custGeom>
          <a:ln w="76200" cap="flat" cmpd="sng" algn="ctr">
            <a:solidFill>
              <a:srgbClr val="0000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4572018" y="2507690"/>
            <a:ext cx="414806" cy="742537"/>
            <a:chOff x="4572018" y="2507690"/>
            <a:chExt cx="414806" cy="742537"/>
          </a:xfrm>
        </p:grpSpPr>
        <p:sp>
          <p:nvSpPr>
            <p:cNvPr id="110" name="Freeform 109"/>
            <p:cNvSpPr/>
            <p:nvPr/>
          </p:nvSpPr>
          <p:spPr>
            <a:xfrm>
              <a:off x="4641768" y="2507690"/>
              <a:ext cx="113429" cy="73766"/>
            </a:xfrm>
            <a:custGeom>
              <a:avLst/>
              <a:gdLst/>
              <a:ahLst/>
              <a:cxnLst/>
              <a:rect l="0" t="0" r="0" b="0"/>
              <a:pathLst>
                <a:path w="113429" h="73766">
                  <a:moveTo>
                    <a:pt x="60785" y="0"/>
                  </a:moveTo>
                  <a:lnTo>
                    <a:pt x="54918" y="5868"/>
                  </a:lnTo>
                  <a:lnTo>
                    <a:pt x="49353" y="11432"/>
                  </a:lnTo>
                  <a:lnTo>
                    <a:pt x="43554" y="17236"/>
                  </a:lnTo>
                  <a:lnTo>
                    <a:pt x="37473" y="23489"/>
                  </a:lnTo>
                  <a:lnTo>
                    <a:pt x="31143" y="30468"/>
                  </a:lnTo>
                  <a:lnTo>
                    <a:pt x="24620" y="38249"/>
                  </a:lnTo>
                  <a:lnTo>
                    <a:pt x="18116" y="46750"/>
                  </a:lnTo>
                  <a:lnTo>
                    <a:pt x="11983" y="55830"/>
                  </a:lnTo>
                  <a:lnTo>
                    <a:pt x="6399" y="65268"/>
                  </a:lnTo>
                  <a:lnTo>
                    <a:pt x="2097" y="72316"/>
                  </a:lnTo>
                  <a:lnTo>
                    <a:pt x="42" y="73765"/>
                  </a:lnTo>
                  <a:lnTo>
                    <a:pt x="0" y="70828"/>
                  </a:lnTo>
                  <a:lnTo>
                    <a:pt x="1487" y="65251"/>
                  </a:lnTo>
                  <a:lnTo>
                    <a:pt x="4292" y="58404"/>
                  </a:lnTo>
                  <a:lnTo>
                    <a:pt x="8213" y="51072"/>
                  </a:lnTo>
                  <a:lnTo>
                    <a:pt x="13017" y="43624"/>
                  </a:lnTo>
                  <a:lnTo>
                    <a:pt x="18485" y="36210"/>
                  </a:lnTo>
                  <a:lnTo>
                    <a:pt x="24437" y="28886"/>
                  </a:lnTo>
                  <a:lnTo>
                    <a:pt x="30896" y="22147"/>
                  </a:lnTo>
                  <a:lnTo>
                    <a:pt x="38065" y="16900"/>
                  </a:lnTo>
                  <a:lnTo>
                    <a:pt x="45993" y="13528"/>
                  </a:lnTo>
                  <a:lnTo>
                    <a:pt x="54265" y="12246"/>
                  </a:lnTo>
                  <a:lnTo>
                    <a:pt x="62132" y="13356"/>
                  </a:lnTo>
                  <a:lnTo>
                    <a:pt x="69203" y="16767"/>
                  </a:lnTo>
                  <a:lnTo>
                    <a:pt x="75594" y="21955"/>
                  </a:lnTo>
                  <a:lnTo>
                    <a:pt x="81727" y="28176"/>
                  </a:lnTo>
                  <a:lnTo>
                    <a:pt x="87882" y="34897"/>
                  </a:lnTo>
                  <a:lnTo>
                    <a:pt x="93869" y="41530"/>
                  </a:lnTo>
                  <a:lnTo>
                    <a:pt x="99700" y="47994"/>
                  </a:lnTo>
                  <a:lnTo>
                    <a:pt x="105890" y="54846"/>
                  </a:lnTo>
                  <a:lnTo>
                    <a:pt x="113428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687412" y="2549804"/>
              <a:ext cx="4614" cy="178986"/>
            </a:xfrm>
            <a:custGeom>
              <a:avLst/>
              <a:gdLst/>
              <a:ahLst/>
              <a:cxnLst/>
              <a:rect l="0" t="0" r="0" b="0"/>
              <a:pathLst>
                <a:path w="4614" h="178986">
                  <a:moveTo>
                    <a:pt x="4613" y="0"/>
                  </a:moveTo>
                  <a:lnTo>
                    <a:pt x="1813" y="8869"/>
                  </a:lnTo>
                  <a:lnTo>
                    <a:pt x="311" y="17855"/>
                  </a:lnTo>
                  <a:lnTo>
                    <a:pt x="0" y="27851"/>
                  </a:lnTo>
                  <a:lnTo>
                    <a:pt x="506" y="38831"/>
                  </a:lnTo>
                  <a:lnTo>
                    <a:pt x="1326" y="50643"/>
                  </a:lnTo>
                  <a:lnTo>
                    <a:pt x="2142" y="63101"/>
                  </a:lnTo>
                  <a:lnTo>
                    <a:pt x="2825" y="76039"/>
                  </a:lnTo>
                  <a:lnTo>
                    <a:pt x="3352" y="89320"/>
                  </a:lnTo>
                  <a:lnTo>
                    <a:pt x="3738" y="102833"/>
                  </a:lnTo>
                  <a:lnTo>
                    <a:pt x="4014" y="116281"/>
                  </a:lnTo>
                  <a:lnTo>
                    <a:pt x="4235" y="130709"/>
                  </a:lnTo>
                  <a:lnTo>
                    <a:pt x="4424" y="149619"/>
                  </a:lnTo>
                  <a:lnTo>
                    <a:pt x="4613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572018" y="2838713"/>
              <a:ext cx="78865" cy="196503"/>
            </a:xfrm>
            <a:custGeom>
              <a:avLst/>
              <a:gdLst/>
              <a:ahLst/>
              <a:cxnLst/>
              <a:rect l="0" t="0" r="0" b="0"/>
              <a:pathLst>
                <a:path w="78865" h="196503">
                  <a:moveTo>
                    <a:pt x="14722" y="69060"/>
                  </a:moveTo>
                  <a:lnTo>
                    <a:pt x="14722" y="80862"/>
                  </a:lnTo>
                  <a:lnTo>
                    <a:pt x="14722" y="92632"/>
                  </a:lnTo>
                  <a:lnTo>
                    <a:pt x="14726" y="105518"/>
                  </a:lnTo>
                  <a:lnTo>
                    <a:pt x="14899" y="119193"/>
                  </a:lnTo>
                  <a:lnTo>
                    <a:pt x="15547" y="132872"/>
                  </a:lnTo>
                  <a:lnTo>
                    <a:pt x="16796" y="146093"/>
                  </a:lnTo>
                  <a:lnTo>
                    <a:pt x="18449" y="158890"/>
                  </a:lnTo>
                  <a:lnTo>
                    <a:pt x="20097" y="171618"/>
                  </a:lnTo>
                  <a:lnTo>
                    <a:pt x="21469" y="184414"/>
                  </a:lnTo>
                  <a:lnTo>
                    <a:pt x="21460" y="193993"/>
                  </a:lnTo>
                  <a:lnTo>
                    <a:pt x="19394" y="196502"/>
                  </a:lnTo>
                  <a:lnTo>
                    <a:pt x="16573" y="193761"/>
                  </a:lnTo>
                  <a:lnTo>
                    <a:pt x="13693" y="187703"/>
                  </a:lnTo>
                  <a:lnTo>
                    <a:pt x="11174" y="179329"/>
                  </a:lnTo>
                  <a:lnTo>
                    <a:pt x="9169" y="169266"/>
                  </a:lnTo>
                  <a:lnTo>
                    <a:pt x="7499" y="157985"/>
                  </a:lnTo>
                  <a:lnTo>
                    <a:pt x="5770" y="145838"/>
                  </a:lnTo>
                  <a:lnTo>
                    <a:pt x="3765" y="133092"/>
                  </a:lnTo>
                  <a:lnTo>
                    <a:pt x="1757" y="120099"/>
                  </a:lnTo>
                  <a:lnTo>
                    <a:pt x="395" y="107296"/>
                  </a:lnTo>
                  <a:lnTo>
                    <a:pt x="0" y="94906"/>
                  </a:lnTo>
                  <a:lnTo>
                    <a:pt x="567" y="82959"/>
                  </a:lnTo>
                  <a:lnTo>
                    <a:pt x="1943" y="71395"/>
                  </a:lnTo>
                  <a:lnTo>
                    <a:pt x="3946" y="60132"/>
                  </a:lnTo>
                  <a:lnTo>
                    <a:pt x="6408" y="49091"/>
                  </a:lnTo>
                  <a:lnTo>
                    <a:pt x="9200" y="38211"/>
                  </a:lnTo>
                  <a:lnTo>
                    <a:pt x="12230" y="27460"/>
                  </a:lnTo>
                  <a:lnTo>
                    <a:pt x="15753" y="17460"/>
                  </a:lnTo>
                  <a:lnTo>
                    <a:pt x="20336" y="9415"/>
                  </a:lnTo>
                  <a:lnTo>
                    <a:pt x="26197" y="3831"/>
                  </a:lnTo>
                  <a:lnTo>
                    <a:pt x="33085" y="728"/>
                  </a:lnTo>
                  <a:lnTo>
                    <a:pt x="40472" y="0"/>
                  </a:lnTo>
                  <a:lnTo>
                    <a:pt x="47990" y="1331"/>
                  </a:lnTo>
                  <a:lnTo>
                    <a:pt x="55308" y="4460"/>
                  </a:lnTo>
                  <a:lnTo>
                    <a:pt x="62061" y="9284"/>
                  </a:lnTo>
                  <a:lnTo>
                    <a:pt x="68108" y="15594"/>
                  </a:lnTo>
                  <a:lnTo>
                    <a:pt x="73165" y="23099"/>
                  </a:lnTo>
                  <a:lnTo>
                    <a:pt x="76738" y="31504"/>
                  </a:lnTo>
                  <a:lnTo>
                    <a:pt x="78689" y="40555"/>
                  </a:lnTo>
                  <a:lnTo>
                    <a:pt x="78864" y="49733"/>
                  </a:lnTo>
                  <a:lnTo>
                    <a:pt x="76936" y="58283"/>
                  </a:lnTo>
                  <a:lnTo>
                    <a:pt x="72944" y="65844"/>
                  </a:lnTo>
                  <a:lnTo>
                    <a:pt x="67464" y="72458"/>
                  </a:lnTo>
                  <a:lnTo>
                    <a:pt x="60787" y="79138"/>
                  </a:lnTo>
                  <a:lnTo>
                    <a:pt x="51213" y="87583"/>
                  </a:lnTo>
                  <a:lnTo>
                    <a:pt x="35779" y="100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690435" y="2864821"/>
              <a:ext cx="117404" cy="85251"/>
            </a:xfrm>
            <a:custGeom>
              <a:avLst/>
              <a:gdLst/>
              <a:ahLst/>
              <a:cxnLst/>
              <a:rect l="0" t="0" r="0" b="0"/>
              <a:pathLst>
                <a:path w="117404" h="85251">
                  <a:moveTo>
                    <a:pt x="75289" y="11367"/>
                  </a:moveTo>
                  <a:lnTo>
                    <a:pt x="69288" y="5701"/>
                  </a:lnTo>
                  <a:lnTo>
                    <a:pt x="62443" y="2057"/>
                  </a:lnTo>
                  <a:lnTo>
                    <a:pt x="54064" y="156"/>
                  </a:lnTo>
                  <a:lnTo>
                    <a:pt x="44782" y="0"/>
                  </a:lnTo>
                  <a:lnTo>
                    <a:pt x="35764" y="1916"/>
                  </a:lnTo>
                  <a:lnTo>
                    <a:pt x="27663" y="5894"/>
                  </a:lnTo>
                  <a:lnTo>
                    <a:pt x="20616" y="11640"/>
                  </a:lnTo>
                  <a:lnTo>
                    <a:pt x="14509" y="18772"/>
                  </a:lnTo>
                  <a:lnTo>
                    <a:pt x="9158" y="26933"/>
                  </a:lnTo>
                  <a:lnTo>
                    <a:pt x="4701" y="35832"/>
                  </a:lnTo>
                  <a:lnTo>
                    <a:pt x="1598" y="45249"/>
                  </a:lnTo>
                  <a:lnTo>
                    <a:pt x="0" y="55010"/>
                  </a:lnTo>
                  <a:lnTo>
                    <a:pt x="247" y="64511"/>
                  </a:lnTo>
                  <a:lnTo>
                    <a:pt x="2998" y="72753"/>
                  </a:lnTo>
                  <a:lnTo>
                    <a:pt x="8359" y="79279"/>
                  </a:lnTo>
                  <a:lnTo>
                    <a:pt x="15518" y="83658"/>
                  </a:lnTo>
                  <a:lnTo>
                    <a:pt x="23078" y="85250"/>
                  </a:lnTo>
                  <a:lnTo>
                    <a:pt x="30189" y="83982"/>
                  </a:lnTo>
                  <a:lnTo>
                    <a:pt x="36566" y="80233"/>
                  </a:lnTo>
                  <a:lnTo>
                    <a:pt x="42224" y="74528"/>
                  </a:lnTo>
                  <a:lnTo>
                    <a:pt x="47287" y="67388"/>
                  </a:lnTo>
                  <a:lnTo>
                    <a:pt x="52084" y="60051"/>
                  </a:lnTo>
                  <a:lnTo>
                    <a:pt x="57872" y="54655"/>
                  </a:lnTo>
                  <a:lnTo>
                    <a:pt x="65278" y="52200"/>
                  </a:lnTo>
                  <a:lnTo>
                    <a:pt x="73246" y="52066"/>
                  </a:lnTo>
                  <a:lnTo>
                    <a:pt x="81568" y="53399"/>
                  </a:lnTo>
                  <a:lnTo>
                    <a:pt x="89844" y="55446"/>
                  </a:lnTo>
                  <a:lnTo>
                    <a:pt x="97984" y="57739"/>
                  </a:lnTo>
                  <a:lnTo>
                    <a:pt x="106708" y="60460"/>
                  </a:lnTo>
                  <a:lnTo>
                    <a:pt x="117403" y="640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860480" y="2855131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67" y="11667"/>
                  </a:lnTo>
                  <a:lnTo>
                    <a:pt x="708" y="22156"/>
                  </a:lnTo>
                  <a:lnTo>
                    <a:pt x="1999" y="32449"/>
                  </a:lnTo>
                  <a:lnTo>
                    <a:pt x="3695" y="42470"/>
                  </a:lnTo>
                  <a:lnTo>
                    <a:pt x="5545" y="52836"/>
                  </a:lnTo>
                  <a:lnTo>
                    <a:pt x="7713" y="65582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849952" y="27814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907453" y="2781431"/>
              <a:ext cx="79371" cy="138079"/>
            </a:xfrm>
            <a:custGeom>
              <a:avLst/>
              <a:gdLst/>
              <a:ahLst/>
              <a:cxnLst/>
              <a:rect l="0" t="0" r="0" b="0"/>
              <a:pathLst>
                <a:path w="79371" h="138079">
                  <a:moveTo>
                    <a:pt x="5670" y="105285"/>
                  </a:moveTo>
                  <a:lnTo>
                    <a:pt x="8604" y="114087"/>
                  </a:lnTo>
                  <a:lnTo>
                    <a:pt x="11386" y="122433"/>
                  </a:lnTo>
                  <a:lnTo>
                    <a:pt x="14255" y="131055"/>
                  </a:lnTo>
                  <a:lnTo>
                    <a:pt x="16172" y="137321"/>
                  </a:lnTo>
                  <a:lnTo>
                    <a:pt x="15775" y="138078"/>
                  </a:lnTo>
                  <a:lnTo>
                    <a:pt x="13394" y="134662"/>
                  </a:lnTo>
                  <a:lnTo>
                    <a:pt x="9904" y="128459"/>
                  </a:lnTo>
                  <a:lnTo>
                    <a:pt x="6352" y="120154"/>
                  </a:lnTo>
                  <a:lnTo>
                    <a:pt x="3314" y="110228"/>
                  </a:lnTo>
                  <a:lnTo>
                    <a:pt x="1111" y="99248"/>
                  </a:lnTo>
                  <a:lnTo>
                    <a:pt x="0" y="87857"/>
                  </a:lnTo>
                  <a:lnTo>
                    <a:pt x="3" y="76445"/>
                  </a:lnTo>
                  <a:lnTo>
                    <a:pt x="1291" y="65337"/>
                  </a:lnTo>
                  <a:lnTo>
                    <a:pt x="4275" y="54874"/>
                  </a:lnTo>
                  <a:lnTo>
                    <a:pt x="9020" y="45174"/>
                  </a:lnTo>
                  <a:lnTo>
                    <a:pt x="15307" y="36338"/>
                  </a:lnTo>
                  <a:lnTo>
                    <a:pt x="22813" y="28540"/>
                  </a:lnTo>
                  <a:lnTo>
                    <a:pt x="31221" y="21778"/>
                  </a:lnTo>
                  <a:lnTo>
                    <a:pt x="40012" y="16048"/>
                  </a:lnTo>
                  <a:lnTo>
                    <a:pt x="49435" y="10876"/>
                  </a:lnTo>
                  <a:lnTo>
                    <a:pt x="61428" y="5805"/>
                  </a:lnTo>
                  <a:lnTo>
                    <a:pt x="793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670855" y="3034115"/>
              <a:ext cx="115927" cy="216112"/>
            </a:xfrm>
            <a:custGeom>
              <a:avLst/>
              <a:gdLst/>
              <a:ahLst/>
              <a:cxnLst/>
              <a:rect l="0" t="0" r="0" b="0"/>
              <a:pathLst>
                <a:path w="115927" h="216112">
                  <a:moveTo>
                    <a:pt x="31698" y="0"/>
                  </a:moveTo>
                  <a:lnTo>
                    <a:pt x="31765" y="11668"/>
                  </a:lnTo>
                  <a:lnTo>
                    <a:pt x="32405" y="22157"/>
                  </a:lnTo>
                  <a:lnTo>
                    <a:pt x="33697" y="32463"/>
                  </a:lnTo>
                  <a:lnTo>
                    <a:pt x="35384" y="42938"/>
                  </a:lnTo>
                  <a:lnTo>
                    <a:pt x="37053" y="53929"/>
                  </a:lnTo>
                  <a:lnTo>
                    <a:pt x="38466" y="65572"/>
                  </a:lnTo>
                  <a:lnTo>
                    <a:pt x="39564" y="77826"/>
                  </a:lnTo>
                  <a:lnTo>
                    <a:pt x="40374" y="90581"/>
                  </a:lnTo>
                  <a:lnTo>
                    <a:pt x="40959" y="103716"/>
                  </a:lnTo>
                  <a:lnTo>
                    <a:pt x="41537" y="117130"/>
                  </a:lnTo>
                  <a:lnTo>
                    <a:pt x="42465" y="130740"/>
                  </a:lnTo>
                  <a:lnTo>
                    <a:pt x="43905" y="144487"/>
                  </a:lnTo>
                  <a:lnTo>
                    <a:pt x="45687" y="158329"/>
                  </a:lnTo>
                  <a:lnTo>
                    <a:pt x="47423" y="172235"/>
                  </a:lnTo>
                  <a:lnTo>
                    <a:pt x="48875" y="186157"/>
                  </a:lnTo>
                  <a:lnTo>
                    <a:pt x="49644" y="199095"/>
                  </a:lnTo>
                  <a:lnTo>
                    <a:pt x="48501" y="209054"/>
                  </a:lnTo>
                  <a:lnTo>
                    <a:pt x="44618" y="213949"/>
                  </a:lnTo>
                  <a:lnTo>
                    <a:pt x="39324" y="213196"/>
                  </a:lnTo>
                  <a:lnTo>
                    <a:pt x="34097" y="208889"/>
                  </a:lnTo>
                  <a:lnTo>
                    <a:pt x="28930" y="202440"/>
                  </a:lnTo>
                  <a:lnTo>
                    <a:pt x="23556" y="194623"/>
                  </a:lnTo>
                  <a:lnTo>
                    <a:pt x="17855" y="186073"/>
                  </a:lnTo>
                  <a:lnTo>
                    <a:pt x="11828" y="177397"/>
                  </a:lnTo>
                  <a:lnTo>
                    <a:pt x="5578" y="168976"/>
                  </a:lnTo>
                  <a:lnTo>
                    <a:pt x="924" y="162701"/>
                  </a:lnTo>
                  <a:lnTo>
                    <a:pt x="0" y="160955"/>
                  </a:lnTo>
                  <a:lnTo>
                    <a:pt x="1989" y="163227"/>
                  </a:lnTo>
                  <a:lnTo>
                    <a:pt x="5839" y="168160"/>
                  </a:lnTo>
                  <a:lnTo>
                    <a:pt x="10846" y="174491"/>
                  </a:lnTo>
                  <a:lnTo>
                    <a:pt x="16575" y="181439"/>
                  </a:lnTo>
                  <a:lnTo>
                    <a:pt x="22761" y="188610"/>
                  </a:lnTo>
                  <a:lnTo>
                    <a:pt x="29237" y="195832"/>
                  </a:lnTo>
                  <a:lnTo>
                    <a:pt x="35900" y="203017"/>
                  </a:lnTo>
                  <a:lnTo>
                    <a:pt x="42685" y="209493"/>
                  </a:lnTo>
                  <a:lnTo>
                    <a:pt x="49550" y="214029"/>
                  </a:lnTo>
                  <a:lnTo>
                    <a:pt x="56462" y="216111"/>
                  </a:lnTo>
                  <a:lnTo>
                    <a:pt x="63240" y="215711"/>
                  </a:lnTo>
                  <a:lnTo>
                    <a:pt x="69566" y="212934"/>
                  </a:lnTo>
                  <a:lnTo>
                    <a:pt x="75307" y="208108"/>
                  </a:lnTo>
                  <a:lnTo>
                    <a:pt x="80654" y="201819"/>
                  </a:lnTo>
                  <a:lnTo>
                    <a:pt x="86011" y="194784"/>
                  </a:lnTo>
                  <a:lnTo>
                    <a:pt x="91609" y="187481"/>
                  </a:lnTo>
                  <a:lnTo>
                    <a:pt x="97205" y="180440"/>
                  </a:lnTo>
                  <a:lnTo>
                    <a:pt x="102723" y="173650"/>
                  </a:lnTo>
                  <a:lnTo>
                    <a:pt x="108649" y="166524"/>
                  </a:lnTo>
                  <a:lnTo>
                    <a:pt x="115926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3312791" y="2739317"/>
            <a:ext cx="2555514" cy="410476"/>
            <a:chOff x="3312791" y="2739317"/>
            <a:chExt cx="2555514" cy="410476"/>
          </a:xfrm>
        </p:grpSpPr>
        <p:sp>
          <p:nvSpPr>
            <p:cNvPr id="119" name="Freeform 118"/>
            <p:cNvSpPr/>
            <p:nvPr/>
          </p:nvSpPr>
          <p:spPr>
            <a:xfrm>
              <a:off x="3312791" y="2960416"/>
              <a:ext cx="73701" cy="166948"/>
            </a:xfrm>
            <a:custGeom>
              <a:avLst/>
              <a:gdLst/>
              <a:ahLst/>
              <a:cxnLst/>
              <a:rect l="0" t="0" r="0" b="0"/>
              <a:pathLst>
                <a:path w="73701" h="166948">
                  <a:moveTo>
                    <a:pt x="0" y="115813"/>
                  </a:moveTo>
                  <a:lnTo>
                    <a:pt x="3001" y="124548"/>
                  </a:lnTo>
                  <a:lnTo>
                    <a:pt x="6424" y="132254"/>
                  </a:lnTo>
                  <a:lnTo>
                    <a:pt x="10620" y="139656"/>
                  </a:lnTo>
                  <a:lnTo>
                    <a:pt x="15520" y="146917"/>
                  </a:lnTo>
                  <a:lnTo>
                    <a:pt x="21001" y="154096"/>
                  </a:lnTo>
                  <a:lnTo>
                    <a:pt x="26920" y="161167"/>
                  </a:lnTo>
                  <a:lnTo>
                    <a:pt x="32717" y="166241"/>
                  </a:lnTo>
                  <a:lnTo>
                    <a:pt x="36888" y="166947"/>
                  </a:lnTo>
                  <a:lnTo>
                    <a:pt x="38247" y="163990"/>
                  </a:lnTo>
                  <a:lnTo>
                    <a:pt x="37073" y="158502"/>
                  </a:lnTo>
                  <a:lnTo>
                    <a:pt x="34028" y="151488"/>
                  </a:lnTo>
                  <a:lnTo>
                    <a:pt x="29685" y="143825"/>
                  </a:lnTo>
                  <a:lnTo>
                    <a:pt x="24465" y="136017"/>
                  </a:lnTo>
                  <a:lnTo>
                    <a:pt x="18820" y="128120"/>
                  </a:lnTo>
                  <a:lnTo>
                    <a:pt x="13253" y="119890"/>
                  </a:lnTo>
                  <a:lnTo>
                    <a:pt x="8037" y="111198"/>
                  </a:lnTo>
                  <a:lnTo>
                    <a:pt x="3720" y="102051"/>
                  </a:lnTo>
                  <a:lnTo>
                    <a:pt x="1181" y="92523"/>
                  </a:lnTo>
                  <a:lnTo>
                    <a:pt x="737" y="82705"/>
                  </a:lnTo>
                  <a:lnTo>
                    <a:pt x="2219" y="72839"/>
                  </a:lnTo>
                  <a:lnTo>
                    <a:pt x="5265" y="63295"/>
                  </a:lnTo>
                  <a:lnTo>
                    <a:pt x="9500" y="54249"/>
                  </a:lnTo>
                  <a:lnTo>
                    <a:pt x="14764" y="45701"/>
                  </a:lnTo>
                  <a:lnTo>
                    <a:pt x="21112" y="37574"/>
                  </a:lnTo>
                  <a:lnTo>
                    <a:pt x="28478" y="29781"/>
                  </a:lnTo>
                  <a:lnTo>
                    <a:pt x="36432" y="22538"/>
                  </a:lnTo>
                  <a:lnTo>
                    <a:pt x="45135" y="15655"/>
                  </a:lnTo>
                  <a:lnTo>
                    <a:pt x="56469" y="8524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344377" y="3031497"/>
              <a:ext cx="1663503" cy="118296"/>
            </a:xfrm>
            <a:custGeom>
              <a:avLst/>
              <a:gdLst/>
              <a:ahLst/>
              <a:cxnLst/>
              <a:rect l="0" t="0" r="0" b="0"/>
              <a:pathLst>
                <a:path w="1663503" h="118296">
                  <a:moveTo>
                    <a:pt x="0" y="2618"/>
                  </a:moveTo>
                  <a:lnTo>
                    <a:pt x="11735" y="2618"/>
                  </a:lnTo>
                  <a:lnTo>
                    <a:pt x="22864" y="2618"/>
                  </a:lnTo>
                  <a:lnTo>
                    <a:pt x="34462" y="2618"/>
                  </a:lnTo>
                  <a:lnTo>
                    <a:pt x="46623" y="2618"/>
                  </a:lnTo>
                  <a:lnTo>
                    <a:pt x="59283" y="2618"/>
                  </a:lnTo>
                  <a:lnTo>
                    <a:pt x="72339" y="2618"/>
                  </a:lnTo>
                  <a:lnTo>
                    <a:pt x="85691" y="2618"/>
                  </a:lnTo>
                  <a:lnTo>
                    <a:pt x="99256" y="2618"/>
                  </a:lnTo>
                  <a:lnTo>
                    <a:pt x="112972" y="2618"/>
                  </a:lnTo>
                  <a:lnTo>
                    <a:pt x="126790" y="2618"/>
                  </a:lnTo>
                  <a:lnTo>
                    <a:pt x="140681" y="2618"/>
                  </a:lnTo>
                  <a:lnTo>
                    <a:pt x="154615" y="2623"/>
                  </a:lnTo>
                  <a:lnTo>
                    <a:pt x="168413" y="2796"/>
                  </a:lnTo>
                  <a:lnTo>
                    <a:pt x="181758" y="3444"/>
                  </a:lnTo>
                  <a:lnTo>
                    <a:pt x="194518" y="4697"/>
                  </a:lnTo>
                  <a:lnTo>
                    <a:pt x="206883" y="6522"/>
                  </a:lnTo>
                  <a:lnTo>
                    <a:pt x="219259" y="8819"/>
                  </a:lnTo>
                  <a:lnTo>
                    <a:pt x="231886" y="11470"/>
                  </a:lnTo>
                  <a:lnTo>
                    <a:pt x="244825" y="14216"/>
                  </a:lnTo>
                  <a:lnTo>
                    <a:pt x="258051" y="16672"/>
                  </a:lnTo>
                  <a:lnTo>
                    <a:pt x="271508" y="18657"/>
                  </a:lnTo>
                  <a:lnTo>
                    <a:pt x="285139" y="20328"/>
                  </a:lnTo>
                  <a:lnTo>
                    <a:pt x="298896" y="22064"/>
                  </a:lnTo>
                  <a:lnTo>
                    <a:pt x="312738" y="24087"/>
                  </a:lnTo>
                  <a:lnTo>
                    <a:pt x="326473" y="26447"/>
                  </a:lnTo>
                  <a:lnTo>
                    <a:pt x="339775" y="29110"/>
                  </a:lnTo>
                  <a:lnTo>
                    <a:pt x="352500" y="32017"/>
                  </a:lnTo>
                  <a:lnTo>
                    <a:pt x="364673" y="35104"/>
                  </a:lnTo>
                  <a:lnTo>
                    <a:pt x="376388" y="38323"/>
                  </a:lnTo>
                  <a:lnTo>
                    <a:pt x="387761" y="41634"/>
                  </a:lnTo>
                  <a:lnTo>
                    <a:pt x="399215" y="45009"/>
                  </a:lnTo>
                  <a:lnTo>
                    <a:pt x="411437" y="48427"/>
                  </a:lnTo>
                  <a:lnTo>
                    <a:pt x="424737" y="51871"/>
                  </a:lnTo>
                  <a:lnTo>
                    <a:pt x="438926" y="55166"/>
                  </a:lnTo>
                  <a:lnTo>
                    <a:pt x="453523" y="58000"/>
                  </a:lnTo>
                  <a:lnTo>
                    <a:pt x="468193" y="60247"/>
                  </a:lnTo>
                  <a:lnTo>
                    <a:pt x="482788" y="62264"/>
                  </a:lnTo>
                  <a:lnTo>
                    <a:pt x="497266" y="64765"/>
                  </a:lnTo>
                  <a:lnTo>
                    <a:pt x="511631" y="68115"/>
                  </a:lnTo>
                  <a:lnTo>
                    <a:pt x="525905" y="72180"/>
                  </a:lnTo>
                  <a:lnTo>
                    <a:pt x="540108" y="76528"/>
                  </a:lnTo>
                  <a:lnTo>
                    <a:pt x="554265" y="80857"/>
                  </a:lnTo>
                  <a:lnTo>
                    <a:pt x="568554" y="84880"/>
                  </a:lnTo>
                  <a:lnTo>
                    <a:pt x="583293" y="88269"/>
                  </a:lnTo>
                  <a:lnTo>
                    <a:pt x="598612" y="90916"/>
                  </a:lnTo>
                  <a:lnTo>
                    <a:pt x="614154" y="93048"/>
                  </a:lnTo>
                  <a:lnTo>
                    <a:pt x="629207" y="95101"/>
                  </a:lnTo>
                  <a:lnTo>
                    <a:pt x="643410" y="97335"/>
                  </a:lnTo>
                  <a:lnTo>
                    <a:pt x="656896" y="99669"/>
                  </a:lnTo>
                  <a:lnTo>
                    <a:pt x="670098" y="101783"/>
                  </a:lnTo>
                  <a:lnTo>
                    <a:pt x="683311" y="103507"/>
                  </a:lnTo>
                  <a:lnTo>
                    <a:pt x="696490" y="104986"/>
                  </a:lnTo>
                  <a:lnTo>
                    <a:pt x="709353" y="106587"/>
                  </a:lnTo>
                  <a:lnTo>
                    <a:pt x="721761" y="108510"/>
                  </a:lnTo>
                  <a:lnTo>
                    <a:pt x="734044" y="110633"/>
                  </a:lnTo>
                  <a:lnTo>
                    <a:pt x="746891" y="112604"/>
                  </a:lnTo>
                  <a:lnTo>
                    <a:pt x="760643" y="114226"/>
                  </a:lnTo>
                  <a:lnTo>
                    <a:pt x="775151" y="115469"/>
                  </a:lnTo>
                  <a:lnTo>
                    <a:pt x="789968" y="116377"/>
                  </a:lnTo>
                  <a:lnTo>
                    <a:pt x="804794" y="117023"/>
                  </a:lnTo>
                  <a:lnTo>
                    <a:pt x="819665" y="117473"/>
                  </a:lnTo>
                  <a:lnTo>
                    <a:pt x="834861" y="117783"/>
                  </a:lnTo>
                  <a:lnTo>
                    <a:pt x="850522" y="117994"/>
                  </a:lnTo>
                  <a:lnTo>
                    <a:pt x="866480" y="118138"/>
                  </a:lnTo>
                  <a:lnTo>
                    <a:pt x="882353" y="118235"/>
                  </a:lnTo>
                  <a:lnTo>
                    <a:pt x="897918" y="118295"/>
                  </a:lnTo>
                  <a:lnTo>
                    <a:pt x="912963" y="118166"/>
                  </a:lnTo>
                  <a:lnTo>
                    <a:pt x="927220" y="117547"/>
                  </a:lnTo>
                  <a:lnTo>
                    <a:pt x="940628" y="116317"/>
                  </a:lnTo>
                  <a:lnTo>
                    <a:pt x="953445" y="114678"/>
                  </a:lnTo>
                  <a:lnTo>
                    <a:pt x="966132" y="113038"/>
                  </a:lnTo>
                  <a:lnTo>
                    <a:pt x="978975" y="111642"/>
                  </a:lnTo>
                  <a:lnTo>
                    <a:pt x="992231" y="110553"/>
                  </a:lnTo>
                  <a:lnTo>
                    <a:pt x="1006202" y="109748"/>
                  </a:lnTo>
                  <a:lnTo>
                    <a:pt x="1020974" y="109171"/>
                  </a:lnTo>
                  <a:lnTo>
                    <a:pt x="1036301" y="108767"/>
                  </a:lnTo>
                  <a:lnTo>
                    <a:pt x="1051736" y="108488"/>
                  </a:lnTo>
                  <a:lnTo>
                    <a:pt x="1067005" y="108293"/>
                  </a:lnTo>
                  <a:lnTo>
                    <a:pt x="1082018" y="107991"/>
                  </a:lnTo>
                  <a:lnTo>
                    <a:pt x="1096785" y="107255"/>
                  </a:lnTo>
                  <a:lnTo>
                    <a:pt x="1111348" y="105948"/>
                  </a:lnTo>
                  <a:lnTo>
                    <a:pt x="1125755" y="104255"/>
                  </a:lnTo>
                  <a:lnTo>
                    <a:pt x="1140048" y="102581"/>
                  </a:lnTo>
                  <a:lnTo>
                    <a:pt x="1154257" y="101156"/>
                  </a:lnTo>
                  <a:lnTo>
                    <a:pt x="1168241" y="99878"/>
                  </a:lnTo>
                  <a:lnTo>
                    <a:pt x="1181711" y="98414"/>
                  </a:lnTo>
                  <a:lnTo>
                    <a:pt x="1194554" y="96582"/>
                  </a:lnTo>
                  <a:lnTo>
                    <a:pt x="1206976" y="94521"/>
                  </a:lnTo>
                  <a:lnTo>
                    <a:pt x="1219391" y="92591"/>
                  </a:lnTo>
                  <a:lnTo>
                    <a:pt x="1232042" y="90991"/>
                  </a:lnTo>
                  <a:lnTo>
                    <a:pt x="1244999" y="89595"/>
                  </a:lnTo>
                  <a:lnTo>
                    <a:pt x="1258236" y="88050"/>
                  </a:lnTo>
                  <a:lnTo>
                    <a:pt x="1271695" y="86159"/>
                  </a:lnTo>
                  <a:lnTo>
                    <a:pt x="1285159" y="83889"/>
                  </a:lnTo>
                  <a:lnTo>
                    <a:pt x="1298271" y="81287"/>
                  </a:lnTo>
                  <a:lnTo>
                    <a:pt x="1310871" y="78421"/>
                  </a:lnTo>
                  <a:lnTo>
                    <a:pt x="1323128" y="75361"/>
                  </a:lnTo>
                  <a:lnTo>
                    <a:pt x="1335430" y="72161"/>
                  </a:lnTo>
                  <a:lnTo>
                    <a:pt x="1348002" y="68862"/>
                  </a:lnTo>
                  <a:lnTo>
                    <a:pt x="1360736" y="65496"/>
                  </a:lnTo>
                  <a:lnTo>
                    <a:pt x="1373291" y="62083"/>
                  </a:lnTo>
                  <a:lnTo>
                    <a:pt x="1385485" y="58639"/>
                  </a:lnTo>
                  <a:lnTo>
                    <a:pt x="1397454" y="55172"/>
                  </a:lnTo>
                  <a:lnTo>
                    <a:pt x="1409556" y="51692"/>
                  </a:lnTo>
                  <a:lnTo>
                    <a:pt x="1421990" y="48202"/>
                  </a:lnTo>
                  <a:lnTo>
                    <a:pt x="1434630" y="44705"/>
                  </a:lnTo>
                  <a:lnTo>
                    <a:pt x="1447121" y="41205"/>
                  </a:lnTo>
                  <a:lnTo>
                    <a:pt x="1459272" y="37705"/>
                  </a:lnTo>
                  <a:lnTo>
                    <a:pt x="1471211" y="34373"/>
                  </a:lnTo>
                  <a:lnTo>
                    <a:pt x="1483294" y="31514"/>
                  </a:lnTo>
                  <a:lnTo>
                    <a:pt x="1495716" y="29255"/>
                  </a:lnTo>
                  <a:lnTo>
                    <a:pt x="1508346" y="27400"/>
                  </a:lnTo>
                  <a:lnTo>
                    <a:pt x="1520832" y="25540"/>
                  </a:lnTo>
                  <a:lnTo>
                    <a:pt x="1532974" y="23433"/>
                  </a:lnTo>
                  <a:lnTo>
                    <a:pt x="1544739" y="21017"/>
                  </a:lnTo>
                  <a:lnTo>
                    <a:pt x="1556172" y="18315"/>
                  </a:lnTo>
                  <a:lnTo>
                    <a:pt x="1567343" y="15384"/>
                  </a:lnTo>
                  <a:lnTo>
                    <a:pt x="1578320" y="12279"/>
                  </a:lnTo>
                  <a:lnTo>
                    <a:pt x="1589157" y="9049"/>
                  </a:lnTo>
                  <a:lnTo>
                    <a:pt x="1599892" y="5740"/>
                  </a:lnTo>
                  <a:lnTo>
                    <a:pt x="1610485" y="2723"/>
                  </a:lnTo>
                  <a:lnTo>
                    <a:pt x="1622075" y="502"/>
                  </a:lnTo>
                  <a:lnTo>
                    <a:pt x="1637916" y="0"/>
                  </a:lnTo>
                  <a:lnTo>
                    <a:pt x="1663502" y="261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155279" y="2910648"/>
              <a:ext cx="85481" cy="222397"/>
            </a:xfrm>
            <a:custGeom>
              <a:avLst/>
              <a:gdLst/>
              <a:ahLst/>
              <a:cxnLst/>
              <a:rect l="0" t="0" r="0" b="0"/>
              <a:pathLst>
                <a:path w="85481" h="222397">
                  <a:moveTo>
                    <a:pt x="0" y="133996"/>
                  </a:moveTo>
                  <a:lnTo>
                    <a:pt x="2934" y="142797"/>
                  </a:lnTo>
                  <a:lnTo>
                    <a:pt x="5716" y="151144"/>
                  </a:lnTo>
                  <a:lnTo>
                    <a:pt x="8615" y="159842"/>
                  </a:lnTo>
                  <a:lnTo>
                    <a:pt x="11656" y="168964"/>
                  </a:lnTo>
                  <a:lnTo>
                    <a:pt x="14820" y="178458"/>
                  </a:lnTo>
                  <a:lnTo>
                    <a:pt x="18089" y="188246"/>
                  </a:lnTo>
                  <a:lnTo>
                    <a:pt x="21599" y="198087"/>
                  </a:lnTo>
                  <a:lnTo>
                    <a:pt x="25639" y="207613"/>
                  </a:lnTo>
                  <a:lnTo>
                    <a:pt x="30307" y="216572"/>
                  </a:lnTo>
                  <a:lnTo>
                    <a:pt x="35059" y="222396"/>
                  </a:lnTo>
                  <a:lnTo>
                    <a:pt x="38544" y="222363"/>
                  </a:lnTo>
                  <a:lnTo>
                    <a:pt x="39973" y="218184"/>
                  </a:lnTo>
                  <a:lnTo>
                    <a:pt x="39698" y="211533"/>
                  </a:lnTo>
                  <a:lnTo>
                    <a:pt x="38267" y="203410"/>
                  </a:lnTo>
                  <a:lnTo>
                    <a:pt x="36094" y="194396"/>
                  </a:lnTo>
                  <a:lnTo>
                    <a:pt x="33449" y="184834"/>
                  </a:lnTo>
                  <a:lnTo>
                    <a:pt x="30502" y="174928"/>
                  </a:lnTo>
                  <a:lnTo>
                    <a:pt x="27360" y="164804"/>
                  </a:lnTo>
                  <a:lnTo>
                    <a:pt x="24092" y="154539"/>
                  </a:lnTo>
                  <a:lnTo>
                    <a:pt x="20743" y="144184"/>
                  </a:lnTo>
                  <a:lnTo>
                    <a:pt x="17339" y="133770"/>
                  </a:lnTo>
                  <a:lnTo>
                    <a:pt x="13904" y="123313"/>
                  </a:lnTo>
                  <a:lnTo>
                    <a:pt x="10613" y="112662"/>
                  </a:lnTo>
                  <a:lnTo>
                    <a:pt x="7783" y="101518"/>
                  </a:lnTo>
                  <a:lnTo>
                    <a:pt x="5552" y="89763"/>
                  </a:lnTo>
                  <a:lnTo>
                    <a:pt x="4054" y="77597"/>
                  </a:lnTo>
                  <a:lnTo>
                    <a:pt x="3499" y="65430"/>
                  </a:lnTo>
                  <a:lnTo>
                    <a:pt x="3909" y="53510"/>
                  </a:lnTo>
                  <a:lnTo>
                    <a:pt x="5320" y="42066"/>
                  </a:lnTo>
                  <a:lnTo>
                    <a:pt x="7863" y="31380"/>
                  </a:lnTo>
                  <a:lnTo>
                    <a:pt x="11503" y="21543"/>
                  </a:lnTo>
                  <a:lnTo>
                    <a:pt x="16234" y="12954"/>
                  </a:lnTo>
                  <a:lnTo>
                    <a:pt x="22159" y="6389"/>
                  </a:lnTo>
                  <a:lnTo>
                    <a:pt x="29215" y="2090"/>
                  </a:lnTo>
                  <a:lnTo>
                    <a:pt x="37052" y="0"/>
                  </a:lnTo>
                  <a:lnTo>
                    <a:pt x="45151" y="26"/>
                  </a:lnTo>
                  <a:lnTo>
                    <a:pt x="53184" y="1899"/>
                  </a:lnTo>
                  <a:lnTo>
                    <a:pt x="60864" y="5408"/>
                  </a:lnTo>
                  <a:lnTo>
                    <a:pt x="67867" y="10495"/>
                  </a:lnTo>
                  <a:lnTo>
                    <a:pt x="74085" y="16985"/>
                  </a:lnTo>
                  <a:lnTo>
                    <a:pt x="79260" y="24612"/>
                  </a:lnTo>
                  <a:lnTo>
                    <a:pt x="82912" y="33100"/>
                  </a:lnTo>
                  <a:lnTo>
                    <a:pt x="84925" y="42216"/>
                  </a:lnTo>
                  <a:lnTo>
                    <a:pt x="85480" y="51777"/>
                  </a:lnTo>
                  <a:lnTo>
                    <a:pt x="84875" y="61648"/>
                  </a:lnTo>
                  <a:lnTo>
                    <a:pt x="83387" y="71723"/>
                  </a:lnTo>
                  <a:lnTo>
                    <a:pt x="80933" y="81606"/>
                  </a:lnTo>
                  <a:lnTo>
                    <a:pt x="77084" y="90637"/>
                  </a:lnTo>
                  <a:lnTo>
                    <a:pt x="71732" y="98520"/>
                  </a:lnTo>
                  <a:lnTo>
                    <a:pt x="65500" y="105153"/>
                  </a:lnTo>
                  <a:lnTo>
                    <a:pt x="58965" y="111104"/>
                  </a:lnTo>
                  <a:lnTo>
                    <a:pt x="51553" y="116892"/>
                  </a:lnTo>
                  <a:lnTo>
                    <a:pt x="42113" y="12346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330759" y="2888437"/>
              <a:ext cx="140375" cy="109462"/>
            </a:xfrm>
            <a:custGeom>
              <a:avLst/>
              <a:gdLst/>
              <a:ahLst/>
              <a:cxnLst/>
              <a:rect l="0" t="0" r="0" b="0"/>
              <a:pathLst>
                <a:path w="140375" h="109462">
                  <a:moveTo>
                    <a:pt x="66675" y="19336"/>
                  </a:moveTo>
                  <a:lnTo>
                    <a:pt x="63607" y="10803"/>
                  </a:lnTo>
                  <a:lnTo>
                    <a:pt x="59544" y="5017"/>
                  </a:lnTo>
                  <a:lnTo>
                    <a:pt x="54057" y="1509"/>
                  </a:lnTo>
                  <a:lnTo>
                    <a:pt x="47470" y="0"/>
                  </a:lnTo>
                  <a:lnTo>
                    <a:pt x="40320" y="419"/>
                  </a:lnTo>
                  <a:lnTo>
                    <a:pt x="32985" y="2555"/>
                  </a:lnTo>
                  <a:lnTo>
                    <a:pt x="25971" y="6407"/>
                  </a:lnTo>
                  <a:lnTo>
                    <a:pt x="19959" y="12255"/>
                  </a:lnTo>
                  <a:lnTo>
                    <a:pt x="15217" y="20068"/>
                  </a:lnTo>
                  <a:lnTo>
                    <a:pt x="11511" y="29396"/>
                  </a:lnTo>
                  <a:lnTo>
                    <a:pt x="8319" y="39565"/>
                  </a:lnTo>
                  <a:lnTo>
                    <a:pt x="5286" y="50106"/>
                  </a:lnTo>
                  <a:lnTo>
                    <a:pt x="2567" y="60774"/>
                  </a:lnTo>
                  <a:lnTo>
                    <a:pt x="718" y="71462"/>
                  </a:lnTo>
                  <a:lnTo>
                    <a:pt x="0" y="82113"/>
                  </a:lnTo>
                  <a:lnTo>
                    <a:pt x="689" y="92059"/>
                  </a:lnTo>
                  <a:lnTo>
                    <a:pt x="3211" y="100076"/>
                  </a:lnTo>
                  <a:lnTo>
                    <a:pt x="7614" y="105645"/>
                  </a:lnTo>
                  <a:lnTo>
                    <a:pt x="13488" y="108739"/>
                  </a:lnTo>
                  <a:lnTo>
                    <a:pt x="20178" y="109461"/>
                  </a:lnTo>
                  <a:lnTo>
                    <a:pt x="27222" y="108127"/>
                  </a:lnTo>
                  <a:lnTo>
                    <a:pt x="34219" y="104997"/>
                  </a:lnTo>
                  <a:lnTo>
                    <a:pt x="40756" y="100172"/>
                  </a:lnTo>
                  <a:lnTo>
                    <a:pt x="46660" y="93856"/>
                  </a:lnTo>
                  <a:lnTo>
                    <a:pt x="51793" y="86178"/>
                  </a:lnTo>
                  <a:lnTo>
                    <a:pt x="55950" y="77124"/>
                  </a:lnTo>
                  <a:lnTo>
                    <a:pt x="59129" y="66838"/>
                  </a:lnTo>
                  <a:lnTo>
                    <a:pt x="61811" y="56530"/>
                  </a:lnTo>
                  <a:lnTo>
                    <a:pt x="65512" y="48460"/>
                  </a:lnTo>
                  <a:lnTo>
                    <a:pt x="70907" y="43918"/>
                  </a:lnTo>
                  <a:lnTo>
                    <a:pt x="76891" y="42823"/>
                  </a:lnTo>
                  <a:lnTo>
                    <a:pt x="83089" y="44344"/>
                  </a:lnTo>
                  <a:lnTo>
                    <a:pt x="89730" y="47367"/>
                  </a:lnTo>
                  <a:lnTo>
                    <a:pt x="98308" y="50970"/>
                  </a:lnTo>
                  <a:lnTo>
                    <a:pt x="112933" y="55446"/>
                  </a:lnTo>
                  <a:lnTo>
                    <a:pt x="140374" y="6145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513247" y="2876188"/>
              <a:ext cx="31587" cy="63172"/>
            </a:xfrm>
            <a:custGeom>
              <a:avLst/>
              <a:gdLst/>
              <a:ahLst/>
              <a:cxnLst/>
              <a:rect l="0" t="0" r="0" b="0"/>
              <a:pathLst>
                <a:path w="31587" h="63172">
                  <a:moveTo>
                    <a:pt x="0" y="0"/>
                  </a:moveTo>
                  <a:lnTo>
                    <a:pt x="3001" y="8734"/>
                  </a:lnTo>
                  <a:lnTo>
                    <a:pt x="6424" y="16440"/>
                  </a:lnTo>
                  <a:lnTo>
                    <a:pt x="10611" y="23838"/>
                  </a:lnTo>
                  <a:lnTo>
                    <a:pt x="15185" y="30980"/>
                  </a:lnTo>
                  <a:lnTo>
                    <a:pt x="19864" y="38518"/>
                  </a:lnTo>
                  <a:lnTo>
                    <a:pt x="25060" y="48235"/>
                  </a:lnTo>
                  <a:lnTo>
                    <a:pt x="31586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492190" y="277090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586947" y="2739317"/>
              <a:ext cx="52643" cy="135840"/>
            </a:xfrm>
            <a:custGeom>
              <a:avLst/>
              <a:gdLst/>
              <a:ahLst/>
              <a:cxnLst/>
              <a:rect l="0" t="0" r="0" b="0"/>
              <a:pathLst>
                <a:path w="52643" h="135840">
                  <a:moveTo>
                    <a:pt x="0" y="126342"/>
                  </a:moveTo>
                  <a:lnTo>
                    <a:pt x="5619" y="134330"/>
                  </a:lnTo>
                  <a:lnTo>
                    <a:pt x="8733" y="135839"/>
                  </a:lnTo>
                  <a:lnTo>
                    <a:pt x="9579" y="132758"/>
                  </a:lnTo>
                  <a:lnTo>
                    <a:pt x="8874" y="127076"/>
                  </a:lnTo>
                  <a:lnTo>
                    <a:pt x="7335" y="119606"/>
                  </a:lnTo>
                  <a:lnTo>
                    <a:pt x="5636" y="110596"/>
                  </a:lnTo>
                  <a:lnTo>
                    <a:pt x="4144" y="100277"/>
                  </a:lnTo>
                  <a:lnTo>
                    <a:pt x="3300" y="89242"/>
                  </a:lnTo>
                  <a:lnTo>
                    <a:pt x="3707" y="78366"/>
                  </a:lnTo>
                  <a:lnTo>
                    <a:pt x="5574" y="68120"/>
                  </a:lnTo>
                  <a:lnTo>
                    <a:pt x="8776" y="58442"/>
                  </a:lnTo>
                  <a:lnTo>
                    <a:pt x="13058" y="48949"/>
                  </a:lnTo>
                  <a:lnTo>
                    <a:pt x="18152" y="39388"/>
                  </a:lnTo>
                  <a:lnTo>
                    <a:pt x="23722" y="30118"/>
                  </a:lnTo>
                  <a:lnTo>
                    <a:pt x="30019" y="21115"/>
                  </a:lnTo>
                  <a:lnTo>
                    <a:pt x="38710" y="11583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639589" y="2936178"/>
              <a:ext cx="228716" cy="150581"/>
            </a:xfrm>
            <a:custGeom>
              <a:avLst/>
              <a:gdLst/>
              <a:ahLst/>
              <a:cxnLst/>
              <a:rect l="0" t="0" r="0" b="0"/>
              <a:pathLst>
                <a:path w="228716" h="150581">
                  <a:moveTo>
                    <a:pt x="0" y="24238"/>
                  </a:moveTo>
                  <a:lnTo>
                    <a:pt x="5868" y="30105"/>
                  </a:lnTo>
                  <a:lnTo>
                    <a:pt x="11433" y="35670"/>
                  </a:lnTo>
                  <a:lnTo>
                    <a:pt x="17241" y="41460"/>
                  </a:lnTo>
                  <a:lnTo>
                    <a:pt x="23667" y="47194"/>
                  </a:lnTo>
                  <a:lnTo>
                    <a:pt x="31294" y="52228"/>
                  </a:lnTo>
                  <a:lnTo>
                    <a:pt x="40323" y="56254"/>
                  </a:lnTo>
                  <a:lnTo>
                    <a:pt x="50478" y="59452"/>
                  </a:lnTo>
                  <a:lnTo>
                    <a:pt x="61205" y="62290"/>
                  </a:lnTo>
                  <a:lnTo>
                    <a:pt x="72126" y="65084"/>
                  </a:lnTo>
                  <a:lnTo>
                    <a:pt x="83219" y="67810"/>
                  </a:lnTo>
                  <a:lnTo>
                    <a:pt x="94724" y="70195"/>
                  </a:lnTo>
                  <a:lnTo>
                    <a:pt x="106760" y="72098"/>
                  </a:lnTo>
                  <a:lnTo>
                    <a:pt x="119299" y="73530"/>
                  </a:lnTo>
                  <a:lnTo>
                    <a:pt x="132256" y="74566"/>
                  </a:lnTo>
                  <a:lnTo>
                    <a:pt x="145528" y="75293"/>
                  </a:lnTo>
                  <a:lnTo>
                    <a:pt x="158865" y="75629"/>
                  </a:lnTo>
                  <a:lnTo>
                    <a:pt x="171893" y="75329"/>
                  </a:lnTo>
                  <a:lnTo>
                    <a:pt x="184413" y="74303"/>
                  </a:lnTo>
                  <a:lnTo>
                    <a:pt x="195768" y="72293"/>
                  </a:lnTo>
                  <a:lnTo>
                    <a:pt x="204804" y="68808"/>
                  </a:lnTo>
                  <a:lnTo>
                    <a:pt x="211098" y="63718"/>
                  </a:lnTo>
                  <a:lnTo>
                    <a:pt x="214864" y="57198"/>
                  </a:lnTo>
                  <a:lnTo>
                    <a:pt x="216578" y="49532"/>
                  </a:lnTo>
                  <a:lnTo>
                    <a:pt x="216731" y="41008"/>
                  </a:lnTo>
                  <a:lnTo>
                    <a:pt x="215584" y="31863"/>
                  </a:lnTo>
                  <a:lnTo>
                    <a:pt x="213162" y="22280"/>
                  </a:lnTo>
                  <a:lnTo>
                    <a:pt x="209628" y="12439"/>
                  </a:lnTo>
                  <a:lnTo>
                    <a:pt x="206927" y="4078"/>
                  </a:lnTo>
                  <a:lnTo>
                    <a:pt x="207036" y="0"/>
                  </a:lnTo>
                  <a:lnTo>
                    <a:pt x="208869" y="570"/>
                  </a:lnTo>
                  <a:lnTo>
                    <a:pt x="211704" y="4621"/>
                  </a:lnTo>
                  <a:lnTo>
                    <a:pt x="215424" y="10978"/>
                  </a:lnTo>
                  <a:lnTo>
                    <a:pt x="219938" y="18814"/>
                  </a:lnTo>
                  <a:lnTo>
                    <a:pt x="224457" y="27593"/>
                  </a:lnTo>
                  <a:lnTo>
                    <a:pt x="227601" y="36980"/>
                  </a:lnTo>
                  <a:lnTo>
                    <a:pt x="228715" y="46755"/>
                  </a:lnTo>
                  <a:lnTo>
                    <a:pt x="227819" y="56617"/>
                  </a:lnTo>
                  <a:lnTo>
                    <a:pt x="225234" y="66170"/>
                  </a:lnTo>
                  <a:lnTo>
                    <a:pt x="221341" y="75225"/>
                  </a:lnTo>
                  <a:lnTo>
                    <a:pt x="216322" y="83612"/>
                  </a:lnTo>
                  <a:lnTo>
                    <a:pt x="210147" y="91100"/>
                  </a:lnTo>
                  <a:lnTo>
                    <a:pt x="202890" y="97660"/>
                  </a:lnTo>
                  <a:lnTo>
                    <a:pt x="194733" y="103575"/>
                  </a:lnTo>
                  <a:lnTo>
                    <a:pt x="185880" y="109323"/>
                  </a:lnTo>
                  <a:lnTo>
                    <a:pt x="176526" y="115192"/>
                  </a:lnTo>
                  <a:lnTo>
                    <a:pt x="167079" y="121170"/>
                  </a:lnTo>
                  <a:lnTo>
                    <a:pt x="157136" y="127730"/>
                  </a:lnTo>
                  <a:lnTo>
                    <a:pt x="144708" y="136570"/>
                  </a:lnTo>
                  <a:lnTo>
                    <a:pt x="126342" y="15058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8" name="Freeform 127"/>
          <p:cNvSpPr/>
          <p:nvPr/>
        </p:nvSpPr>
        <p:spPr>
          <a:xfrm>
            <a:off x="1431875" y="4537782"/>
            <a:ext cx="2147815" cy="810695"/>
          </a:xfrm>
          <a:custGeom>
            <a:avLst/>
            <a:gdLst/>
            <a:ahLst/>
            <a:cxnLst/>
            <a:rect l="0" t="0" r="0" b="0"/>
            <a:pathLst>
              <a:path w="2147815" h="810695">
                <a:moveTo>
                  <a:pt x="0" y="0"/>
                </a:moveTo>
                <a:lnTo>
                  <a:pt x="2147814" y="0"/>
                </a:lnTo>
                <a:lnTo>
                  <a:pt x="2147814" y="810694"/>
                </a:lnTo>
                <a:lnTo>
                  <a:pt x="0" y="810694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128"/>
          <p:cNvSpPr/>
          <p:nvPr/>
        </p:nvSpPr>
        <p:spPr>
          <a:xfrm>
            <a:off x="5938072" y="4327212"/>
            <a:ext cx="863339" cy="863338"/>
          </a:xfrm>
          <a:custGeom>
            <a:avLst/>
            <a:gdLst/>
            <a:ahLst/>
            <a:cxnLst/>
            <a:rect l="0" t="0" r="0" b="0"/>
            <a:pathLst>
              <a:path w="863339" h="863338">
                <a:moveTo>
                  <a:pt x="0" y="0"/>
                </a:moveTo>
                <a:lnTo>
                  <a:pt x="863338" y="0"/>
                </a:lnTo>
                <a:lnTo>
                  <a:pt x="863338" y="863337"/>
                </a:lnTo>
                <a:lnTo>
                  <a:pt x="0" y="863337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Freeform 129"/>
          <p:cNvSpPr/>
          <p:nvPr/>
        </p:nvSpPr>
        <p:spPr>
          <a:xfrm>
            <a:off x="4885223" y="2295212"/>
            <a:ext cx="10529" cy="284270"/>
          </a:xfrm>
          <a:custGeom>
            <a:avLst/>
            <a:gdLst/>
            <a:ahLst/>
            <a:cxnLst/>
            <a:rect l="0" t="0" r="0" b="0"/>
            <a:pathLst>
              <a:path w="10529" h="284270">
                <a:moveTo>
                  <a:pt x="0" y="0"/>
                </a:moveTo>
                <a:lnTo>
                  <a:pt x="0" y="11802"/>
                </a:lnTo>
                <a:lnTo>
                  <a:pt x="0" y="23571"/>
                </a:lnTo>
                <a:lnTo>
                  <a:pt x="0" y="36462"/>
                </a:lnTo>
                <a:lnTo>
                  <a:pt x="0" y="50310"/>
                </a:lnTo>
                <a:lnTo>
                  <a:pt x="0" y="64638"/>
                </a:lnTo>
                <a:lnTo>
                  <a:pt x="0" y="79107"/>
                </a:lnTo>
                <a:lnTo>
                  <a:pt x="0" y="93557"/>
                </a:lnTo>
                <a:lnTo>
                  <a:pt x="0" y="107933"/>
                </a:lnTo>
                <a:lnTo>
                  <a:pt x="4" y="122227"/>
                </a:lnTo>
                <a:lnTo>
                  <a:pt x="177" y="136452"/>
                </a:lnTo>
                <a:lnTo>
                  <a:pt x="825" y="150622"/>
                </a:lnTo>
                <a:lnTo>
                  <a:pt x="2074" y="164752"/>
                </a:lnTo>
                <a:lnTo>
                  <a:pt x="3727" y="178853"/>
                </a:lnTo>
                <a:lnTo>
                  <a:pt x="5375" y="192934"/>
                </a:lnTo>
                <a:lnTo>
                  <a:pt x="6778" y="206992"/>
                </a:lnTo>
                <a:lnTo>
                  <a:pt x="7873" y="220810"/>
                </a:lnTo>
                <a:lnTo>
                  <a:pt x="8801" y="235529"/>
                </a:lnTo>
                <a:lnTo>
                  <a:pt x="9639" y="254675"/>
                </a:lnTo>
                <a:lnTo>
                  <a:pt x="10528" y="2842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Freeform 130"/>
          <p:cNvSpPr/>
          <p:nvPr/>
        </p:nvSpPr>
        <p:spPr>
          <a:xfrm>
            <a:off x="4895751" y="3274362"/>
            <a:ext cx="10529" cy="273742"/>
          </a:xfrm>
          <a:custGeom>
            <a:avLst/>
            <a:gdLst/>
            <a:ahLst/>
            <a:cxnLst/>
            <a:rect l="0" t="0" r="0" b="0"/>
            <a:pathLst>
              <a:path w="10529" h="273742">
                <a:moveTo>
                  <a:pt x="10528" y="0"/>
                </a:moveTo>
                <a:lnTo>
                  <a:pt x="7662" y="8936"/>
                </a:lnTo>
                <a:lnTo>
                  <a:pt x="5520" y="18562"/>
                </a:lnTo>
                <a:lnTo>
                  <a:pt x="3916" y="29854"/>
                </a:lnTo>
                <a:lnTo>
                  <a:pt x="2736" y="42694"/>
                </a:lnTo>
                <a:lnTo>
                  <a:pt x="1888" y="56823"/>
                </a:lnTo>
                <a:lnTo>
                  <a:pt x="1290" y="71952"/>
                </a:lnTo>
                <a:lnTo>
                  <a:pt x="876" y="87986"/>
                </a:lnTo>
                <a:lnTo>
                  <a:pt x="591" y="105023"/>
                </a:lnTo>
                <a:lnTo>
                  <a:pt x="398" y="123029"/>
                </a:lnTo>
                <a:lnTo>
                  <a:pt x="267" y="141694"/>
                </a:lnTo>
                <a:lnTo>
                  <a:pt x="179" y="160528"/>
                </a:lnTo>
                <a:lnTo>
                  <a:pt x="120" y="179222"/>
                </a:lnTo>
                <a:lnTo>
                  <a:pt x="80" y="197302"/>
                </a:lnTo>
                <a:lnTo>
                  <a:pt x="49" y="216030"/>
                </a:lnTo>
                <a:lnTo>
                  <a:pt x="24" y="239284"/>
                </a:lnTo>
                <a:lnTo>
                  <a:pt x="0" y="2737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Freeform 131"/>
          <p:cNvSpPr/>
          <p:nvPr/>
        </p:nvSpPr>
        <p:spPr>
          <a:xfrm>
            <a:off x="3200663" y="2832165"/>
            <a:ext cx="305327" cy="31587"/>
          </a:xfrm>
          <a:custGeom>
            <a:avLst/>
            <a:gdLst/>
            <a:ahLst/>
            <a:cxnLst/>
            <a:rect l="0" t="0" r="0" b="0"/>
            <a:pathLst>
              <a:path w="305327" h="31587">
                <a:moveTo>
                  <a:pt x="305326" y="31586"/>
                </a:moveTo>
                <a:lnTo>
                  <a:pt x="296525" y="28652"/>
                </a:lnTo>
                <a:lnTo>
                  <a:pt x="288179" y="25870"/>
                </a:lnTo>
                <a:lnTo>
                  <a:pt x="279470" y="22975"/>
                </a:lnTo>
                <a:lnTo>
                  <a:pt x="270004" y="20107"/>
                </a:lnTo>
                <a:lnTo>
                  <a:pt x="259212" y="17591"/>
                </a:lnTo>
                <a:lnTo>
                  <a:pt x="246909" y="15580"/>
                </a:lnTo>
                <a:lnTo>
                  <a:pt x="233071" y="14068"/>
                </a:lnTo>
                <a:lnTo>
                  <a:pt x="217656" y="12973"/>
                </a:lnTo>
                <a:lnTo>
                  <a:pt x="200818" y="12196"/>
                </a:lnTo>
                <a:lnTo>
                  <a:pt x="183310" y="11486"/>
                </a:lnTo>
                <a:lnTo>
                  <a:pt x="166332" y="10470"/>
                </a:lnTo>
                <a:lnTo>
                  <a:pt x="150509" y="8971"/>
                </a:lnTo>
                <a:lnTo>
                  <a:pt x="135770" y="7148"/>
                </a:lnTo>
                <a:lnTo>
                  <a:pt x="121643" y="5386"/>
                </a:lnTo>
                <a:lnTo>
                  <a:pt x="107763" y="3906"/>
                </a:lnTo>
                <a:lnTo>
                  <a:pt x="93777" y="2762"/>
                </a:lnTo>
                <a:lnTo>
                  <a:pt x="79300" y="1919"/>
                </a:lnTo>
                <a:lnTo>
                  <a:pt x="64200" y="1318"/>
                </a:lnTo>
                <a:lnTo>
                  <a:pt x="49271" y="897"/>
                </a:lnTo>
                <a:lnTo>
                  <a:pt x="34650" y="561"/>
                </a:lnTo>
                <a:lnTo>
                  <a:pt x="19053" y="27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Freeform 132"/>
          <p:cNvSpPr/>
          <p:nvPr/>
        </p:nvSpPr>
        <p:spPr>
          <a:xfrm>
            <a:off x="5895958" y="2874279"/>
            <a:ext cx="368499" cy="126343"/>
          </a:xfrm>
          <a:custGeom>
            <a:avLst/>
            <a:gdLst/>
            <a:ahLst/>
            <a:cxnLst/>
            <a:rect l="0" t="0" r="0" b="0"/>
            <a:pathLst>
              <a:path w="368499" h="126343">
                <a:moveTo>
                  <a:pt x="368498" y="126342"/>
                </a:moveTo>
                <a:lnTo>
                  <a:pt x="362496" y="120475"/>
                </a:lnTo>
                <a:lnTo>
                  <a:pt x="355651" y="114910"/>
                </a:lnTo>
                <a:lnTo>
                  <a:pt x="347258" y="109111"/>
                </a:lnTo>
                <a:lnTo>
                  <a:pt x="337459" y="103031"/>
                </a:lnTo>
                <a:lnTo>
                  <a:pt x="326496" y="96700"/>
                </a:lnTo>
                <a:lnTo>
                  <a:pt x="314640" y="90177"/>
                </a:lnTo>
                <a:lnTo>
                  <a:pt x="302289" y="83674"/>
                </a:lnTo>
                <a:lnTo>
                  <a:pt x="289941" y="77540"/>
                </a:lnTo>
                <a:lnTo>
                  <a:pt x="277857" y="71931"/>
                </a:lnTo>
                <a:lnTo>
                  <a:pt x="265779" y="66674"/>
                </a:lnTo>
                <a:lnTo>
                  <a:pt x="253065" y="61377"/>
                </a:lnTo>
                <a:lnTo>
                  <a:pt x="239399" y="55815"/>
                </a:lnTo>
                <a:lnTo>
                  <a:pt x="224947" y="50095"/>
                </a:lnTo>
                <a:lnTo>
                  <a:pt x="210167" y="44555"/>
                </a:lnTo>
                <a:lnTo>
                  <a:pt x="195361" y="39382"/>
                </a:lnTo>
                <a:lnTo>
                  <a:pt x="180333" y="34603"/>
                </a:lnTo>
                <a:lnTo>
                  <a:pt x="164499" y="30167"/>
                </a:lnTo>
                <a:lnTo>
                  <a:pt x="147592" y="26000"/>
                </a:lnTo>
                <a:lnTo>
                  <a:pt x="129813" y="22032"/>
                </a:lnTo>
                <a:lnTo>
                  <a:pt x="111647" y="18207"/>
                </a:lnTo>
                <a:lnTo>
                  <a:pt x="93438" y="14487"/>
                </a:lnTo>
                <a:lnTo>
                  <a:pt x="75701" y="10992"/>
                </a:lnTo>
                <a:lnTo>
                  <a:pt x="57248" y="7653"/>
                </a:lnTo>
                <a:lnTo>
                  <a:pt x="34226" y="417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Freeform 133"/>
          <p:cNvSpPr/>
          <p:nvPr/>
        </p:nvSpPr>
        <p:spPr>
          <a:xfrm>
            <a:off x="3253305" y="2758466"/>
            <a:ext cx="336913" cy="31586"/>
          </a:xfrm>
          <a:custGeom>
            <a:avLst/>
            <a:gdLst/>
            <a:ahLst/>
            <a:cxnLst/>
            <a:rect l="0" t="0" r="0" b="0"/>
            <a:pathLst>
              <a:path w="336913" h="31586">
                <a:moveTo>
                  <a:pt x="336912" y="31585"/>
                </a:moveTo>
                <a:lnTo>
                  <a:pt x="328044" y="28719"/>
                </a:lnTo>
                <a:lnTo>
                  <a:pt x="319057" y="26577"/>
                </a:lnTo>
                <a:lnTo>
                  <a:pt x="309062" y="24969"/>
                </a:lnTo>
                <a:lnTo>
                  <a:pt x="298081" y="23615"/>
                </a:lnTo>
                <a:lnTo>
                  <a:pt x="286270" y="22119"/>
                </a:lnTo>
                <a:lnTo>
                  <a:pt x="273806" y="20272"/>
                </a:lnTo>
                <a:lnTo>
                  <a:pt x="260696" y="18205"/>
                </a:lnTo>
                <a:lnTo>
                  <a:pt x="246767" y="16273"/>
                </a:lnTo>
                <a:lnTo>
                  <a:pt x="231992" y="14677"/>
                </a:lnTo>
                <a:lnTo>
                  <a:pt x="216478" y="13453"/>
                </a:lnTo>
                <a:lnTo>
                  <a:pt x="200379" y="12557"/>
                </a:lnTo>
                <a:lnTo>
                  <a:pt x="183844" y="11920"/>
                </a:lnTo>
                <a:lnTo>
                  <a:pt x="166995" y="11475"/>
                </a:lnTo>
                <a:lnTo>
                  <a:pt x="149923" y="11169"/>
                </a:lnTo>
                <a:lnTo>
                  <a:pt x="132704" y="10956"/>
                </a:lnTo>
                <a:lnTo>
                  <a:pt x="115547" y="10641"/>
                </a:lnTo>
                <a:lnTo>
                  <a:pt x="98794" y="9897"/>
                </a:lnTo>
                <a:lnTo>
                  <a:pt x="82608" y="8584"/>
                </a:lnTo>
                <a:lnTo>
                  <a:pt x="67187" y="6880"/>
                </a:lnTo>
                <a:lnTo>
                  <a:pt x="51138" y="5020"/>
                </a:lnTo>
                <a:lnTo>
                  <a:pt x="30816" y="283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Freeform 134"/>
          <p:cNvSpPr/>
          <p:nvPr/>
        </p:nvSpPr>
        <p:spPr>
          <a:xfrm>
            <a:off x="5927544" y="2779523"/>
            <a:ext cx="431669" cy="157928"/>
          </a:xfrm>
          <a:custGeom>
            <a:avLst/>
            <a:gdLst/>
            <a:ahLst/>
            <a:cxnLst/>
            <a:rect l="0" t="0" r="0" b="0"/>
            <a:pathLst>
              <a:path w="431669" h="157928">
                <a:moveTo>
                  <a:pt x="431668" y="157927"/>
                </a:moveTo>
                <a:lnTo>
                  <a:pt x="422800" y="154927"/>
                </a:lnTo>
                <a:lnTo>
                  <a:pt x="413813" y="151504"/>
                </a:lnTo>
                <a:lnTo>
                  <a:pt x="403822" y="147313"/>
                </a:lnTo>
                <a:lnTo>
                  <a:pt x="393014" y="142586"/>
                </a:lnTo>
                <a:lnTo>
                  <a:pt x="381851" y="137753"/>
                </a:lnTo>
                <a:lnTo>
                  <a:pt x="370641" y="133070"/>
                </a:lnTo>
                <a:lnTo>
                  <a:pt x="359356" y="128461"/>
                </a:lnTo>
                <a:lnTo>
                  <a:pt x="347723" y="123612"/>
                </a:lnTo>
                <a:lnTo>
                  <a:pt x="335605" y="118354"/>
                </a:lnTo>
                <a:lnTo>
                  <a:pt x="323009" y="112842"/>
                </a:lnTo>
                <a:lnTo>
                  <a:pt x="310015" y="107441"/>
                </a:lnTo>
                <a:lnTo>
                  <a:pt x="296718" y="102362"/>
                </a:lnTo>
                <a:lnTo>
                  <a:pt x="283365" y="97647"/>
                </a:lnTo>
                <a:lnTo>
                  <a:pt x="270326" y="93253"/>
                </a:lnTo>
                <a:lnTo>
                  <a:pt x="257776" y="89109"/>
                </a:lnTo>
                <a:lnTo>
                  <a:pt x="245552" y="84987"/>
                </a:lnTo>
                <a:lnTo>
                  <a:pt x="233271" y="80527"/>
                </a:lnTo>
                <a:lnTo>
                  <a:pt x="220714" y="75562"/>
                </a:lnTo>
                <a:lnTo>
                  <a:pt x="207991" y="70260"/>
                </a:lnTo>
                <a:lnTo>
                  <a:pt x="195441" y="65007"/>
                </a:lnTo>
                <a:lnTo>
                  <a:pt x="183248" y="60026"/>
                </a:lnTo>
                <a:lnTo>
                  <a:pt x="171110" y="55209"/>
                </a:lnTo>
                <a:lnTo>
                  <a:pt x="158361" y="50215"/>
                </a:lnTo>
                <a:lnTo>
                  <a:pt x="144670" y="44859"/>
                </a:lnTo>
                <a:lnTo>
                  <a:pt x="130033" y="39279"/>
                </a:lnTo>
                <a:lnTo>
                  <a:pt x="114597" y="33833"/>
                </a:lnTo>
                <a:lnTo>
                  <a:pt x="98551" y="28724"/>
                </a:lnTo>
                <a:lnTo>
                  <a:pt x="82386" y="23988"/>
                </a:lnTo>
                <a:lnTo>
                  <a:pt x="66847" y="19581"/>
                </a:lnTo>
                <a:lnTo>
                  <a:pt x="52305" y="15437"/>
                </a:lnTo>
                <a:lnTo>
                  <a:pt x="39212" y="11642"/>
                </a:lnTo>
                <a:lnTo>
                  <a:pt x="26999" y="8061"/>
                </a:lnTo>
                <a:lnTo>
                  <a:pt x="14597" y="437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Freeform 135"/>
          <p:cNvSpPr/>
          <p:nvPr/>
        </p:nvSpPr>
        <p:spPr>
          <a:xfrm>
            <a:off x="2526839" y="4432497"/>
            <a:ext cx="10529" cy="273742"/>
          </a:xfrm>
          <a:custGeom>
            <a:avLst/>
            <a:gdLst/>
            <a:ahLst/>
            <a:cxnLst/>
            <a:rect l="0" t="0" r="0" b="0"/>
            <a:pathLst>
              <a:path w="10529" h="273742">
                <a:moveTo>
                  <a:pt x="0" y="0"/>
                </a:moveTo>
                <a:lnTo>
                  <a:pt x="0" y="14602"/>
                </a:lnTo>
                <a:lnTo>
                  <a:pt x="0" y="27873"/>
                </a:lnTo>
                <a:lnTo>
                  <a:pt x="0" y="41074"/>
                </a:lnTo>
                <a:lnTo>
                  <a:pt x="0" y="54416"/>
                </a:lnTo>
                <a:lnTo>
                  <a:pt x="0" y="67925"/>
                </a:lnTo>
                <a:lnTo>
                  <a:pt x="5" y="81587"/>
                </a:lnTo>
                <a:lnTo>
                  <a:pt x="178" y="95699"/>
                </a:lnTo>
                <a:lnTo>
                  <a:pt x="826" y="110845"/>
                </a:lnTo>
                <a:lnTo>
                  <a:pt x="2075" y="127251"/>
                </a:lnTo>
                <a:lnTo>
                  <a:pt x="3727" y="144506"/>
                </a:lnTo>
                <a:lnTo>
                  <a:pt x="5375" y="161781"/>
                </a:lnTo>
                <a:lnTo>
                  <a:pt x="6778" y="178580"/>
                </a:lnTo>
                <a:lnTo>
                  <a:pt x="7873" y="194744"/>
                </a:lnTo>
                <a:lnTo>
                  <a:pt x="8801" y="212183"/>
                </a:lnTo>
                <a:lnTo>
                  <a:pt x="9640" y="235775"/>
                </a:lnTo>
                <a:lnTo>
                  <a:pt x="10528" y="27374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Freeform 136"/>
          <p:cNvSpPr/>
          <p:nvPr/>
        </p:nvSpPr>
        <p:spPr>
          <a:xfrm>
            <a:off x="2453139" y="5243191"/>
            <a:ext cx="10530" cy="336913"/>
          </a:xfrm>
          <a:custGeom>
            <a:avLst/>
            <a:gdLst/>
            <a:ahLst/>
            <a:cxnLst/>
            <a:rect l="0" t="0" r="0" b="0"/>
            <a:pathLst>
              <a:path w="10530" h="336913">
                <a:moveTo>
                  <a:pt x="10529" y="0"/>
                </a:moveTo>
                <a:lnTo>
                  <a:pt x="10529" y="11735"/>
                </a:lnTo>
                <a:lnTo>
                  <a:pt x="10529" y="22865"/>
                </a:lnTo>
                <a:lnTo>
                  <a:pt x="10529" y="34472"/>
                </a:lnTo>
                <a:lnTo>
                  <a:pt x="10529" y="46979"/>
                </a:lnTo>
                <a:lnTo>
                  <a:pt x="10529" y="60935"/>
                </a:lnTo>
                <a:lnTo>
                  <a:pt x="10529" y="76498"/>
                </a:lnTo>
                <a:lnTo>
                  <a:pt x="10529" y="93501"/>
                </a:lnTo>
                <a:lnTo>
                  <a:pt x="10529" y="111659"/>
                </a:lnTo>
                <a:lnTo>
                  <a:pt x="10529" y="130686"/>
                </a:lnTo>
                <a:lnTo>
                  <a:pt x="10529" y="150342"/>
                </a:lnTo>
                <a:lnTo>
                  <a:pt x="10529" y="170441"/>
                </a:lnTo>
                <a:lnTo>
                  <a:pt x="10524" y="190834"/>
                </a:lnTo>
                <a:lnTo>
                  <a:pt x="10351" y="210933"/>
                </a:lnTo>
                <a:lnTo>
                  <a:pt x="9703" y="229750"/>
                </a:lnTo>
                <a:lnTo>
                  <a:pt x="8454" y="246849"/>
                </a:lnTo>
                <a:lnTo>
                  <a:pt x="6793" y="262430"/>
                </a:lnTo>
                <a:lnTo>
                  <a:pt x="4966" y="278900"/>
                </a:lnTo>
                <a:lnTo>
                  <a:pt x="2812" y="301054"/>
                </a:lnTo>
                <a:lnTo>
                  <a:pt x="0" y="3369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0" name="Group 139"/>
          <p:cNvGrpSpPr/>
          <p:nvPr/>
        </p:nvGrpSpPr>
        <p:grpSpPr>
          <a:xfrm>
            <a:off x="1295005" y="4937865"/>
            <a:ext cx="231628" cy="157928"/>
            <a:chOff x="1295005" y="4937865"/>
            <a:chExt cx="231628" cy="157928"/>
          </a:xfrm>
        </p:grpSpPr>
        <p:sp>
          <p:nvSpPr>
            <p:cNvPr id="138" name="Freeform 137"/>
            <p:cNvSpPr/>
            <p:nvPr/>
          </p:nvSpPr>
          <p:spPr>
            <a:xfrm>
              <a:off x="1326590" y="4937865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21057"/>
                  </a:moveTo>
                  <a:lnTo>
                    <a:pt x="188306" y="20990"/>
                  </a:lnTo>
                  <a:lnTo>
                    <a:pt x="177178" y="20350"/>
                  </a:lnTo>
                  <a:lnTo>
                    <a:pt x="165579" y="19058"/>
                  </a:lnTo>
                  <a:lnTo>
                    <a:pt x="153418" y="17371"/>
                  </a:lnTo>
                  <a:lnTo>
                    <a:pt x="140758" y="15703"/>
                  </a:lnTo>
                  <a:lnTo>
                    <a:pt x="127697" y="14289"/>
                  </a:lnTo>
                  <a:lnTo>
                    <a:pt x="114173" y="13191"/>
                  </a:lnTo>
                  <a:lnTo>
                    <a:pt x="99959" y="12381"/>
                  </a:lnTo>
                  <a:lnTo>
                    <a:pt x="85005" y="11797"/>
                  </a:lnTo>
                  <a:lnTo>
                    <a:pt x="69764" y="11188"/>
                  </a:lnTo>
                  <a:lnTo>
                    <a:pt x="53406" y="9962"/>
                  </a:lnTo>
                  <a:lnTo>
                    <a:pt x="32259" y="68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295005" y="5074735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21057"/>
                  </a:moveTo>
                  <a:lnTo>
                    <a:pt x="212230" y="18190"/>
                  </a:lnTo>
                  <a:lnTo>
                    <a:pt x="203243" y="16049"/>
                  </a:lnTo>
                  <a:lnTo>
                    <a:pt x="193248" y="14441"/>
                  </a:lnTo>
                  <a:lnTo>
                    <a:pt x="182267" y="13088"/>
                  </a:lnTo>
                  <a:lnTo>
                    <a:pt x="170456" y="11591"/>
                  </a:lnTo>
                  <a:lnTo>
                    <a:pt x="157997" y="9744"/>
                  </a:lnTo>
                  <a:lnTo>
                    <a:pt x="145060" y="7678"/>
                  </a:lnTo>
                  <a:lnTo>
                    <a:pt x="131779" y="5745"/>
                  </a:lnTo>
                  <a:lnTo>
                    <a:pt x="118252" y="4149"/>
                  </a:lnTo>
                  <a:lnTo>
                    <a:pt x="104391" y="2926"/>
                  </a:lnTo>
                  <a:lnTo>
                    <a:pt x="89941" y="2029"/>
                  </a:lnTo>
                  <a:lnTo>
                    <a:pt x="74827" y="1391"/>
                  </a:lnTo>
                  <a:lnTo>
                    <a:pt x="59675" y="947"/>
                  </a:lnTo>
                  <a:lnTo>
                    <a:pt x="44130" y="591"/>
                  </a:lnTo>
                  <a:lnTo>
                    <a:pt x="25708" y="2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3463875" y="4853637"/>
            <a:ext cx="263214" cy="136871"/>
            <a:chOff x="3463875" y="4853637"/>
            <a:chExt cx="263214" cy="136871"/>
          </a:xfrm>
        </p:grpSpPr>
        <p:sp>
          <p:nvSpPr>
            <p:cNvPr id="141" name="Freeform 140"/>
            <p:cNvSpPr/>
            <p:nvPr/>
          </p:nvSpPr>
          <p:spPr>
            <a:xfrm>
              <a:off x="3463875" y="4853637"/>
              <a:ext cx="231628" cy="15223"/>
            </a:xfrm>
            <a:custGeom>
              <a:avLst/>
              <a:gdLst/>
              <a:ahLst/>
              <a:cxnLst/>
              <a:rect l="0" t="0" r="0" b="0"/>
              <a:pathLst>
                <a:path w="231628" h="15223">
                  <a:moveTo>
                    <a:pt x="231627" y="10528"/>
                  </a:moveTo>
                  <a:lnTo>
                    <a:pt x="219892" y="10595"/>
                  </a:lnTo>
                  <a:lnTo>
                    <a:pt x="208763" y="11236"/>
                  </a:lnTo>
                  <a:lnTo>
                    <a:pt x="197160" y="12523"/>
                  </a:lnTo>
                  <a:lnTo>
                    <a:pt x="184827" y="14037"/>
                  </a:lnTo>
                  <a:lnTo>
                    <a:pt x="171518" y="15057"/>
                  </a:lnTo>
                  <a:lnTo>
                    <a:pt x="157209" y="15222"/>
                  </a:lnTo>
                  <a:lnTo>
                    <a:pt x="142031" y="14667"/>
                  </a:lnTo>
                  <a:lnTo>
                    <a:pt x="126169" y="13830"/>
                  </a:lnTo>
                  <a:lnTo>
                    <a:pt x="109803" y="13001"/>
                  </a:lnTo>
                  <a:lnTo>
                    <a:pt x="93239" y="12141"/>
                  </a:lnTo>
                  <a:lnTo>
                    <a:pt x="76892" y="10965"/>
                  </a:lnTo>
                  <a:lnTo>
                    <a:pt x="60991" y="9330"/>
                  </a:lnTo>
                  <a:lnTo>
                    <a:pt x="46162" y="7393"/>
                  </a:lnTo>
                  <a:lnTo>
                    <a:pt x="32062" y="5344"/>
                  </a:lnTo>
                  <a:lnTo>
                    <a:pt x="17456" y="30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516518" y="4979979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98835" y="0"/>
                  </a:lnTo>
                  <a:lnTo>
                    <a:pt x="187706" y="0"/>
                  </a:lnTo>
                  <a:lnTo>
                    <a:pt x="176107" y="0"/>
                  </a:lnTo>
                  <a:lnTo>
                    <a:pt x="163946" y="0"/>
                  </a:lnTo>
                  <a:lnTo>
                    <a:pt x="151286" y="0"/>
                  </a:lnTo>
                  <a:lnTo>
                    <a:pt x="138231" y="5"/>
                  </a:lnTo>
                  <a:lnTo>
                    <a:pt x="124879" y="177"/>
                  </a:lnTo>
                  <a:lnTo>
                    <a:pt x="111313" y="825"/>
                  </a:lnTo>
                  <a:lnTo>
                    <a:pt x="97598" y="2074"/>
                  </a:lnTo>
                  <a:lnTo>
                    <a:pt x="83779" y="3726"/>
                  </a:lnTo>
                  <a:lnTo>
                    <a:pt x="69889" y="5375"/>
                  </a:lnTo>
                  <a:lnTo>
                    <a:pt x="55968" y="6778"/>
                  </a:lnTo>
                  <a:lnTo>
                    <a:pt x="42640" y="7873"/>
                  </a:lnTo>
                  <a:lnTo>
                    <a:pt x="29793" y="8801"/>
                  </a:lnTo>
                  <a:lnTo>
                    <a:pt x="16298" y="964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4" name="Freeform 143"/>
          <p:cNvSpPr/>
          <p:nvPr/>
        </p:nvSpPr>
        <p:spPr>
          <a:xfrm>
            <a:off x="6393510" y="4211399"/>
            <a:ext cx="7817" cy="263213"/>
          </a:xfrm>
          <a:custGeom>
            <a:avLst/>
            <a:gdLst/>
            <a:ahLst/>
            <a:cxnLst/>
            <a:rect l="0" t="0" r="0" b="0"/>
            <a:pathLst>
              <a:path w="7817" h="263213">
                <a:moveTo>
                  <a:pt x="7816" y="0"/>
                </a:moveTo>
                <a:lnTo>
                  <a:pt x="4950" y="11802"/>
                </a:lnTo>
                <a:lnTo>
                  <a:pt x="2808" y="23571"/>
                </a:lnTo>
                <a:lnTo>
                  <a:pt x="1209" y="36466"/>
                </a:lnTo>
                <a:lnTo>
                  <a:pt x="201" y="50487"/>
                </a:lnTo>
                <a:lnTo>
                  <a:pt x="0" y="65464"/>
                </a:lnTo>
                <a:lnTo>
                  <a:pt x="652" y="81186"/>
                </a:lnTo>
                <a:lnTo>
                  <a:pt x="1890" y="97462"/>
                </a:lnTo>
                <a:lnTo>
                  <a:pt x="3254" y="114134"/>
                </a:lnTo>
                <a:lnTo>
                  <a:pt x="4463" y="131085"/>
                </a:lnTo>
                <a:lnTo>
                  <a:pt x="5426" y="148227"/>
                </a:lnTo>
                <a:lnTo>
                  <a:pt x="6145" y="165502"/>
                </a:lnTo>
                <a:lnTo>
                  <a:pt x="6664" y="182847"/>
                </a:lnTo>
                <a:lnTo>
                  <a:pt x="7030" y="199670"/>
                </a:lnTo>
                <a:lnTo>
                  <a:pt x="7323" y="216600"/>
                </a:lnTo>
                <a:lnTo>
                  <a:pt x="7570" y="236241"/>
                </a:lnTo>
                <a:lnTo>
                  <a:pt x="7816" y="2632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Freeform 144"/>
          <p:cNvSpPr/>
          <p:nvPr/>
        </p:nvSpPr>
        <p:spPr>
          <a:xfrm>
            <a:off x="6390797" y="5043150"/>
            <a:ext cx="2" cy="336913"/>
          </a:xfrm>
          <a:custGeom>
            <a:avLst/>
            <a:gdLst/>
            <a:ahLst/>
            <a:cxnLst/>
            <a:rect l="0" t="0" r="0" b="0"/>
            <a:pathLst>
              <a:path w="2" h="336913">
                <a:moveTo>
                  <a:pt x="1" y="0"/>
                </a:moveTo>
                <a:lnTo>
                  <a:pt x="1" y="14669"/>
                </a:lnTo>
                <a:lnTo>
                  <a:pt x="1" y="28580"/>
                </a:lnTo>
                <a:lnTo>
                  <a:pt x="1" y="43087"/>
                </a:lnTo>
                <a:lnTo>
                  <a:pt x="1" y="58634"/>
                </a:lnTo>
                <a:lnTo>
                  <a:pt x="1" y="75756"/>
                </a:lnTo>
                <a:lnTo>
                  <a:pt x="1" y="94578"/>
                </a:lnTo>
                <a:lnTo>
                  <a:pt x="1" y="114746"/>
                </a:lnTo>
                <a:lnTo>
                  <a:pt x="1" y="135647"/>
                </a:lnTo>
                <a:lnTo>
                  <a:pt x="1" y="156841"/>
                </a:lnTo>
                <a:lnTo>
                  <a:pt x="1" y="177779"/>
                </a:lnTo>
                <a:lnTo>
                  <a:pt x="1" y="197758"/>
                </a:lnTo>
                <a:lnTo>
                  <a:pt x="1" y="216487"/>
                </a:lnTo>
                <a:lnTo>
                  <a:pt x="1" y="234028"/>
                </a:lnTo>
                <a:lnTo>
                  <a:pt x="1" y="250590"/>
                </a:lnTo>
                <a:lnTo>
                  <a:pt x="1" y="266391"/>
                </a:lnTo>
                <a:lnTo>
                  <a:pt x="1" y="281221"/>
                </a:lnTo>
                <a:lnTo>
                  <a:pt x="0" y="296001"/>
                </a:lnTo>
                <a:lnTo>
                  <a:pt x="1" y="313152"/>
                </a:lnTo>
                <a:lnTo>
                  <a:pt x="1" y="3369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Freeform 145"/>
          <p:cNvSpPr/>
          <p:nvPr/>
        </p:nvSpPr>
        <p:spPr>
          <a:xfrm>
            <a:off x="5801202" y="4758880"/>
            <a:ext cx="263213" cy="1"/>
          </a:xfrm>
          <a:custGeom>
            <a:avLst/>
            <a:gdLst/>
            <a:ahLst/>
            <a:cxnLst/>
            <a:rect l="0" t="0" r="0" b="0"/>
            <a:pathLst>
              <a:path w="263213" h="1">
                <a:moveTo>
                  <a:pt x="263212" y="0"/>
                </a:moveTo>
                <a:lnTo>
                  <a:pt x="251477" y="0"/>
                </a:lnTo>
                <a:lnTo>
                  <a:pt x="240348" y="0"/>
                </a:lnTo>
                <a:lnTo>
                  <a:pt x="228750" y="0"/>
                </a:lnTo>
                <a:lnTo>
                  <a:pt x="216589" y="0"/>
                </a:lnTo>
                <a:lnTo>
                  <a:pt x="203928" y="0"/>
                </a:lnTo>
                <a:lnTo>
                  <a:pt x="190872" y="0"/>
                </a:lnTo>
                <a:lnTo>
                  <a:pt x="177521" y="0"/>
                </a:lnTo>
                <a:lnTo>
                  <a:pt x="163955" y="0"/>
                </a:lnTo>
                <a:lnTo>
                  <a:pt x="150236" y="0"/>
                </a:lnTo>
                <a:lnTo>
                  <a:pt x="136244" y="0"/>
                </a:lnTo>
                <a:lnTo>
                  <a:pt x="121705" y="0"/>
                </a:lnTo>
                <a:lnTo>
                  <a:pt x="106518" y="0"/>
                </a:lnTo>
                <a:lnTo>
                  <a:pt x="90894" y="0"/>
                </a:lnTo>
                <a:lnTo>
                  <a:pt x="75252" y="0"/>
                </a:lnTo>
                <a:lnTo>
                  <a:pt x="59860" y="0"/>
                </a:lnTo>
                <a:lnTo>
                  <a:pt x="45389" y="0"/>
                </a:lnTo>
                <a:lnTo>
                  <a:pt x="31578" y="0"/>
                </a:lnTo>
                <a:lnTo>
                  <a:pt x="17215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Freeform 146"/>
          <p:cNvSpPr/>
          <p:nvPr/>
        </p:nvSpPr>
        <p:spPr>
          <a:xfrm>
            <a:off x="6675067" y="4769811"/>
            <a:ext cx="242156" cy="10128"/>
          </a:xfrm>
          <a:custGeom>
            <a:avLst/>
            <a:gdLst/>
            <a:ahLst/>
            <a:cxnLst/>
            <a:rect l="0" t="0" r="0" b="0"/>
            <a:pathLst>
              <a:path w="242156" h="10128">
                <a:moveTo>
                  <a:pt x="242155" y="10127"/>
                </a:moveTo>
                <a:lnTo>
                  <a:pt x="233288" y="7260"/>
                </a:lnTo>
                <a:lnTo>
                  <a:pt x="224301" y="5118"/>
                </a:lnTo>
                <a:lnTo>
                  <a:pt x="214301" y="3515"/>
                </a:lnTo>
                <a:lnTo>
                  <a:pt x="203148" y="2334"/>
                </a:lnTo>
                <a:lnTo>
                  <a:pt x="190687" y="1485"/>
                </a:lnTo>
                <a:lnTo>
                  <a:pt x="176975" y="888"/>
                </a:lnTo>
                <a:lnTo>
                  <a:pt x="162212" y="474"/>
                </a:lnTo>
                <a:lnTo>
                  <a:pt x="146634" y="190"/>
                </a:lnTo>
                <a:lnTo>
                  <a:pt x="130461" y="0"/>
                </a:lnTo>
                <a:lnTo>
                  <a:pt x="114027" y="43"/>
                </a:lnTo>
                <a:lnTo>
                  <a:pt x="97769" y="603"/>
                </a:lnTo>
                <a:lnTo>
                  <a:pt x="81919" y="1792"/>
                </a:lnTo>
                <a:lnTo>
                  <a:pt x="66725" y="3414"/>
                </a:lnTo>
                <a:lnTo>
                  <a:pt x="50854" y="5209"/>
                </a:lnTo>
                <a:lnTo>
                  <a:pt x="30677" y="7339"/>
                </a:lnTo>
                <a:lnTo>
                  <a:pt x="0" y="1012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452725" y="247358"/>
            <a:ext cx="1726675" cy="563337"/>
            <a:chOff x="452725" y="247358"/>
            <a:chExt cx="1726675" cy="563337"/>
          </a:xfrm>
        </p:grpSpPr>
        <p:sp>
          <p:nvSpPr>
            <p:cNvPr id="2" name="Freeform 1"/>
            <p:cNvSpPr/>
            <p:nvPr/>
          </p:nvSpPr>
          <p:spPr>
            <a:xfrm>
              <a:off x="560723" y="284269"/>
              <a:ext cx="28873" cy="379027"/>
            </a:xfrm>
            <a:custGeom>
              <a:avLst/>
              <a:gdLst/>
              <a:ahLst/>
              <a:cxnLst/>
              <a:rect l="0" t="0" r="0" b="0"/>
              <a:pathLst>
                <a:path w="28873" h="379027">
                  <a:moveTo>
                    <a:pt x="7815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55"/>
                  </a:lnTo>
                  <a:lnTo>
                    <a:pt x="200" y="39009"/>
                  </a:lnTo>
                  <a:lnTo>
                    <a:pt x="0" y="51468"/>
                  </a:lnTo>
                  <a:lnTo>
                    <a:pt x="656" y="65171"/>
                  </a:lnTo>
                  <a:lnTo>
                    <a:pt x="2067" y="79588"/>
                  </a:lnTo>
                  <a:lnTo>
                    <a:pt x="4079" y="93869"/>
                  </a:lnTo>
                  <a:lnTo>
                    <a:pt x="6537" y="107554"/>
                  </a:lnTo>
                  <a:lnTo>
                    <a:pt x="9152" y="121028"/>
                  </a:lnTo>
                  <a:lnTo>
                    <a:pt x="11520" y="135287"/>
                  </a:lnTo>
                  <a:lnTo>
                    <a:pt x="13446" y="150834"/>
                  </a:lnTo>
                  <a:lnTo>
                    <a:pt x="15077" y="167210"/>
                  </a:lnTo>
                  <a:lnTo>
                    <a:pt x="16786" y="183296"/>
                  </a:lnTo>
                  <a:lnTo>
                    <a:pt x="18786" y="198461"/>
                  </a:lnTo>
                  <a:lnTo>
                    <a:pt x="20962" y="212898"/>
                  </a:lnTo>
                  <a:lnTo>
                    <a:pt x="22969" y="227339"/>
                  </a:lnTo>
                  <a:lnTo>
                    <a:pt x="24617" y="242232"/>
                  </a:lnTo>
                  <a:lnTo>
                    <a:pt x="25876" y="257541"/>
                  </a:lnTo>
                  <a:lnTo>
                    <a:pt x="26795" y="272910"/>
                  </a:lnTo>
                  <a:lnTo>
                    <a:pt x="27449" y="288105"/>
                  </a:lnTo>
                  <a:lnTo>
                    <a:pt x="27905" y="303025"/>
                  </a:lnTo>
                  <a:lnTo>
                    <a:pt x="28268" y="319413"/>
                  </a:lnTo>
                  <a:lnTo>
                    <a:pt x="28573" y="342059"/>
                  </a:lnTo>
                  <a:lnTo>
                    <a:pt x="28872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52725" y="247358"/>
              <a:ext cx="379027" cy="418609"/>
            </a:xfrm>
            <a:custGeom>
              <a:avLst/>
              <a:gdLst/>
              <a:ahLst/>
              <a:cxnLst/>
              <a:rect l="0" t="0" r="0" b="0"/>
              <a:pathLst>
                <a:path w="379027" h="418609">
                  <a:moveTo>
                    <a:pt x="0" y="110610"/>
                  </a:moveTo>
                  <a:lnTo>
                    <a:pt x="134" y="99009"/>
                  </a:lnTo>
                  <a:lnTo>
                    <a:pt x="1414" y="89161"/>
                  </a:lnTo>
                  <a:lnTo>
                    <a:pt x="4007" y="80156"/>
                  </a:lnTo>
                  <a:lnTo>
                    <a:pt x="7727" y="71714"/>
                  </a:lnTo>
                  <a:lnTo>
                    <a:pt x="12360" y="63687"/>
                  </a:lnTo>
                  <a:lnTo>
                    <a:pt x="17697" y="55964"/>
                  </a:lnTo>
                  <a:lnTo>
                    <a:pt x="23718" y="48459"/>
                  </a:lnTo>
                  <a:lnTo>
                    <a:pt x="30580" y="41108"/>
                  </a:lnTo>
                  <a:lnTo>
                    <a:pt x="38309" y="33868"/>
                  </a:lnTo>
                  <a:lnTo>
                    <a:pt x="46955" y="26870"/>
                  </a:lnTo>
                  <a:lnTo>
                    <a:pt x="56668" y="20397"/>
                  </a:lnTo>
                  <a:lnTo>
                    <a:pt x="67428" y="14567"/>
                  </a:lnTo>
                  <a:lnTo>
                    <a:pt x="79078" y="9500"/>
                  </a:lnTo>
                  <a:lnTo>
                    <a:pt x="91423" y="5395"/>
                  </a:lnTo>
                  <a:lnTo>
                    <a:pt x="104277" y="2274"/>
                  </a:lnTo>
                  <a:lnTo>
                    <a:pt x="117331" y="331"/>
                  </a:lnTo>
                  <a:lnTo>
                    <a:pt x="130167" y="0"/>
                  </a:lnTo>
                  <a:lnTo>
                    <a:pt x="142573" y="1372"/>
                  </a:lnTo>
                  <a:lnTo>
                    <a:pt x="154360" y="4241"/>
                  </a:lnTo>
                  <a:lnTo>
                    <a:pt x="165283" y="8301"/>
                  </a:lnTo>
                  <a:lnTo>
                    <a:pt x="175293" y="13261"/>
                  </a:lnTo>
                  <a:lnTo>
                    <a:pt x="184338" y="19199"/>
                  </a:lnTo>
                  <a:lnTo>
                    <a:pt x="192276" y="26540"/>
                  </a:lnTo>
                  <a:lnTo>
                    <a:pt x="199136" y="35405"/>
                  </a:lnTo>
                  <a:lnTo>
                    <a:pt x="205084" y="45629"/>
                  </a:lnTo>
                  <a:lnTo>
                    <a:pt x="210322" y="56941"/>
                  </a:lnTo>
                  <a:lnTo>
                    <a:pt x="215034" y="69070"/>
                  </a:lnTo>
                  <a:lnTo>
                    <a:pt x="219371" y="81791"/>
                  </a:lnTo>
                  <a:lnTo>
                    <a:pt x="223444" y="94928"/>
                  </a:lnTo>
                  <a:lnTo>
                    <a:pt x="227327" y="108355"/>
                  </a:lnTo>
                  <a:lnTo>
                    <a:pt x="230748" y="121980"/>
                  </a:lnTo>
                  <a:lnTo>
                    <a:pt x="233134" y="135740"/>
                  </a:lnTo>
                  <a:lnTo>
                    <a:pt x="234249" y="149583"/>
                  </a:lnTo>
                  <a:lnTo>
                    <a:pt x="234012" y="163150"/>
                  </a:lnTo>
                  <a:lnTo>
                    <a:pt x="232332" y="175808"/>
                  </a:lnTo>
                  <a:lnTo>
                    <a:pt x="229312" y="187283"/>
                  </a:lnTo>
                  <a:lnTo>
                    <a:pt x="225182" y="197633"/>
                  </a:lnTo>
                  <a:lnTo>
                    <a:pt x="220202" y="207053"/>
                  </a:lnTo>
                  <a:lnTo>
                    <a:pt x="214593" y="215749"/>
                  </a:lnTo>
                  <a:lnTo>
                    <a:pt x="208372" y="223420"/>
                  </a:lnTo>
                  <a:lnTo>
                    <a:pt x="201365" y="229297"/>
                  </a:lnTo>
                  <a:lnTo>
                    <a:pt x="193592" y="233150"/>
                  </a:lnTo>
                  <a:lnTo>
                    <a:pt x="186990" y="236818"/>
                  </a:lnTo>
                  <a:lnTo>
                    <a:pt x="184096" y="242268"/>
                  </a:lnTo>
                  <a:lnTo>
                    <a:pt x="184334" y="248756"/>
                  </a:lnTo>
                  <a:lnTo>
                    <a:pt x="186391" y="256035"/>
                  </a:lnTo>
                  <a:lnTo>
                    <a:pt x="189514" y="263895"/>
                  </a:lnTo>
                  <a:lnTo>
                    <a:pt x="193515" y="271934"/>
                  </a:lnTo>
                  <a:lnTo>
                    <a:pt x="198282" y="279896"/>
                  </a:lnTo>
                  <a:lnTo>
                    <a:pt x="203673" y="287848"/>
                  </a:lnTo>
                  <a:lnTo>
                    <a:pt x="209544" y="296090"/>
                  </a:lnTo>
                  <a:lnTo>
                    <a:pt x="215762" y="304779"/>
                  </a:lnTo>
                  <a:lnTo>
                    <a:pt x="222061" y="313918"/>
                  </a:lnTo>
                  <a:lnTo>
                    <a:pt x="228059" y="323439"/>
                  </a:lnTo>
                  <a:lnTo>
                    <a:pt x="233577" y="333254"/>
                  </a:lnTo>
                  <a:lnTo>
                    <a:pt x="238774" y="343287"/>
                  </a:lnTo>
                  <a:lnTo>
                    <a:pt x="244030" y="353475"/>
                  </a:lnTo>
                  <a:lnTo>
                    <a:pt x="249574" y="363767"/>
                  </a:lnTo>
                  <a:lnTo>
                    <a:pt x="255622" y="373966"/>
                  </a:lnTo>
                  <a:lnTo>
                    <a:pt x="262447" y="383741"/>
                  </a:lnTo>
                  <a:lnTo>
                    <a:pt x="270123" y="392936"/>
                  </a:lnTo>
                  <a:lnTo>
                    <a:pt x="278720" y="401245"/>
                  </a:lnTo>
                  <a:lnTo>
                    <a:pt x="288394" y="408149"/>
                  </a:lnTo>
                  <a:lnTo>
                    <a:pt x="299120" y="413484"/>
                  </a:lnTo>
                  <a:lnTo>
                    <a:pt x="310576" y="417083"/>
                  </a:lnTo>
                  <a:lnTo>
                    <a:pt x="322257" y="418608"/>
                  </a:lnTo>
                  <a:lnTo>
                    <a:pt x="333838" y="418087"/>
                  </a:lnTo>
                  <a:lnTo>
                    <a:pt x="344752" y="416131"/>
                  </a:lnTo>
                  <a:lnTo>
                    <a:pt x="355177" y="413560"/>
                  </a:lnTo>
                  <a:lnTo>
                    <a:pt x="366023" y="410152"/>
                  </a:lnTo>
                  <a:lnTo>
                    <a:pt x="379026" y="4054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91490" y="489861"/>
              <a:ext cx="113961" cy="142724"/>
            </a:xfrm>
            <a:custGeom>
              <a:avLst/>
              <a:gdLst/>
              <a:ahLst/>
              <a:cxnLst/>
              <a:rect l="0" t="0" r="0" b="0"/>
              <a:pathLst>
                <a:path w="113961" h="142724">
                  <a:moveTo>
                    <a:pt x="8675" y="36563"/>
                  </a:moveTo>
                  <a:lnTo>
                    <a:pt x="17477" y="39497"/>
                  </a:lnTo>
                  <a:lnTo>
                    <a:pt x="25823" y="42279"/>
                  </a:lnTo>
                  <a:lnTo>
                    <a:pt x="34522" y="45165"/>
                  </a:lnTo>
                  <a:lnTo>
                    <a:pt x="43643" y="47687"/>
                  </a:lnTo>
                  <a:lnTo>
                    <a:pt x="53138" y="48907"/>
                  </a:lnTo>
                  <a:lnTo>
                    <a:pt x="62912" y="48407"/>
                  </a:lnTo>
                  <a:lnTo>
                    <a:pt x="72234" y="46095"/>
                  </a:lnTo>
                  <a:lnTo>
                    <a:pt x="79815" y="41949"/>
                  </a:lnTo>
                  <a:lnTo>
                    <a:pt x="85079" y="36166"/>
                  </a:lnTo>
                  <a:lnTo>
                    <a:pt x="87796" y="29385"/>
                  </a:lnTo>
                  <a:lnTo>
                    <a:pt x="87731" y="22545"/>
                  </a:lnTo>
                  <a:lnTo>
                    <a:pt x="85050" y="16182"/>
                  </a:lnTo>
                  <a:lnTo>
                    <a:pt x="80031" y="10611"/>
                  </a:lnTo>
                  <a:lnTo>
                    <a:pt x="72866" y="6094"/>
                  </a:lnTo>
                  <a:lnTo>
                    <a:pt x="63880" y="2660"/>
                  </a:lnTo>
                  <a:lnTo>
                    <a:pt x="53784" y="490"/>
                  </a:lnTo>
                  <a:lnTo>
                    <a:pt x="43557" y="0"/>
                  </a:lnTo>
                  <a:lnTo>
                    <a:pt x="33765" y="1269"/>
                  </a:lnTo>
                  <a:lnTo>
                    <a:pt x="24736" y="4408"/>
                  </a:lnTo>
                  <a:lnTo>
                    <a:pt x="16744" y="9712"/>
                  </a:lnTo>
                  <a:lnTo>
                    <a:pt x="9828" y="17129"/>
                  </a:lnTo>
                  <a:lnTo>
                    <a:pt x="4336" y="26176"/>
                  </a:lnTo>
                  <a:lnTo>
                    <a:pt x="994" y="36150"/>
                  </a:lnTo>
                  <a:lnTo>
                    <a:pt x="0" y="46556"/>
                  </a:lnTo>
                  <a:lnTo>
                    <a:pt x="940" y="57133"/>
                  </a:lnTo>
                  <a:lnTo>
                    <a:pt x="3090" y="67759"/>
                  </a:lnTo>
                  <a:lnTo>
                    <a:pt x="5914" y="78381"/>
                  </a:lnTo>
                  <a:lnTo>
                    <a:pt x="9586" y="88818"/>
                  </a:lnTo>
                  <a:lnTo>
                    <a:pt x="14859" y="98761"/>
                  </a:lnTo>
                  <a:lnTo>
                    <a:pt x="22031" y="108077"/>
                  </a:lnTo>
                  <a:lnTo>
                    <a:pt x="30796" y="116639"/>
                  </a:lnTo>
                  <a:lnTo>
                    <a:pt x="40521" y="124245"/>
                  </a:lnTo>
                  <a:lnTo>
                    <a:pt x="50727" y="130871"/>
                  </a:lnTo>
                  <a:lnTo>
                    <a:pt x="61081" y="136309"/>
                  </a:lnTo>
                  <a:lnTo>
                    <a:pt x="72542" y="140508"/>
                  </a:lnTo>
                  <a:lnTo>
                    <a:pt x="88344" y="142723"/>
                  </a:lnTo>
                  <a:lnTo>
                    <a:pt x="113960" y="1418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53859" y="484310"/>
              <a:ext cx="120048" cy="137676"/>
            </a:xfrm>
            <a:custGeom>
              <a:avLst/>
              <a:gdLst/>
              <a:ahLst/>
              <a:cxnLst/>
              <a:rect l="0" t="0" r="0" b="0"/>
              <a:pathLst>
                <a:path w="120048" h="137676">
                  <a:moveTo>
                    <a:pt x="88462" y="0"/>
                  </a:moveTo>
                  <a:lnTo>
                    <a:pt x="76794" y="2934"/>
                  </a:lnTo>
                  <a:lnTo>
                    <a:pt x="66305" y="5716"/>
                  </a:lnTo>
                  <a:lnTo>
                    <a:pt x="56008" y="8621"/>
                  </a:lnTo>
                  <a:lnTo>
                    <a:pt x="45879" y="11834"/>
                  </a:lnTo>
                  <a:lnTo>
                    <a:pt x="36184" y="15647"/>
                  </a:lnTo>
                  <a:lnTo>
                    <a:pt x="27057" y="20173"/>
                  </a:lnTo>
                  <a:lnTo>
                    <a:pt x="18800" y="25683"/>
                  </a:lnTo>
                  <a:lnTo>
                    <a:pt x="11935" y="32667"/>
                  </a:lnTo>
                  <a:lnTo>
                    <a:pt x="6622" y="41254"/>
                  </a:lnTo>
                  <a:lnTo>
                    <a:pt x="2869" y="51105"/>
                  </a:lnTo>
                  <a:lnTo>
                    <a:pt x="709" y="61627"/>
                  </a:lnTo>
                  <a:lnTo>
                    <a:pt x="0" y="72404"/>
                  </a:lnTo>
                  <a:lnTo>
                    <a:pt x="640" y="83231"/>
                  </a:lnTo>
                  <a:lnTo>
                    <a:pt x="2656" y="94026"/>
                  </a:lnTo>
                  <a:lnTo>
                    <a:pt x="5944" y="104752"/>
                  </a:lnTo>
                  <a:lnTo>
                    <a:pt x="10608" y="114919"/>
                  </a:lnTo>
                  <a:lnTo>
                    <a:pt x="17019" y="123616"/>
                  </a:lnTo>
                  <a:lnTo>
                    <a:pt x="25214" y="130455"/>
                  </a:lnTo>
                  <a:lnTo>
                    <a:pt x="34632" y="135216"/>
                  </a:lnTo>
                  <a:lnTo>
                    <a:pt x="44330" y="137596"/>
                  </a:lnTo>
                  <a:lnTo>
                    <a:pt x="53738" y="137675"/>
                  </a:lnTo>
                  <a:lnTo>
                    <a:pt x="62661" y="135815"/>
                  </a:lnTo>
                  <a:lnTo>
                    <a:pt x="71107" y="132448"/>
                  </a:lnTo>
                  <a:lnTo>
                    <a:pt x="79151" y="127980"/>
                  </a:lnTo>
                  <a:lnTo>
                    <a:pt x="86776" y="123031"/>
                  </a:lnTo>
                  <a:lnTo>
                    <a:pt x="94710" y="117964"/>
                  </a:lnTo>
                  <a:lnTo>
                    <a:pt x="104768" y="112339"/>
                  </a:lnTo>
                  <a:lnTo>
                    <a:pt x="120047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26549" y="294797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4" y="43069"/>
                  </a:lnTo>
                  <a:lnTo>
                    <a:pt x="177" y="57925"/>
                  </a:lnTo>
                  <a:lnTo>
                    <a:pt x="825" y="72453"/>
                  </a:lnTo>
                  <a:lnTo>
                    <a:pt x="2079" y="86272"/>
                  </a:lnTo>
                  <a:lnTo>
                    <a:pt x="3904" y="99483"/>
                  </a:lnTo>
                  <a:lnTo>
                    <a:pt x="6201" y="112495"/>
                  </a:lnTo>
                  <a:lnTo>
                    <a:pt x="8857" y="125585"/>
                  </a:lnTo>
                  <a:lnTo>
                    <a:pt x="11775" y="139020"/>
                  </a:lnTo>
                  <a:lnTo>
                    <a:pt x="14880" y="153119"/>
                  </a:lnTo>
                  <a:lnTo>
                    <a:pt x="18109" y="167978"/>
                  </a:lnTo>
                  <a:lnTo>
                    <a:pt x="21260" y="183367"/>
                  </a:lnTo>
                  <a:lnTo>
                    <a:pt x="23995" y="198843"/>
                  </a:lnTo>
                  <a:lnTo>
                    <a:pt x="26167" y="214144"/>
                  </a:lnTo>
                  <a:lnTo>
                    <a:pt x="27795" y="229350"/>
                  </a:lnTo>
                  <a:lnTo>
                    <a:pt x="28970" y="244777"/>
                  </a:lnTo>
                  <a:lnTo>
                    <a:pt x="29803" y="260588"/>
                  </a:lnTo>
                  <a:lnTo>
                    <a:pt x="30580" y="276424"/>
                  </a:lnTo>
                  <a:lnTo>
                    <a:pt x="31938" y="293254"/>
                  </a:lnTo>
                  <a:lnTo>
                    <a:pt x="35118" y="314795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52849" y="421139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77778" y="0"/>
                  </a:lnTo>
                  <a:lnTo>
                    <a:pt x="166649" y="0"/>
                  </a:lnTo>
                  <a:lnTo>
                    <a:pt x="155051" y="0"/>
                  </a:lnTo>
                  <a:lnTo>
                    <a:pt x="142890" y="0"/>
                  </a:lnTo>
                  <a:lnTo>
                    <a:pt x="130230" y="0"/>
                  </a:lnTo>
                  <a:lnTo>
                    <a:pt x="117169" y="0"/>
                  </a:lnTo>
                  <a:lnTo>
                    <a:pt x="103644" y="0"/>
                  </a:lnTo>
                  <a:lnTo>
                    <a:pt x="89431" y="0"/>
                  </a:lnTo>
                  <a:lnTo>
                    <a:pt x="74481" y="0"/>
                  </a:lnTo>
                  <a:lnTo>
                    <a:pt x="59442" y="0"/>
                  </a:lnTo>
                  <a:lnTo>
                    <a:pt x="43986" y="0"/>
                  </a:lnTo>
                  <a:lnTo>
                    <a:pt x="2563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37970" y="496421"/>
              <a:ext cx="172849" cy="121338"/>
            </a:xfrm>
            <a:custGeom>
              <a:avLst/>
              <a:gdLst/>
              <a:ahLst/>
              <a:cxnLst/>
              <a:rect l="0" t="0" r="0" b="0"/>
              <a:pathLst>
                <a:path w="172849" h="121338">
                  <a:moveTo>
                    <a:pt x="99149" y="61589"/>
                  </a:moveTo>
                  <a:lnTo>
                    <a:pt x="96148" y="52855"/>
                  </a:lnTo>
                  <a:lnTo>
                    <a:pt x="92726" y="45148"/>
                  </a:lnTo>
                  <a:lnTo>
                    <a:pt x="88529" y="37746"/>
                  </a:lnTo>
                  <a:lnTo>
                    <a:pt x="83629" y="30485"/>
                  </a:lnTo>
                  <a:lnTo>
                    <a:pt x="78148" y="23306"/>
                  </a:lnTo>
                  <a:lnTo>
                    <a:pt x="72213" y="16194"/>
                  </a:lnTo>
                  <a:lnTo>
                    <a:pt x="65778" y="9623"/>
                  </a:lnTo>
                  <a:lnTo>
                    <a:pt x="58632" y="4501"/>
                  </a:lnTo>
                  <a:lnTo>
                    <a:pt x="50719" y="1219"/>
                  </a:lnTo>
                  <a:lnTo>
                    <a:pt x="42287" y="0"/>
                  </a:lnTo>
                  <a:lnTo>
                    <a:pt x="33782" y="1154"/>
                  </a:lnTo>
                  <a:lnTo>
                    <a:pt x="25479" y="4604"/>
                  </a:lnTo>
                  <a:lnTo>
                    <a:pt x="17786" y="10158"/>
                  </a:lnTo>
                  <a:lnTo>
                    <a:pt x="11304" y="17689"/>
                  </a:lnTo>
                  <a:lnTo>
                    <a:pt x="6251" y="26935"/>
                  </a:lnTo>
                  <a:lnTo>
                    <a:pt x="2673" y="37546"/>
                  </a:lnTo>
                  <a:lnTo>
                    <a:pt x="630" y="49183"/>
                  </a:lnTo>
                  <a:lnTo>
                    <a:pt x="0" y="61554"/>
                  </a:lnTo>
                  <a:lnTo>
                    <a:pt x="692" y="74113"/>
                  </a:lnTo>
                  <a:lnTo>
                    <a:pt x="2744" y="86084"/>
                  </a:lnTo>
                  <a:lnTo>
                    <a:pt x="6051" y="97082"/>
                  </a:lnTo>
                  <a:lnTo>
                    <a:pt x="10558" y="106600"/>
                  </a:lnTo>
                  <a:lnTo>
                    <a:pt x="16331" y="113865"/>
                  </a:lnTo>
                  <a:lnTo>
                    <a:pt x="23284" y="118669"/>
                  </a:lnTo>
                  <a:lnTo>
                    <a:pt x="31054" y="121116"/>
                  </a:lnTo>
                  <a:lnTo>
                    <a:pt x="39107" y="121337"/>
                  </a:lnTo>
                  <a:lnTo>
                    <a:pt x="47109" y="119633"/>
                  </a:lnTo>
                  <a:lnTo>
                    <a:pt x="54768" y="116240"/>
                  </a:lnTo>
                  <a:lnTo>
                    <a:pt x="61759" y="111231"/>
                  </a:lnTo>
                  <a:lnTo>
                    <a:pt x="67977" y="104793"/>
                  </a:lnTo>
                  <a:lnTo>
                    <a:pt x="73491" y="97202"/>
                  </a:lnTo>
                  <a:lnTo>
                    <a:pt x="78436" y="88737"/>
                  </a:lnTo>
                  <a:lnTo>
                    <a:pt x="82967" y="79682"/>
                  </a:lnTo>
                  <a:lnTo>
                    <a:pt x="87690" y="71827"/>
                  </a:lnTo>
                  <a:lnTo>
                    <a:pt x="92807" y="68047"/>
                  </a:lnTo>
                  <a:lnTo>
                    <a:pt x="97522" y="68839"/>
                  </a:lnTo>
                  <a:lnTo>
                    <a:pt x="101752" y="73070"/>
                  </a:lnTo>
                  <a:lnTo>
                    <a:pt x="105672" y="79558"/>
                  </a:lnTo>
                  <a:lnTo>
                    <a:pt x="109747" y="87152"/>
                  </a:lnTo>
                  <a:lnTo>
                    <a:pt x="114674" y="94711"/>
                  </a:lnTo>
                  <a:lnTo>
                    <a:pt x="120753" y="101635"/>
                  </a:lnTo>
                  <a:lnTo>
                    <a:pt x="127867" y="107443"/>
                  </a:lnTo>
                  <a:lnTo>
                    <a:pt x="136575" y="112016"/>
                  </a:lnTo>
                  <a:lnTo>
                    <a:pt x="149882" y="114628"/>
                  </a:lnTo>
                  <a:lnTo>
                    <a:pt x="172848" y="1142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31875" y="526332"/>
              <a:ext cx="105286" cy="94850"/>
            </a:xfrm>
            <a:custGeom>
              <a:avLst/>
              <a:gdLst/>
              <a:ahLst/>
              <a:cxnLst/>
              <a:rect l="0" t="0" r="0" b="0"/>
              <a:pathLst>
                <a:path w="105286" h="94850">
                  <a:moveTo>
                    <a:pt x="0" y="21149"/>
                  </a:moveTo>
                  <a:lnTo>
                    <a:pt x="2867" y="30018"/>
                  </a:lnTo>
                  <a:lnTo>
                    <a:pt x="5009" y="39005"/>
                  </a:lnTo>
                  <a:lnTo>
                    <a:pt x="6591" y="48927"/>
                  </a:lnTo>
                  <a:lnTo>
                    <a:pt x="7014" y="57205"/>
                  </a:lnTo>
                  <a:lnTo>
                    <a:pt x="6286" y="60238"/>
                  </a:lnTo>
                  <a:lnTo>
                    <a:pt x="5986" y="58496"/>
                  </a:lnTo>
                  <a:lnTo>
                    <a:pt x="6594" y="53501"/>
                  </a:lnTo>
                  <a:lnTo>
                    <a:pt x="8025" y="46454"/>
                  </a:lnTo>
                  <a:lnTo>
                    <a:pt x="10095" y="38143"/>
                  </a:lnTo>
                  <a:lnTo>
                    <a:pt x="12955" y="29375"/>
                  </a:lnTo>
                  <a:lnTo>
                    <a:pt x="17084" y="21057"/>
                  </a:lnTo>
                  <a:lnTo>
                    <a:pt x="22641" y="13640"/>
                  </a:lnTo>
                  <a:lnTo>
                    <a:pt x="29493" y="7497"/>
                  </a:lnTo>
                  <a:lnTo>
                    <a:pt x="37388" y="3115"/>
                  </a:lnTo>
                  <a:lnTo>
                    <a:pt x="46066" y="583"/>
                  </a:lnTo>
                  <a:lnTo>
                    <a:pt x="55146" y="0"/>
                  </a:lnTo>
                  <a:lnTo>
                    <a:pt x="64154" y="1644"/>
                  </a:lnTo>
                  <a:lnTo>
                    <a:pt x="72828" y="5456"/>
                  </a:lnTo>
                  <a:lnTo>
                    <a:pt x="80785" y="11268"/>
                  </a:lnTo>
                  <a:lnTo>
                    <a:pt x="87451" y="18979"/>
                  </a:lnTo>
                  <a:lnTo>
                    <a:pt x="92636" y="28340"/>
                  </a:lnTo>
                  <a:lnTo>
                    <a:pt x="96482" y="38790"/>
                  </a:lnTo>
                  <a:lnTo>
                    <a:pt x="99654" y="50782"/>
                  </a:lnTo>
                  <a:lnTo>
                    <a:pt x="102429" y="67599"/>
                  </a:lnTo>
                  <a:lnTo>
                    <a:pt x="105285" y="948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47689" y="519726"/>
              <a:ext cx="154554" cy="290969"/>
            </a:xfrm>
            <a:custGeom>
              <a:avLst/>
              <a:gdLst/>
              <a:ahLst/>
              <a:cxnLst/>
              <a:rect l="0" t="0" r="0" b="0"/>
              <a:pathLst>
                <a:path w="154554" h="290969">
                  <a:moveTo>
                    <a:pt x="126342" y="48812"/>
                  </a:moveTo>
                  <a:lnTo>
                    <a:pt x="129074" y="40011"/>
                  </a:lnTo>
                  <a:lnTo>
                    <a:pt x="129936" y="31664"/>
                  </a:lnTo>
                  <a:lnTo>
                    <a:pt x="128936" y="22984"/>
                  </a:lnTo>
                  <a:lnTo>
                    <a:pt x="126052" y="14554"/>
                  </a:lnTo>
                  <a:lnTo>
                    <a:pt x="120971" y="7653"/>
                  </a:lnTo>
                  <a:lnTo>
                    <a:pt x="113739" y="2878"/>
                  </a:lnTo>
                  <a:lnTo>
                    <a:pt x="105000" y="339"/>
                  </a:lnTo>
                  <a:lnTo>
                    <a:pt x="95774" y="0"/>
                  </a:lnTo>
                  <a:lnTo>
                    <a:pt x="86695" y="1595"/>
                  </a:lnTo>
                  <a:lnTo>
                    <a:pt x="78165" y="4902"/>
                  </a:lnTo>
                  <a:lnTo>
                    <a:pt x="70517" y="9848"/>
                  </a:lnTo>
                  <a:lnTo>
                    <a:pt x="63827" y="16244"/>
                  </a:lnTo>
                  <a:lnTo>
                    <a:pt x="58149" y="23975"/>
                  </a:lnTo>
                  <a:lnTo>
                    <a:pt x="53618" y="33066"/>
                  </a:lnTo>
                  <a:lnTo>
                    <a:pt x="50204" y="43395"/>
                  </a:lnTo>
                  <a:lnTo>
                    <a:pt x="48061" y="54415"/>
                  </a:lnTo>
                  <a:lnTo>
                    <a:pt x="47594" y="65271"/>
                  </a:lnTo>
                  <a:lnTo>
                    <a:pt x="48883" y="75481"/>
                  </a:lnTo>
                  <a:lnTo>
                    <a:pt x="52037" y="84453"/>
                  </a:lnTo>
                  <a:lnTo>
                    <a:pt x="57352" y="91342"/>
                  </a:lnTo>
                  <a:lnTo>
                    <a:pt x="64772" y="95891"/>
                  </a:lnTo>
                  <a:lnTo>
                    <a:pt x="73652" y="98165"/>
                  </a:lnTo>
                  <a:lnTo>
                    <a:pt x="82981" y="98269"/>
                  </a:lnTo>
                  <a:lnTo>
                    <a:pt x="92132" y="96482"/>
                  </a:lnTo>
                  <a:lnTo>
                    <a:pt x="100712" y="92864"/>
                  </a:lnTo>
                  <a:lnTo>
                    <a:pt x="108394" y="87171"/>
                  </a:lnTo>
                  <a:lnTo>
                    <a:pt x="115122" y="79551"/>
                  </a:lnTo>
                  <a:lnTo>
                    <a:pt x="121330" y="73628"/>
                  </a:lnTo>
                  <a:lnTo>
                    <a:pt x="127002" y="73626"/>
                  </a:lnTo>
                  <a:lnTo>
                    <a:pt x="131484" y="78116"/>
                  </a:lnTo>
                  <a:lnTo>
                    <a:pt x="135129" y="85233"/>
                  </a:lnTo>
                  <a:lnTo>
                    <a:pt x="138405" y="93816"/>
                  </a:lnTo>
                  <a:lnTo>
                    <a:pt x="141583" y="103215"/>
                  </a:lnTo>
                  <a:lnTo>
                    <a:pt x="144777" y="113079"/>
                  </a:lnTo>
                  <a:lnTo>
                    <a:pt x="147860" y="123376"/>
                  </a:lnTo>
                  <a:lnTo>
                    <a:pt x="150530" y="134304"/>
                  </a:lnTo>
                  <a:lnTo>
                    <a:pt x="152644" y="145926"/>
                  </a:lnTo>
                  <a:lnTo>
                    <a:pt x="154057" y="158008"/>
                  </a:lnTo>
                  <a:lnTo>
                    <a:pt x="154553" y="170121"/>
                  </a:lnTo>
                  <a:lnTo>
                    <a:pt x="154103" y="182007"/>
                  </a:lnTo>
                  <a:lnTo>
                    <a:pt x="152664" y="193428"/>
                  </a:lnTo>
                  <a:lnTo>
                    <a:pt x="150102" y="204099"/>
                  </a:lnTo>
                  <a:lnTo>
                    <a:pt x="146450" y="213941"/>
                  </a:lnTo>
                  <a:lnTo>
                    <a:pt x="141709" y="223041"/>
                  </a:lnTo>
                  <a:lnTo>
                    <a:pt x="135779" y="231547"/>
                  </a:lnTo>
                  <a:lnTo>
                    <a:pt x="128706" y="239603"/>
                  </a:lnTo>
                  <a:lnTo>
                    <a:pt x="120347" y="247168"/>
                  </a:lnTo>
                  <a:lnTo>
                    <a:pt x="110302" y="254030"/>
                  </a:lnTo>
                  <a:lnTo>
                    <a:pt x="98513" y="260129"/>
                  </a:lnTo>
                  <a:lnTo>
                    <a:pt x="85529" y="265548"/>
                  </a:lnTo>
                  <a:lnTo>
                    <a:pt x="72283" y="270421"/>
                  </a:lnTo>
                  <a:lnTo>
                    <a:pt x="59350" y="274882"/>
                  </a:lnTo>
                  <a:lnTo>
                    <a:pt x="47176" y="278891"/>
                  </a:lnTo>
                  <a:lnTo>
                    <a:pt x="34951" y="282639"/>
                  </a:lnTo>
                  <a:lnTo>
                    <a:pt x="20491" y="286458"/>
                  </a:lnTo>
                  <a:lnTo>
                    <a:pt x="0" y="290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11532" y="294797"/>
              <a:ext cx="25671" cy="336913"/>
            </a:xfrm>
            <a:custGeom>
              <a:avLst/>
              <a:gdLst/>
              <a:ahLst/>
              <a:cxnLst/>
              <a:rect l="0" t="0" r="0" b="0"/>
              <a:pathLst>
                <a:path w="25671" h="336913">
                  <a:moveTo>
                    <a:pt x="4613" y="0"/>
                  </a:moveTo>
                  <a:lnTo>
                    <a:pt x="1813" y="8869"/>
                  </a:lnTo>
                  <a:lnTo>
                    <a:pt x="311" y="17856"/>
                  </a:lnTo>
                  <a:lnTo>
                    <a:pt x="0" y="27851"/>
                  </a:lnTo>
                  <a:lnTo>
                    <a:pt x="506" y="38832"/>
                  </a:lnTo>
                  <a:lnTo>
                    <a:pt x="1326" y="50643"/>
                  </a:lnTo>
                  <a:lnTo>
                    <a:pt x="2146" y="63097"/>
                  </a:lnTo>
                  <a:lnTo>
                    <a:pt x="3003" y="75862"/>
                  </a:lnTo>
                  <a:lnTo>
                    <a:pt x="4178" y="88494"/>
                  </a:lnTo>
                  <a:lnTo>
                    <a:pt x="5812" y="100772"/>
                  </a:lnTo>
                  <a:lnTo>
                    <a:pt x="7739" y="112980"/>
                  </a:lnTo>
                  <a:lnTo>
                    <a:pt x="9579" y="125783"/>
                  </a:lnTo>
                  <a:lnTo>
                    <a:pt x="11114" y="139512"/>
                  </a:lnTo>
                  <a:lnTo>
                    <a:pt x="12297" y="154177"/>
                  </a:lnTo>
                  <a:lnTo>
                    <a:pt x="13166" y="169632"/>
                  </a:lnTo>
                  <a:lnTo>
                    <a:pt x="13786" y="185695"/>
                  </a:lnTo>
                  <a:lnTo>
                    <a:pt x="14218" y="202042"/>
                  </a:lnTo>
                  <a:lnTo>
                    <a:pt x="14516" y="218235"/>
                  </a:lnTo>
                  <a:lnTo>
                    <a:pt x="14725" y="234044"/>
                  </a:lnTo>
                  <a:lnTo>
                    <a:pt x="15036" y="249268"/>
                  </a:lnTo>
                  <a:lnTo>
                    <a:pt x="15777" y="263651"/>
                  </a:lnTo>
                  <a:lnTo>
                    <a:pt x="17089" y="277133"/>
                  </a:lnTo>
                  <a:lnTo>
                    <a:pt x="18792" y="289562"/>
                  </a:lnTo>
                  <a:lnTo>
                    <a:pt x="20651" y="301929"/>
                  </a:lnTo>
                  <a:lnTo>
                    <a:pt x="22832" y="316440"/>
                  </a:lnTo>
                  <a:lnTo>
                    <a:pt x="2567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68787" y="496797"/>
              <a:ext cx="162313" cy="177027"/>
            </a:xfrm>
            <a:custGeom>
              <a:avLst/>
              <a:gdLst/>
              <a:ahLst/>
              <a:cxnLst/>
              <a:rect l="0" t="0" r="0" b="0"/>
              <a:pathLst>
                <a:path w="162313" h="177027">
                  <a:moveTo>
                    <a:pt x="0" y="92798"/>
                  </a:moveTo>
                  <a:lnTo>
                    <a:pt x="8801" y="89865"/>
                  </a:lnTo>
                  <a:lnTo>
                    <a:pt x="17148" y="87082"/>
                  </a:lnTo>
                  <a:lnTo>
                    <a:pt x="25852" y="84187"/>
                  </a:lnTo>
                  <a:lnTo>
                    <a:pt x="35145" y="81320"/>
                  </a:lnTo>
                  <a:lnTo>
                    <a:pt x="45288" y="78803"/>
                  </a:lnTo>
                  <a:lnTo>
                    <a:pt x="56334" y="76788"/>
                  </a:lnTo>
                  <a:lnTo>
                    <a:pt x="68173" y="75103"/>
                  </a:lnTo>
                  <a:lnTo>
                    <a:pt x="80644" y="73359"/>
                  </a:lnTo>
                  <a:lnTo>
                    <a:pt x="93581" y="71333"/>
                  </a:lnTo>
                  <a:lnTo>
                    <a:pt x="106691" y="68972"/>
                  </a:lnTo>
                  <a:lnTo>
                    <a:pt x="119565" y="66307"/>
                  </a:lnTo>
                  <a:lnTo>
                    <a:pt x="131981" y="63387"/>
                  </a:lnTo>
                  <a:lnTo>
                    <a:pt x="143266" y="59780"/>
                  </a:lnTo>
                  <a:lnTo>
                    <a:pt x="152255" y="54617"/>
                  </a:lnTo>
                  <a:lnTo>
                    <a:pt x="158508" y="47555"/>
                  </a:lnTo>
                  <a:lnTo>
                    <a:pt x="161909" y="39049"/>
                  </a:lnTo>
                  <a:lnTo>
                    <a:pt x="162312" y="30038"/>
                  </a:lnTo>
                  <a:lnTo>
                    <a:pt x="159953" y="21142"/>
                  </a:lnTo>
                  <a:lnTo>
                    <a:pt x="155323" y="13088"/>
                  </a:lnTo>
                  <a:lnTo>
                    <a:pt x="148951" y="6831"/>
                  </a:lnTo>
                  <a:lnTo>
                    <a:pt x="141306" y="2709"/>
                  </a:lnTo>
                  <a:lnTo>
                    <a:pt x="132755" y="555"/>
                  </a:lnTo>
                  <a:lnTo>
                    <a:pt x="123572" y="0"/>
                  </a:lnTo>
                  <a:lnTo>
                    <a:pt x="113959" y="662"/>
                  </a:lnTo>
                  <a:lnTo>
                    <a:pt x="104216" y="2371"/>
                  </a:lnTo>
                  <a:lnTo>
                    <a:pt x="94748" y="5179"/>
                  </a:lnTo>
                  <a:lnTo>
                    <a:pt x="85754" y="9029"/>
                  </a:lnTo>
                  <a:lnTo>
                    <a:pt x="77409" y="13917"/>
                  </a:lnTo>
                  <a:lnTo>
                    <a:pt x="69949" y="19954"/>
                  </a:lnTo>
                  <a:lnTo>
                    <a:pt x="63412" y="27092"/>
                  </a:lnTo>
                  <a:lnTo>
                    <a:pt x="57683" y="35157"/>
                  </a:lnTo>
                  <a:lnTo>
                    <a:pt x="52593" y="43942"/>
                  </a:lnTo>
                  <a:lnTo>
                    <a:pt x="47983" y="53262"/>
                  </a:lnTo>
                  <a:lnTo>
                    <a:pt x="43886" y="63130"/>
                  </a:lnTo>
                  <a:lnTo>
                    <a:pt x="40505" y="73739"/>
                  </a:lnTo>
                  <a:lnTo>
                    <a:pt x="37906" y="85127"/>
                  </a:lnTo>
                  <a:lnTo>
                    <a:pt x="36329" y="96876"/>
                  </a:lnTo>
                  <a:lnTo>
                    <a:pt x="36253" y="108230"/>
                  </a:lnTo>
                  <a:lnTo>
                    <a:pt x="37798" y="118791"/>
                  </a:lnTo>
                  <a:lnTo>
                    <a:pt x="40787" y="128508"/>
                  </a:lnTo>
                  <a:lnTo>
                    <a:pt x="44926" y="137496"/>
                  </a:lnTo>
                  <a:lnTo>
                    <a:pt x="49940" y="145902"/>
                  </a:lnTo>
                  <a:lnTo>
                    <a:pt x="55914" y="153548"/>
                  </a:lnTo>
                  <a:lnTo>
                    <a:pt x="63280" y="159939"/>
                  </a:lnTo>
                  <a:lnTo>
                    <a:pt x="72152" y="164908"/>
                  </a:lnTo>
                  <a:lnTo>
                    <a:pt x="82139" y="168593"/>
                  </a:lnTo>
                  <a:lnTo>
                    <a:pt x="93705" y="171631"/>
                  </a:lnTo>
                  <a:lnTo>
                    <a:pt x="110101" y="174290"/>
                  </a:lnTo>
                  <a:lnTo>
                    <a:pt x="136871" y="177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7481" y="694880"/>
              <a:ext cx="1410820" cy="21058"/>
            </a:xfrm>
            <a:custGeom>
              <a:avLst/>
              <a:gdLst/>
              <a:ahLst/>
              <a:cxnLst/>
              <a:rect l="0" t="0" r="0" b="0"/>
              <a:pathLst>
                <a:path w="1410820" h="21058">
                  <a:moveTo>
                    <a:pt x="1410819" y="0"/>
                  </a:moveTo>
                  <a:lnTo>
                    <a:pt x="1399084" y="0"/>
                  </a:lnTo>
                  <a:lnTo>
                    <a:pt x="1387955" y="0"/>
                  </a:lnTo>
                  <a:lnTo>
                    <a:pt x="1376352" y="0"/>
                  </a:lnTo>
                  <a:lnTo>
                    <a:pt x="1364018" y="0"/>
                  </a:lnTo>
                  <a:lnTo>
                    <a:pt x="1350710" y="0"/>
                  </a:lnTo>
                  <a:lnTo>
                    <a:pt x="1336405" y="0"/>
                  </a:lnTo>
                  <a:lnTo>
                    <a:pt x="1321401" y="0"/>
                  </a:lnTo>
                  <a:lnTo>
                    <a:pt x="1306187" y="0"/>
                  </a:lnTo>
                  <a:lnTo>
                    <a:pt x="1291069" y="0"/>
                  </a:lnTo>
                  <a:lnTo>
                    <a:pt x="1276157" y="0"/>
                  </a:lnTo>
                  <a:lnTo>
                    <a:pt x="1261459" y="0"/>
                  </a:lnTo>
                  <a:lnTo>
                    <a:pt x="1246938" y="0"/>
                  </a:lnTo>
                  <a:lnTo>
                    <a:pt x="1232389" y="0"/>
                  </a:lnTo>
                  <a:lnTo>
                    <a:pt x="1217468" y="0"/>
                  </a:lnTo>
                  <a:lnTo>
                    <a:pt x="1202016" y="0"/>
                  </a:lnTo>
                  <a:lnTo>
                    <a:pt x="1186042" y="0"/>
                  </a:lnTo>
                  <a:lnTo>
                    <a:pt x="1169633" y="0"/>
                  </a:lnTo>
                  <a:lnTo>
                    <a:pt x="1152889" y="0"/>
                  </a:lnTo>
                  <a:lnTo>
                    <a:pt x="1135899" y="0"/>
                  </a:lnTo>
                  <a:lnTo>
                    <a:pt x="1118734" y="0"/>
                  </a:lnTo>
                  <a:lnTo>
                    <a:pt x="1101447" y="0"/>
                  </a:lnTo>
                  <a:lnTo>
                    <a:pt x="1084076" y="0"/>
                  </a:lnTo>
                  <a:lnTo>
                    <a:pt x="1066647" y="0"/>
                  </a:lnTo>
                  <a:lnTo>
                    <a:pt x="1049184" y="0"/>
                  </a:lnTo>
                  <a:lnTo>
                    <a:pt x="1031863" y="0"/>
                  </a:lnTo>
                  <a:lnTo>
                    <a:pt x="1014999" y="0"/>
                  </a:lnTo>
                  <a:lnTo>
                    <a:pt x="998725" y="0"/>
                  </a:lnTo>
                  <a:lnTo>
                    <a:pt x="982846" y="0"/>
                  </a:lnTo>
                  <a:lnTo>
                    <a:pt x="966957" y="0"/>
                  </a:lnTo>
                  <a:lnTo>
                    <a:pt x="950815" y="0"/>
                  </a:lnTo>
                  <a:lnTo>
                    <a:pt x="934192" y="0"/>
                  </a:lnTo>
                  <a:lnTo>
                    <a:pt x="916807" y="0"/>
                  </a:lnTo>
                  <a:lnTo>
                    <a:pt x="898592" y="5"/>
                  </a:lnTo>
                  <a:lnTo>
                    <a:pt x="879798" y="178"/>
                  </a:lnTo>
                  <a:lnTo>
                    <a:pt x="860883" y="826"/>
                  </a:lnTo>
                  <a:lnTo>
                    <a:pt x="842124" y="2075"/>
                  </a:lnTo>
                  <a:lnTo>
                    <a:pt x="823614" y="3727"/>
                  </a:lnTo>
                  <a:lnTo>
                    <a:pt x="805346" y="5376"/>
                  </a:lnTo>
                  <a:lnTo>
                    <a:pt x="787280" y="6778"/>
                  </a:lnTo>
                  <a:lnTo>
                    <a:pt x="769367" y="7871"/>
                  </a:lnTo>
                  <a:lnTo>
                    <a:pt x="751567" y="8679"/>
                  </a:lnTo>
                  <a:lnTo>
                    <a:pt x="733846" y="9257"/>
                  </a:lnTo>
                  <a:lnTo>
                    <a:pt x="716181" y="9662"/>
                  </a:lnTo>
                  <a:lnTo>
                    <a:pt x="698553" y="9942"/>
                  </a:lnTo>
                  <a:lnTo>
                    <a:pt x="680952" y="10133"/>
                  </a:lnTo>
                  <a:lnTo>
                    <a:pt x="663369" y="10263"/>
                  </a:lnTo>
                  <a:lnTo>
                    <a:pt x="645797" y="10350"/>
                  </a:lnTo>
                  <a:lnTo>
                    <a:pt x="628233" y="10409"/>
                  </a:lnTo>
                  <a:lnTo>
                    <a:pt x="610675" y="10449"/>
                  </a:lnTo>
                  <a:lnTo>
                    <a:pt x="593120" y="10475"/>
                  </a:lnTo>
                  <a:lnTo>
                    <a:pt x="575577" y="10489"/>
                  </a:lnTo>
                  <a:lnTo>
                    <a:pt x="558372" y="10328"/>
                  </a:lnTo>
                  <a:lnTo>
                    <a:pt x="542119" y="9687"/>
                  </a:lnTo>
                  <a:lnTo>
                    <a:pt x="527077" y="8448"/>
                  </a:lnTo>
                  <a:lnTo>
                    <a:pt x="513179" y="6972"/>
                  </a:lnTo>
                  <a:lnTo>
                    <a:pt x="500224" y="5975"/>
                  </a:lnTo>
                  <a:lnTo>
                    <a:pt x="487979" y="5817"/>
                  </a:lnTo>
                  <a:lnTo>
                    <a:pt x="475922" y="6206"/>
                  </a:lnTo>
                  <a:lnTo>
                    <a:pt x="463287" y="6398"/>
                  </a:lnTo>
                  <a:lnTo>
                    <a:pt x="449701" y="5975"/>
                  </a:lnTo>
                  <a:lnTo>
                    <a:pt x="435149" y="5010"/>
                  </a:lnTo>
                  <a:lnTo>
                    <a:pt x="419776" y="3891"/>
                  </a:lnTo>
                  <a:lnTo>
                    <a:pt x="403772" y="2875"/>
                  </a:lnTo>
                  <a:lnTo>
                    <a:pt x="387466" y="2057"/>
                  </a:lnTo>
                  <a:lnTo>
                    <a:pt x="371302" y="1441"/>
                  </a:lnTo>
                  <a:lnTo>
                    <a:pt x="355503" y="995"/>
                  </a:lnTo>
                  <a:lnTo>
                    <a:pt x="339947" y="681"/>
                  </a:lnTo>
                  <a:lnTo>
                    <a:pt x="324276" y="462"/>
                  </a:lnTo>
                  <a:lnTo>
                    <a:pt x="308294" y="317"/>
                  </a:lnTo>
                  <a:lnTo>
                    <a:pt x="292288" y="388"/>
                  </a:lnTo>
                  <a:lnTo>
                    <a:pt x="276914" y="967"/>
                  </a:lnTo>
                  <a:lnTo>
                    <a:pt x="262492" y="2169"/>
                  </a:lnTo>
                  <a:lnTo>
                    <a:pt x="248859" y="3791"/>
                  </a:lnTo>
                  <a:lnTo>
                    <a:pt x="235556" y="5418"/>
                  </a:lnTo>
                  <a:lnTo>
                    <a:pt x="222272" y="6807"/>
                  </a:lnTo>
                  <a:lnTo>
                    <a:pt x="208875" y="7890"/>
                  </a:lnTo>
                  <a:lnTo>
                    <a:pt x="195334" y="8692"/>
                  </a:lnTo>
                  <a:lnTo>
                    <a:pt x="181661" y="9266"/>
                  </a:lnTo>
                  <a:lnTo>
                    <a:pt x="167884" y="9668"/>
                  </a:lnTo>
                  <a:lnTo>
                    <a:pt x="154029" y="9946"/>
                  </a:lnTo>
                  <a:lnTo>
                    <a:pt x="140117" y="10135"/>
                  </a:lnTo>
                  <a:lnTo>
                    <a:pt x="126165" y="10264"/>
                  </a:lnTo>
                  <a:lnTo>
                    <a:pt x="112185" y="10351"/>
                  </a:lnTo>
                  <a:lnTo>
                    <a:pt x="98191" y="10415"/>
                  </a:lnTo>
                  <a:lnTo>
                    <a:pt x="84352" y="10627"/>
                  </a:lnTo>
                  <a:lnTo>
                    <a:pt x="70980" y="11301"/>
                  </a:lnTo>
                  <a:lnTo>
                    <a:pt x="58217" y="12568"/>
                  </a:lnTo>
                  <a:lnTo>
                    <a:pt x="46288" y="14241"/>
                  </a:lnTo>
                  <a:lnTo>
                    <a:pt x="34320" y="16077"/>
                  </a:lnTo>
                  <a:lnTo>
                    <a:pt x="20144" y="1823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95171" y="547481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72493" y="10462"/>
                  </a:lnTo>
                  <a:lnTo>
                    <a:pt x="61364" y="9822"/>
                  </a:lnTo>
                  <a:lnTo>
                    <a:pt x="49784" y="8530"/>
                  </a:lnTo>
                  <a:lnTo>
                    <a:pt x="38269" y="6834"/>
                  </a:lnTo>
                  <a:lnTo>
                    <a:pt x="26954" y="4984"/>
                  </a:lnTo>
                  <a:lnTo>
                    <a:pt x="14839" y="2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1516103" y="3716559"/>
            <a:ext cx="1989887" cy="915980"/>
          </a:xfrm>
          <a:custGeom>
            <a:avLst/>
            <a:gdLst/>
            <a:ahLst/>
            <a:cxnLst/>
            <a:rect l="0" t="0" r="0" b="0"/>
            <a:pathLst>
              <a:path w="1989887" h="915980">
                <a:moveTo>
                  <a:pt x="0" y="0"/>
                </a:moveTo>
                <a:lnTo>
                  <a:pt x="1989886" y="0"/>
                </a:lnTo>
                <a:lnTo>
                  <a:pt x="1989886" y="915979"/>
                </a:lnTo>
                <a:lnTo>
                  <a:pt x="0" y="915979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5643275" y="3400704"/>
            <a:ext cx="979151" cy="979152"/>
          </a:xfrm>
          <a:custGeom>
            <a:avLst/>
            <a:gdLst/>
            <a:ahLst/>
            <a:cxnLst/>
            <a:rect l="0" t="0" r="0" b="0"/>
            <a:pathLst>
              <a:path w="979151" h="979152">
                <a:moveTo>
                  <a:pt x="0" y="0"/>
                </a:moveTo>
                <a:lnTo>
                  <a:pt x="979150" y="0"/>
                </a:lnTo>
                <a:lnTo>
                  <a:pt x="979150" y="979151"/>
                </a:lnTo>
                <a:lnTo>
                  <a:pt x="0" y="979151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/>
          <p:cNvGrpSpPr/>
          <p:nvPr/>
        </p:nvGrpSpPr>
        <p:grpSpPr>
          <a:xfrm>
            <a:off x="2367512" y="287909"/>
            <a:ext cx="6665731" cy="659656"/>
            <a:chOff x="2367512" y="287909"/>
            <a:chExt cx="6665731" cy="659656"/>
          </a:xfrm>
        </p:grpSpPr>
        <p:sp>
          <p:nvSpPr>
            <p:cNvPr id="18" name="Freeform 17"/>
            <p:cNvSpPr/>
            <p:nvPr/>
          </p:nvSpPr>
          <p:spPr>
            <a:xfrm>
              <a:off x="2367512" y="287909"/>
              <a:ext cx="233027" cy="491200"/>
            </a:xfrm>
            <a:custGeom>
              <a:avLst/>
              <a:gdLst/>
              <a:ahLst/>
              <a:cxnLst/>
              <a:rect l="0" t="0" r="0" b="0"/>
              <a:pathLst>
                <a:path w="233027" h="491200">
                  <a:moveTo>
                    <a:pt x="11928" y="491199"/>
                  </a:moveTo>
                  <a:lnTo>
                    <a:pt x="6262" y="482331"/>
                  </a:lnTo>
                  <a:lnTo>
                    <a:pt x="2617" y="473344"/>
                  </a:lnTo>
                  <a:lnTo>
                    <a:pt x="704" y="463349"/>
                  </a:lnTo>
                  <a:lnTo>
                    <a:pt x="29" y="452368"/>
                  </a:lnTo>
                  <a:lnTo>
                    <a:pt x="0" y="440557"/>
                  </a:lnTo>
                  <a:lnTo>
                    <a:pt x="223" y="428103"/>
                  </a:lnTo>
                  <a:lnTo>
                    <a:pt x="665" y="415338"/>
                  </a:lnTo>
                  <a:lnTo>
                    <a:pt x="1556" y="402705"/>
                  </a:lnTo>
                  <a:lnTo>
                    <a:pt x="3002" y="390428"/>
                  </a:lnTo>
                  <a:lnTo>
                    <a:pt x="4971" y="378219"/>
                  </a:lnTo>
                  <a:lnTo>
                    <a:pt x="7371" y="365417"/>
                  </a:lnTo>
                  <a:lnTo>
                    <a:pt x="10096" y="351688"/>
                  </a:lnTo>
                  <a:lnTo>
                    <a:pt x="12892" y="337023"/>
                  </a:lnTo>
                  <a:lnTo>
                    <a:pt x="15382" y="321568"/>
                  </a:lnTo>
                  <a:lnTo>
                    <a:pt x="17391" y="305509"/>
                  </a:lnTo>
                  <a:lnTo>
                    <a:pt x="19077" y="289335"/>
                  </a:lnTo>
                  <a:lnTo>
                    <a:pt x="20824" y="273790"/>
                  </a:lnTo>
                  <a:lnTo>
                    <a:pt x="22854" y="259221"/>
                  </a:lnTo>
                  <a:lnTo>
                    <a:pt x="25219" y="245304"/>
                  </a:lnTo>
                  <a:lnTo>
                    <a:pt x="27885" y="231272"/>
                  </a:lnTo>
                  <a:lnTo>
                    <a:pt x="30794" y="216687"/>
                  </a:lnTo>
                  <a:lnTo>
                    <a:pt x="33883" y="201770"/>
                  </a:lnTo>
                  <a:lnTo>
                    <a:pt x="37103" y="187201"/>
                  </a:lnTo>
                  <a:lnTo>
                    <a:pt x="40414" y="173351"/>
                  </a:lnTo>
                  <a:lnTo>
                    <a:pt x="43789" y="159949"/>
                  </a:lnTo>
                  <a:lnTo>
                    <a:pt x="47208" y="146277"/>
                  </a:lnTo>
                  <a:lnTo>
                    <a:pt x="50656" y="131935"/>
                  </a:lnTo>
                  <a:lnTo>
                    <a:pt x="54125" y="117014"/>
                  </a:lnTo>
                  <a:lnTo>
                    <a:pt x="57607" y="101912"/>
                  </a:lnTo>
                  <a:lnTo>
                    <a:pt x="61103" y="86905"/>
                  </a:lnTo>
                  <a:lnTo>
                    <a:pt x="64773" y="72420"/>
                  </a:lnTo>
                  <a:lnTo>
                    <a:pt x="68922" y="59080"/>
                  </a:lnTo>
                  <a:lnTo>
                    <a:pt x="73680" y="47109"/>
                  </a:lnTo>
                  <a:lnTo>
                    <a:pt x="79011" y="36242"/>
                  </a:lnTo>
                  <a:lnTo>
                    <a:pt x="84814" y="25935"/>
                  </a:lnTo>
                  <a:lnTo>
                    <a:pt x="90974" y="15837"/>
                  </a:lnTo>
                  <a:lnTo>
                    <a:pt x="97245" y="6765"/>
                  </a:lnTo>
                  <a:lnTo>
                    <a:pt x="103838" y="1091"/>
                  </a:lnTo>
                  <a:lnTo>
                    <a:pt x="110667" y="0"/>
                  </a:lnTo>
                  <a:lnTo>
                    <a:pt x="116643" y="2525"/>
                  </a:lnTo>
                  <a:lnTo>
                    <a:pt x="121720" y="7611"/>
                  </a:lnTo>
                  <a:lnTo>
                    <a:pt x="126185" y="14793"/>
                  </a:lnTo>
                  <a:lnTo>
                    <a:pt x="130275" y="24129"/>
                  </a:lnTo>
                  <a:lnTo>
                    <a:pt x="134141" y="35490"/>
                  </a:lnTo>
                  <a:lnTo>
                    <a:pt x="137873" y="48547"/>
                  </a:lnTo>
                  <a:lnTo>
                    <a:pt x="141522" y="62917"/>
                  </a:lnTo>
                  <a:lnTo>
                    <a:pt x="145121" y="78246"/>
                  </a:lnTo>
                  <a:lnTo>
                    <a:pt x="148689" y="93930"/>
                  </a:lnTo>
                  <a:lnTo>
                    <a:pt x="152236" y="109146"/>
                  </a:lnTo>
                  <a:lnTo>
                    <a:pt x="155770" y="123486"/>
                  </a:lnTo>
                  <a:lnTo>
                    <a:pt x="159295" y="136910"/>
                  </a:lnTo>
                  <a:lnTo>
                    <a:pt x="162816" y="149547"/>
                  </a:lnTo>
                  <a:lnTo>
                    <a:pt x="166332" y="161584"/>
                  </a:lnTo>
                  <a:lnTo>
                    <a:pt x="169846" y="173670"/>
                  </a:lnTo>
                  <a:lnTo>
                    <a:pt x="173359" y="186858"/>
                  </a:lnTo>
                  <a:lnTo>
                    <a:pt x="176871" y="201633"/>
                  </a:lnTo>
                  <a:lnTo>
                    <a:pt x="180381" y="217968"/>
                  </a:lnTo>
                  <a:lnTo>
                    <a:pt x="183892" y="235609"/>
                  </a:lnTo>
                  <a:lnTo>
                    <a:pt x="187402" y="254250"/>
                  </a:lnTo>
                  <a:lnTo>
                    <a:pt x="190912" y="273462"/>
                  </a:lnTo>
                  <a:lnTo>
                    <a:pt x="194421" y="292722"/>
                  </a:lnTo>
                  <a:lnTo>
                    <a:pt x="197931" y="311740"/>
                  </a:lnTo>
                  <a:lnTo>
                    <a:pt x="201441" y="330270"/>
                  </a:lnTo>
                  <a:lnTo>
                    <a:pt x="204950" y="348026"/>
                  </a:lnTo>
                  <a:lnTo>
                    <a:pt x="208460" y="364930"/>
                  </a:lnTo>
                  <a:lnTo>
                    <a:pt x="211969" y="380910"/>
                  </a:lnTo>
                  <a:lnTo>
                    <a:pt x="215479" y="395810"/>
                  </a:lnTo>
                  <a:lnTo>
                    <a:pt x="218984" y="409647"/>
                  </a:lnTo>
                  <a:lnTo>
                    <a:pt x="222333" y="422515"/>
                  </a:lnTo>
                  <a:lnTo>
                    <a:pt x="225558" y="435970"/>
                  </a:lnTo>
                  <a:lnTo>
                    <a:pt x="228942" y="453430"/>
                  </a:lnTo>
                  <a:lnTo>
                    <a:pt x="233026" y="4806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68911" y="579067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88307" y="2934"/>
                  </a:lnTo>
                  <a:lnTo>
                    <a:pt x="177178" y="5716"/>
                  </a:lnTo>
                  <a:lnTo>
                    <a:pt x="165580" y="8616"/>
                  </a:lnTo>
                  <a:lnTo>
                    <a:pt x="153419" y="11656"/>
                  </a:lnTo>
                  <a:lnTo>
                    <a:pt x="140759" y="14821"/>
                  </a:lnTo>
                  <a:lnTo>
                    <a:pt x="127702" y="18085"/>
                  </a:lnTo>
                  <a:lnTo>
                    <a:pt x="114350" y="21423"/>
                  </a:lnTo>
                  <a:lnTo>
                    <a:pt x="100785" y="24814"/>
                  </a:lnTo>
                  <a:lnTo>
                    <a:pt x="87075" y="28243"/>
                  </a:lnTo>
                  <a:lnTo>
                    <a:pt x="73428" y="31698"/>
                  </a:lnTo>
                  <a:lnTo>
                    <a:pt x="60187" y="35170"/>
                  </a:lnTo>
                  <a:lnTo>
                    <a:pt x="47515" y="38650"/>
                  </a:lnTo>
                  <a:lnTo>
                    <a:pt x="35848" y="41982"/>
                  </a:lnTo>
                  <a:lnTo>
                    <a:pt x="24827" y="45194"/>
                  </a:lnTo>
                  <a:lnTo>
                    <a:pt x="13486" y="485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824565" y="565625"/>
              <a:ext cx="142832" cy="327819"/>
            </a:xfrm>
            <a:custGeom>
              <a:avLst/>
              <a:gdLst/>
              <a:ahLst/>
              <a:cxnLst/>
              <a:rect l="0" t="0" r="0" b="0"/>
              <a:pathLst>
                <a:path w="142832" h="327819">
                  <a:moveTo>
                    <a:pt x="28657" y="150312"/>
                  </a:moveTo>
                  <a:lnTo>
                    <a:pt x="28724" y="162047"/>
                  </a:lnTo>
                  <a:lnTo>
                    <a:pt x="29365" y="173176"/>
                  </a:lnTo>
                  <a:lnTo>
                    <a:pt x="30661" y="184779"/>
                  </a:lnTo>
                  <a:lnTo>
                    <a:pt x="32521" y="197113"/>
                  </a:lnTo>
                  <a:lnTo>
                    <a:pt x="34837" y="210422"/>
                  </a:lnTo>
                  <a:lnTo>
                    <a:pt x="37499" y="224726"/>
                  </a:lnTo>
                  <a:lnTo>
                    <a:pt x="40250" y="239731"/>
                  </a:lnTo>
                  <a:lnTo>
                    <a:pt x="42709" y="254944"/>
                  </a:lnTo>
                  <a:lnTo>
                    <a:pt x="44691" y="270062"/>
                  </a:lnTo>
                  <a:lnTo>
                    <a:pt x="46190" y="284974"/>
                  </a:lnTo>
                  <a:lnTo>
                    <a:pt x="47277" y="299672"/>
                  </a:lnTo>
                  <a:lnTo>
                    <a:pt x="48015" y="314091"/>
                  </a:lnTo>
                  <a:lnTo>
                    <a:pt x="47388" y="324848"/>
                  </a:lnTo>
                  <a:lnTo>
                    <a:pt x="44771" y="327818"/>
                  </a:lnTo>
                  <a:lnTo>
                    <a:pt x="41570" y="324555"/>
                  </a:lnTo>
                  <a:lnTo>
                    <a:pt x="38293" y="317102"/>
                  </a:lnTo>
                  <a:lnTo>
                    <a:pt x="34998" y="306677"/>
                  </a:lnTo>
                  <a:lnTo>
                    <a:pt x="31670" y="294099"/>
                  </a:lnTo>
                  <a:lnTo>
                    <a:pt x="28304" y="279980"/>
                  </a:lnTo>
                  <a:lnTo>
                    <a:pt x="24901" y="264776"/>
                  </a:lnTo>
                  <a:lnTo>
                    <a:pt x="21473" y="248820"/>
                  </a:lnTo>
                  <a:lnTo>
                    <a:pt x="18190" y="232348"/>
                  </a:lnTo>
                  <a:lnTo>
                    <a:pt x="15367" y="215524"/>
                  </a:lnTo>
                  <a:lnTo>
                    <a:pt x="13131" y="198467"/>
                  </a:lnTo>
                  <a:lnTo>
                    <a:pt x="11292" y="181419"/>
                  </a:lnTo>
                  <a:lnTo>
                    <a:pt x="9443" y="164738"/>
                  </a:lnTo>
                  <a:lnTo>
                    <a:pt x="7348" y="148589"/>
                  </a:lnTo>
                  <a:lnTo>
                    <a:pt x="5110" y="132964"/>
                  </a:lnTo>
                  <a:lnTo>
                    <a:pt x="3060" y="117778"/>
                  </a:lnTo>
                  <a:lnTo>
                    <a:pt x="1389" y="102930"/>
                  </a:lnTo>
                  <a:lnTo>
                    <a:pt x="284" y="88330"/>
                  </a:lnTo>
                  <a:lnTo>
                    <a:pt x="0" y="73907"/>
                  </a:lnTo>
                  <a:lnTo>
                    <a:pt x="596" y="59615"/>
                  </a:lnTo>
                  <a:lnTo>
                    <a:pt x="2133" y="45745"/>
                  </a:lnTo>
                  <a:lnTo>
                    <a:pt x="4761" y="32884"/>
                  </a:lnTo>
                  <a:lnTo>
                    <a:pt x="8459" y="21290"/>
                  </a:lnTo>
                  <a:lnTo>
                    <a:pt x="13229" y="11541"/>
                  </a:lnTo>
                  <a:lnTo>
                    <a:pt x="19179" y="4653"/>
                  </a:lnTo>
                  <a:lnTo>
                    <a:pt x="26256" y="916"/>
                  </a:lnTo>
                  <a:lnTo>
                    <a:pt x="34279" y="0"/>
                  </a:lnTo>
                  <a:lnTo>
                    <a:pt x="43034" y="1347"/>
                  </a:lnTo>
                  <a:lnTo>
                    <a:pt x="52325" y="4403"/>
                  </a:lnTo>
                  <a:lnTo>
                    <a:pt x="61833" y="9026"/>
                  </a:lnTo>
                  <a:lnTo>
                    <a:pt x="71136" y="15467"/>
                  </a:lnTo>
                  <a:lnTo>
                    <a:pt x="80021" y="23716"/>
                  </a:lnTo>
                  <a:lnTo>
                    <a:pt x="88460" y="33353"/>
                  </a:lnTo>
                  <a:lnTo>
                    <a:pt x="96515" y="43739"/>
                  </a:lnTo>
                  <a:lnTo>
                    <a:pt x="104268" y="54433"/>
                  </a:lnTo>
                  <a:lnTo>
                    <a:pt x="111799" y="65375"/>
                  </a:lnTo>
                  <a:lnTo>
                    <a:pt x="119170" y="76781"/>
                  </a:lnTo>
                  <a:lnTo>
                    <a:pt x="126415" y="88744"/>
                  </a:lnTo>
                  <a:lnTo>
                    <a:pt x="133078" y="101066"/>
                  </a:lnTo>
                  <a:lnTo>
                    <a:pt x="138261" y="113345"/>
                  </a:lnTo>
                  <a:lnTo>
                    <a:pt x="141585" y="125340"/>
                  </a:lnTo>
                  <a:lnTo>
                    <a:pt x="142831" y="136665"/>
                  </a:lnTo>
                  <a:lnTo>
                    <a:pt x="141697" y="146740"/>
                  </a:lnTo>
                  <a:lnTo>
                    <a:pt x="138259" y="155359"/>
                  </a:lnTo>
                  <a:lnTo>
                    <a:pt x="132714" y="162484"/>
                  </a:lnTo>
                  <a:lnTo>
                    <a:pt x="125188" y="168061"/>
                  </a:lnTo>
                  <a:lnTo>
                    <a:pt x="115965" y="172223"/>
                  </a:lnTo>
                  <a:lnTo>
                    <a:pt x="106006" y="175230"/>
                  </a:lnTo>
                  <a:lnTo>
                    <a:pt x="95886" y="177674"/>
                  </a:lnTo>
                  <a:lnTo>
                    <a:pt x="84722" y="179774"/>
                  </a:lnTo>
                  <a:lnTo>
                    <a:pt x="70771" y="1818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24286" y="598578"/>
              <a:ext cx="186906" cy="152657"/>
            </a:xfrm>
            <a:custGeom>
              <a:avLst/>
              <a:gdLst/>
              <a:ahLst/>
              <a:cxnLst/>
              <a:rect l="0" t="0" r="0" b="0"/>
              <a:pathLst>
                <a:path w="186906" h="152657">
                  <a:moveTo>
                    <a:pt x="113206" y="54188"/>
                  </a:moveTo>
                  <a:lnTo>
                    <a:pt x="110205" y="45387"/>
                  </a:lnTo>
                  <a:lnTo>
                    <a:pt x="106782" y="37040"/>
                  </a:lnTo>
                  <a:lnTo>
                    <a:pt x="102577" y="28355"/>
                  </a:lnTo>
                  <a:lnTo>
                    <a:pt x="97331" y="19753"/>
                  </a:lnTo>
                  <a:lnTo>
                    <a:pt x="90553" y="12203"/>
                  </a:lnTo>
                  <a:lnTo>
                    <a:pt x="82126" y="6180"/>
                  </a:lnTo>
                  <a:lnTo>
                    <a:pt x="72559" y="1988"/>
                  </a:lnTo>
                  <a:lnTo>
                    <a:pt x="62764" y="0"/>
                  </a:lnTo>
                  <a:lnTo>
                    <a:pt x="53294" y="188"/>
                  </a:lnTo>
                  <a:lnTo>
                    <a:pt x="44330" y="2230"/>
                  </a:lnTo>
                  <a:lnTo>
                    <a:pt x="35857" y="5719"/>
                  </a:lnTo>
                  <a:lnTo>
                    <a:pt x="27800" y="10289"/>
                  </a:lnTo>
                  <a:lnTo>
                    <a:pt x="20390" y="15962"/>
                  </a:lnTo>
                  <a:lnTo>
                    <a:pt x="14157" y="23125"/>
                  </a:lnTo>
                  <a:lnTo>
                    <a:pt x="9295" y="31869"/>
                  </a:lnTo>
                  <a:lnTo>
                    <a:pt x="5690" y="42012"/>
                  </a:lnTo>
                  <a:lnTo>
                    <a:pt x="3103" y="53270"/>
                  </a:lnTo>
                  <a:lnTo>
                    <a:pt x="1293" y="65359"/>
                  </a:lnTo>
                  <a:lnTo>
                    <a:pt x="210" y="77882"/>
                  </a:lnTo>
                  <a:lnTo>
                    <a:pt x="0" y="90355"/>
                  </a:lnTo>
                  <a:lnTo>
                    <a:pt x="679" y="102514"/>
                  </a:lnTo>
                  <a:lnTo>
                    <a:pt x="2456" y="114133"/>
                  </a:lnTo>
                  <a:lnTo>
                    <a:pt x="5783" y="124944"/>
                  </a:lnTo>
                  <a:lnTo>
                    <a:pt x="10768" y="134864"/>
                  </a:lnTo>
                  <a:lnTo>
                    <a:pt x="17217" y="143340"/>
                  </a:lnTo>
                  <a:lnTo>
                    <a:pt x="24835" y="149299"/>
                  </a:lnTo>
                  <a:lnTo>
                    <a:pt x="33318" y="152372"/>
                  </a:lnTo>
                  <a:lnTo>
                    <a:pt x="42097" y="152656"/>
                  </a:lnTo>
                  <a:lnTo>
                    <a:pt x="50370" y="150345"/>
                  </a:lnTo>
                  <a:lnTo>
                    <a:pt x="57745" y="145830"/>
                  </a:lnTo>
                  <a:lnTo>
                    <a:pt x="64356" y="139582"/>
                  </a:lnTo>
                  <a:lnTo>
                    <a:pt x="70644" y="132042"/>
                  </a:lnTo>
                  <a:lnTo>
                    <a:pt x="76906" y="123569"/>
                  </a:lnTo>
                  <a:lnTo>
                    <a:pt x="82945" y="114273"/>
                  </a:lnTo>
                  <a:lnTo>
                    <a:pt x="88175" y="104050"/>
                  </a:lnTo>
                  <a:lnTo>
                    <a:pt x="92337" y="93011"/>
                  </a:lnTo>
                  <a:lnTo>
                    <a:pt x="95873" y="84725"/>
                  </a:lnTo>
                  <a:lnTo>
                    <a:pt x="99244" y="83198"/>
                  </a:lnTo>
                  <a:lnTo>
                    <a:pt x="102285" y="86557"/>
                  </a:lnTo>
                  <a:lnTo>
                    <a:pt x="105330" y="92632"/>
                  </a:lnTo>
                  <a:lnTo>
                    <a:pt x="108870" y="99915"/>
                  </a:lnTo>
                  <a:lnTo>
                    <a:pt x="113127" y="107576"/>
                  </a:lnTo>
                  <a:lnTo>
                    <a:pt x="118412" y="114928"/>
                  </a:lnTo>
                  <a:lnTo>
                    <a:pt x="125225" y="121223"/>
                  </a:lnTo>
                  <a:lnTo>
                    <a:pt x="133677" y="126169"/>
                  </a:lnTo>
                  <a:lnTo>
                    <a:pt x="143162" y="129466"/>
                  </a:lnTo>
                  <a:lnTo>
                    <a:pt x="153582" y="130726"/>
                  </a:lnTo>
                  <a:lnTo>
                    <a:pt x="166969" y="127821"/>
                  </a:lnTo>
                  <a:lnTo>
                    <a:pt x="186905" y="1173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35629" y="576691"/>
              <a:ext cx="133491" cy="168532"/>
            </a:xfrm>
            <a:custGeom>
              <a:avLst/>
              <a:gdLst/>
              <a:ahLst/>
              <a:cxnLst/>
              <a:rect l="0" t="0" r="0" b="0"/>
              <a:pathLst>
                <a:path w="133491" h="168532">
                  <a:moveTo>
                    <a:pt x="7148" y="33961"/>
                  </a:moveTo>
                  <a:lnTo>
                    <a:pt x="4348" y="42763"/>
                  </a:lnTo>
                  <a:lnTo>
                    <a:pt x="2846" y="51109"/>
                  </a:lnTo>
                  <a:lnTo>
                    <a:pt x="2540" y="59808"/>
                  </a:lnTo>
                  <a:lnTo>
                    <a:pt x="3219" y="68929"/>
                  </a:lnTo>
                  <a:lnTo>
                    <a:pt x="4687" y="78424"/>
                  </a:lnTo>
                  <a:lnTo>
                    <a:pt x="6751" y="88221"/>
                  </a:lnTo>
                  <a:lnTo>
                    <a:pt x="9088" y="98407"/>
                  </a:lnTo>
                  <a:lnTo>
                    <a:pt x="11263" y="109230"/>
                  </a:lnTo>
                  <a:lnTo>
                    <a:pt x="13056" y="120765"/>
                  </a:lnTo>
                  <a:lnTo>
                    <a:pt x="14596" y="132782"/>
                  </a:lnTo>
                  <a:lnTo>
                    <a:pt x="16244" y="144848"/>
                  </a:lnTo>
                  <a:lnTo>
                    <a:pt x="18180" y="156633"/>
                  </a:lnTo>
                  <a:lnTo>
                    <a:pt x="19487" y="165564"/>
                  </a:lnTo>
                  <a:lnTo>
                    <a:pt x="19096" y="168531"/>
                  </a:lnTo>
                  <a:lnTo>
                    <a:pt x="17534" y="166581"/>
                  </a:lnTo>
                  <a:lnTo>
                    <a:pt x="15275" y="161413"/>
                  </a:lnTo>
                  <a:lnTo>
                    <a:pt x="12580" y="154248"/>
                  </a:lnTo>
                  <a:lnTo>
                    <a:pt x="9611" y="145846"/>
                  </a:lnTo>
                  <a:lnTo>
                    <a:pt x="6627" y="136508"/>
                  </a:lnTo>
                  <a:lnTo>
                    <a:pt x="4001" y="126213"/>
                  </a:lnTo>
                  <a:lnTo>
                    <a:pt x="1904" y="115009"/>
                  </a:lnTo>
                  <a:lnTo>
                    <a:pt x="496" y="103203"/>
                  </a:lnTo>
                  <a:lnTo>
                    <a:pt x="0" y="91273"/>
                  </a:lnTo>
                  <a:lnTo>
                    <a:pt x="450" y="79509"/>
                  </a:lnTo>
                  <a:lnTo>
                    <a:pt x="1887" y="68169"/>
                  </a:lnTo>
                  <a:lnTo>
                    <a:pt x="4448" y="57552"/>
                  </a:lnTo>
                  <a:lnTo>
                    <a:pt x="8099" y="47751"/>
                  </a:lnTo>
                  <a:lnTo>
                    <a:pt x="12839" y="38847"/>
                  </a:lnTo>
                  <a:lnTo>
                    <a:pt x="18768" y="31005"/>
                  </a:lnTo>
                  <a:lnTo>
                    <a:pt x="25832" y="24208"/>
                  </a:lnTo>
                  <a:lnTo>
                    <a:pt x="33845" y="18303"/>
                  </a:lnTo>
                  <a:lnTo>
                    <a:pt x="42594" y="13094"/>
                  </a:lnTo>
                  <a:lnTo>
                    <a:pt x="51885" y="8410"/>
                  </a:lnTo>
                  <a:lnTo>
                    <a:pt x="61564" y="4432"/>
                  </a:lnTo>
                  <a:lnTo>
                    <a:pt x="71513" y="1664"/>
                  </a:lnTo>
                  <a:lnTo>
                    <a:pt x="81640" y="280"/>
                  </a:lnTo>
                  <a:lnTo>
                    <a:pt x="91624" y="0"/>
                  </a:lnTo>
                  <a:lnTo>
                    <a:pt x="101993" y="230"/>
                  </a:lnTo>
                  <a:lnTo>
                    <a:pt x="114776" y="992"/>
                  </a:lnTo>
                  <a:lnTo>
                    <a:pt x="133490" y="23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394754" y="609673"/>
              <a:ext cx="216521" cy="143854"/>
            </a:xfrm>
            <a:custGeom>
              <a:avLst/>
              <a:gdLst/>
              <a:ahLst/>
              <a:cxnLst/>
              <a:rect l="0" t="0" r="0" b="0"/>
              <a:pathLst>
                <a:path w="216521" h="143854">
                  <a:moveTo>
                    <a:pt x="111235" y="32565"/>
                  </a:moveTo>
                  <a:lnTo>
                    <a:pt x="105301" y="23898"/>
                  </a:lnTo>
                  <a:lnTo>
                    <a:pt x="99096" y="16831"/>
                  </a:lnTo>
                  <a:lnTo>
                    <a:pt x="92000" y="10735"/>
                  </a:lnTo>
                  <a:lnTo>
                    <a:pt x="84060" y="5679"/>
                  </a:lnTo>
                  <a:lnTo>
                    <a:pt x="75414" y="2114"/>
                  </a:lnTo>
                  <a:lnTo>
                    <a:pt x="66223" y="170"/>
                  </a:lnTo>
                  <a:lnTo>
                    <a:pt x="56796" y="0"/>
                  </a:lnTo>
                  <a:lnTo>
                    <a:pt x="47555" y="1930"/>
                  </a:lnTo>
                  <a:lnTo>
                    <a:pt x="38720" y="5933"/>
                  </a:lnTo>
                  <a:lnTo>
                    <a:pt x="30485" y="11704"/>
                  </a:lnTo>
                  <a:lnTo>
                    <a:pt x="23101" y="18857"/>
                  </a:lnTo>
                  <a:lnTo>
                    <a:pt x="16620" y="27039"/>
                  </a:lnTo>
                  <a:lnTo>
                    <a:pt x="11098" y="36123"/>
                  </a:lnTo>
                  <a:lnTo>
                    <a:pt x="6679" y="46197"/>
                  </a:lnTo>
                  <a:lnTo>
                    <a:pt x="3338" y="57231"/>
                  </a:lnTo>
                  <a:lnTo>
                    <a:pt x="1077" y="69081"/>
                  </a:lnTo>
                  <a:lnTo>
                    <a:pt x="0" y="81567"/>
                  </a:lnTo>
                  <a:lnTo>
                    <a:pt x="61" y="94510"/>
                  </a:lnTo>
                  <a:lnTo>
                    <a:pt x="1406" y="107286"/>
                  </a:lnTo>
                  <a:lnTo>
                    <a:pt x="4436" y="118872"/>
                  </a:lnTo>
                  <a:lnTo>
                    <a:pt x="9218" y="128793"/>
                  </a:lnTo>
                  <a:lnTo>
                    <a:pt x="15530" y="136604"/>
                  </a:lnTo>
                  <a:lnTo>
                    <a:pt x="23054" y="141652"/>
                  </a:lnTo>
                  <a:lnTo>
                    <a:pt x="31479" y="143853"/>
                  </a:lnTo>
                  <a:lnTo>
                    <a:pt x="40389" y="143417"/>
                  </a:lnTo>
                  <a:lnTo>
                    <a:pt x="49282" y="140556"/>
                  </a:lnTo>
                  <a:lnTo>
                    <a:pt x="57887" y="135639"/>
                  </a:lnTo>
                  <a:lnTo>
                    <a:pt x="66138" y="129106"/>
                  </a:lnTo>
                  <a:lnTo>
                    <a:pt x="74066" y="121368"/>
                  </a:lnTo>
                  <a:lnTo>
                    <a:pt x="81729" y="112763"/>
                  </a:lnTo>
                  <a:lnTo>
                    <a:pt x="89029" y="103548"/>
                  </a:lnTo>
                  <a:lnTo>
                    <a:pt x="95714" y="93910"/>
                  </a:lnTo>
                  <a:lnTo>
                    <a:pt x="101709" y="84015"/>
                  </a:lnTo>
                  <a:lnTo>
                    <a:pt x="107627" y="75143"/>
                  </a:lnTo>
                  <a:lnTo>
                    <a:pt x="114194" y="70521"/>
                  </a:lnTo>
                  <a:lnTo>
                    <a:pt x="120690" y="71447"/>
                  </a:lnTo>
                  <a:lnTo>
                    <a:pt x="126220" y="75908"/>
                  </a:lnTo>
                  <a:lnTo>
                    <a:pt x="131064" y="82484"/>
                  </a:lnTo>
                  <a:lnTo>
                    <a:pt x="135856" y="90402"/>
                  </a:lnTo>
                  <a:lnTo>
                    <a:pt x="140970" y="99182"/>
                  </a:lnTo>
                  <a:lnTo>
                    <a:pt x="146836" y="108037"/>
                  </a:lnTo>
                  <a:lnTo>
                    <a:pt x="154041" y="115852"/>
                  </a:lnTo>
                  <a:lnTo>
                    <a:pt x="162757" y="122109"/>
                  </a:lnTo>
                  <a:lnTo>
                    <a:pt x="172420" y="126829"/>
                  </a:lnTo>
                  <a:lnTo>
                    <a:pt x="182978" y="130758"/>
                  </a:lnTo>
                  <a:lnTo>
                    <a:pt x="196477" y="134235"/>
                  </a:lnTo>
                  <a:lnTo>
                    <a:pt x="216520" y="1378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00746" y="389554"/>
              <a:ext cx="73700" cy="379027"/>
            </a:xfrm>
            <a:custGeom>
              <a:avLst/>
              <a:gdLst/>
              <a:ahLst/>
              <a:cxnLst/>
              <a:rect l="0" t="0" r="0" b="0"/>
              <a:pathLst>
                <a:path w="73700" h="379027">
                  <a:moveTo>
                    <a:pt x="0" y="0"/>
                  </a:moveTo>
                  <a:lnTo>
                    <a:pt x="5800" y="9002"/>
                  </a:lnTo>
                  <a:lnTo>
                    <a:pt x="10725" y="19270"/>
                  </a:lnTo>
                  <a:lnTo>
                    <a:pt x="15223" y="31858"/>
                  </a:lnTo>
                  <a:lnTo>
                    <a:pt x="19271" y="46558"/>
                  </a:lnTo>
                  <a:lnTo>
                    <a:pt x="22636" y="63002"/>
                  </a:lnTo>
                  <a:lnTo>
                    <a:pt x="25248" y="80794"/>
                  </a:lnTo>
                  <a:lnTo>
                    <a:pt x="27348" y="99579"/>
                  </a:lnTo>
                  <a:lnTo>
                    <a:pt x="29375" y="119074"/>
                  </a:lnTo>
                  <a:lnTo>
                    <a:pt x="31595" y="139062"/>
                  </a:lnTo>
                  <a:lnTo>
                    <a:pt x="34088" y="159225"/>
                  </a:lnTo>
                  <a:lnTo>
                    <a:pt x="36841" y="179148"/>
                  </a:lnTo>
                  <a:lnTo>
                    <a:pt x="39802" y="198620"/>
                  </a:lnTo>
                  <a:lnTo>
                    <a:pt x="42757" y="217459"/>
                  </a:lnTo>
                  <a:lnTo>
                    <a:pt x="45354" y="235424"/>
                  </a:lnTo>
                  <a:lnTo>
                    <a:pt x="47434" y="252474"/>
                  </a:lnTo>
                  <a:lnTo>
                    <a:pt x="49168" y="268721"/>
                  </a:lnTo>
                  <a:lnTo>
                    <a:pt x="50946" y="284334"/>
                  </a:lnTo>
                  <a:lnTo>
                    <a:pt x="52996" y="299462"/>
                  </a:lnTo>
                  <a:lnTo>
                    <a:pt x="55414" y="314020"/>
                  </a:lnTo>
                  <a:lnTo>
                    <a:pt x="58583" y="329324"/>
                  </a:lnTo>
                  <a:lnTo>
                    <a:pt x="63904" y="348956"/>
                  </a:lnTo>
                  <a:lnTo>
                    <a:pt x="73699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48145" y="368497"/>
              <a:ext cx="210571" cy="394999"/>
            </a:xfrm>
            <a:custGeom>
              <a:avLst/>
              <a:gdLst/>
              <a:ahLst/>
              <a:cxnLst/>
              <a:rect l="0" t="0" r="0" b="0"/>
              <a:pathLst>
                <a:path w="210571" h="394999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4" y="90415"/>
                  </a:lnTo>
                  <a:lnTo>
                    <a:pt x="177" y="106760"/>
                  </a:lnTo>
                  <a:lnTo>
                    <a:pt x="825" y="122419"/>
                  </a:lnTo>
                  <a:lnTo>
                    <a:pt x="2074" y="137066"/>
                  </a:lnTo>
                  <a:lnTo>
                    <a:pt x="3727" y="151034"/>
                  </a:lnTo>
                  <a:lnTo>
                    <a:pt x="5375" y="165101"/>
                  </a:lnTo>
                  <a:lnTo>
                    <a:pt x="6783" y="179718"/>
                  </a:lnTo>
                  <a:lnTo>
                    <a:pt x="8048" y="194997"/>
                  </a:lnTo>
                  <a:lnTo>
                    <a:pt x="9504" y="210872"/>
                  </a:lnTo>
                  <a:lnTo>
                    <a:pt x="11331" y="227222"/>
                  </a:lnTo>
                  <a:lnTo>
                    <a:pt x="13388" y="243762"/>
                  </a:lnTo>
                  <a:lnTo>
                    <a:pt x="15316" y="260085"/>
                  </a:lnTo>
                  <a:lnTo>
                    <a:pt x="16915" y="275981"/>
                  </a:lnTo>
                  <a:lnTo>
                    <a:pt x="18310" y="291263"/>
                  </a:lnTo>
                  <a:lnTo>
                    <a:pt x="19854" y="305686"/>
                  </a:lnTo>
                  <a:lnTo>
                    <a:pt x="21749" y="319180"/>
                  </a:lnTo>
                  <a:lnTo>
                    <a:pt x="24214" y="331032"/>
                  </a:lnTo>
                  <a:lnTo>
                    <a:pt x="28277" y="339669"/>
                  </a:lnTo>
                  <a:lnTo>
                    <a:pt x="34240" y="344138"/>
                  </a:lnTo>
                  <a:lnTo>
                    <a:pt x="40712" y="344534"/>
                  </a:lnTo>
                  <a:lnTo>
                    <a:pt x="47258" y="341676"/>
                  </a:lnTo>
                  <a:lnTo>
                    <a:pt x="53860" y="336600"/>
                  </a:lnTo>
                  <a:lnTo>
                    <a:pt x="60539" y="330318"/>
                  </a:lnTo>
                  <a:lnTo>
                    <a:pt x="67303" y="323485"/>
                  </a:lnTo>
                  <a:lnTo>
                    <a:pt x="74306" y="316598"/>
                  </a:lnTo>
                  <a:lnTo>
                    <a:pt x="81838" y="310118"/>
                  </a:lnTo>
                  <a:lnTo>
                    <a:pt x="90021" y="304244"/>
                  </a:lnTo>
                  <a:lnTo>
                    <a:pt x="98974" y="299128"/>
                  </a:lnTo>
                  <a:lnTo>
                    <a:pt x="108893" y="294981"/>
                  </a:lnTo>
                  <a:lnTo>
                    <a:pt x="119787" y="291813"/>
                  </a:lnTo>
                  <a:lnTo>
                    <a:pt x="131357" y="289327"/>
                  </a:lnTo>
                  <a:lnTo>
                    <a:pt x="143115" y="287034"/>
                  </a:lnTo>
                  <a:lnTo>
                    <a:pt x="154752" y="284624"/>
                  </a:lnTo>
                  <a:lnTo>
                    <a:pt x="165836" y="281663"/>
                  </a:lnTo>
                  <a:lnTo>
                    <a:pt x="175746" y="277531"/>
                  </a:lnTo>
                  <a:lnTo>
                    <a:pt x="184241" y="272007"/>
                  </a:lnTo>
                  <a:lnTo>
                    <a:pt x="190773" y="265364"/>
                  </a:lnTo>
                  <a:lnTo>
                    <a:pt x="194356" y="258149"/>
                  </a:lnTo>
                  <a:lnTo>
                    <a:pt x="194725" y="250750"/>
                  </a:lnTo>
                  <a:lnTo>
                    <a:pt x="192226" y="243514"/>
                  </a:lnTo>
                  <a:lnTo>
                    <a:pt x="187436" y="236816"/>
                  </a:lnTo>
                  <a:lnTo>
                    <a:pt x="180924" y="230807"/>
                  </a:lnTo>
                  <a:lnTo>
                    <a:pt x="173167" y="225775"/>
                  </a:lnTo>
                  <a:lnTo>
                    <a:pt x="164533" y="222218"/>
                  </a:lnTo>
                  <a:lnTo>
                    <a:pt x="155294" y="220275"/>
                  </a:lnTo>
                  <a:lnTo>
                    <a:pt x="145807" y="219935"/>
                  </a:lnTo>
                  <a:lnTo>
                    <a:pt x="136512" y="221219"/>
                  </a:lnTo>
                  <a:lnTo>
                    <a:pt x="127628" y="223979"/>
                  </a:lnTo>
                  <a:lnTo>
                    <a:pt x="119188" y="228272"/>
                  </a:lnTo>
                  <a:lnTo>
                    <a:pt x="111132" y="234425"/>
                  </a:lnTo>
                  <a:lnTo>
                    <a:pt x="103386" y="242453"/>
                  </a:lnTo>
                  <a:lnTo>
                    <a:pt x="96200" y="252097"/>
                  </a:lnTo>
                  <a:lnTo>
                    <a:pt x="90125" y="263012"/>
                  </a:lnTo>
                  <a:lnTo>
                    <a:pt x="85381" y="274866"/>
                  </a:lnTo>
                  <a:lnTo>
                    <a:pt x="82197" y="287231"/>
                  </a:lnTo>
                  <a:lnTo>
                    <a:pt x="80957" y="299597"/>
                  </a:lnTo>
                  <a:lnTo>
                    <a:pt x="81678" y="311688"/>
                  </a:lnTo>
                  <a:lnTo>
                    <a:pt x="83925" y="323432"/>
                  </a:lnTo>
                  <a:lnTo>
                    <a:pt x="87026" y="334859"/>
                  </a:lnTo>
                  <a:lnTo>
                    <a:pt x="90521" y="346020"/>
                  </a:lnTo>
                  <a:lnTo>
                    <a:pt x="94490" y="356652"/>
                  </a:lnTo>
                  <a:lnTo>
                    <a:pt x="99439" y="366195"/>
                  </a:lnTo>
                  <a:lnTo>
                    <a:pt x="105587" y="374424"/>
                  </a:lnTo>
                  <a:lnTo>
                    <a:pt x="113022" y="381273"/>
                  </a:lnTo>
                  <a:lnTo>
                    <a:pt x="121848" y="386657"/>
                  </a:lnTo>
                  <a:lnTo>
                    <a:pt x="131972" y="390681"/>
                  </a:lnTo>
                  <a:lnTo>
                    <a:pt x="143009" y="393418"/>
                  </a:lnTo>
                  <a:lnTo>
                    <a:pt x="154402" y="394823"/>
                  </a:lnTo>
                  <a:lnTo>
                    <a:pt x="165787" y="394998"/>
                  </a:lnTo>
                  <a:lnTo>
                    <a:pt x="176568" y="394315"/>
                  </a:lnTo>
                  <a:lnTo>
                    <a:pt x="186889" y="393261"/>
                  </a:lnTo>
                  <a:lnTo>
                    <a:pt x="197649" y="391745"/>
                  </a:lnTo>
                  <a:lnTo>
                    <a:pt x="21057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90300" y="400082"/>
              <a:ext cx="52644" cy="326385"/>
            </a:xfrm>
            <a:custGeom>
              <a:avLst/>
              <a:gdLst/>
              <a:ahLst/>
              <a:cxnLst/>
              <a:rect l="0" t="0" r="0" b="0"/>
              <a:pathLst>
                <a:path w="52644" h="326385">
                  <a:moveTo>
                    <a:pt x="0" y="0"/>
                  </a:moveTo>
                  <a:lnTo>
                    <a:pt x="1442" y="8679"/>
                  </a:lnTo>
                  <a:lnTo>
                    <a:pt x="3356" y="21199"/>
                  </a:lnTo>
                  <a:lnTo>
                    <a:pt x="5178" y="36026"/>
                  </a:lnTo>
                  <a:lnTo>
                    <a:pt x="6683" y="52529"/>
                  </a:lnTo>
                  <a:lnTo>
                    <a:pt x="7998" y="69821"/>
                  </a:lnTo>
                  <a:lnTo>
                    <a:pt x="9479" y="86654"/>
                  </a:lnTo>
                  <a:lnTo>
                    <a:pt x="11323" y="102388"/>
                  </a:lnTo>
                  <a:lnTo>
                    <a:pt x="13560" y="117406"/>
                  </a:lnTo>
                  <a:lnTo>
                    <a:pt x="16139" y="132784"/>
                  </a:lnTo>
                  <a:lnTo>
                    <a:pt x="18988" y="149127"/>
                  </a:lnTo>
                  <a:lnTo>
                    <a:pt x="22037" y="166225"/>
                  </a:lnTo>
                  <a:lnTo>
                    <a:pt x="25229" y="183337"/>
                  </a:lnTo>
                  <a:lnTo>
                    <a:pt x="28518" y="200003"/>
                  </a:lnTo>
                  <a:lnTo>
                    <a:pt x="31709" y="216093"/>
                  </a:lnTo>
                  <a:lnTo>
                    <a:pt x="34471" y="231651"/>
                  </a:lnTo>
                  <a:lnTo>
                    <a:pt x="36665" y="246768"/>
                  </a:lnTo>
                  <a:lnTo>
                    <a:pt x="38510" y="261332"/>
                  </a:lnTo>
                  <a:lnTo>
                    <a:pt x="40774" y="276645"/>
                  </a:lnTo>
                  <a:lnTo>
                    <a:pt x="44775" y="296293"/>
                  </a:lnTo>
                  <a:lnTo>
                    <a:pt x="52643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00038" y="573965"/>
              <a:ext cx="168573" cy="179412"/>
            </a:xfrm>
            <a:custGeom>
              <a:avLst/>
              <a:gdLst/>
              <a:ahLst/>
              <a:cxnLst/>
              <a:rect l="0" t="0" r="0" b="0"/>
              <a:pathLst>
                <a:path w="168573" h="179412">
                  <a:moveTo>
                    <a:pt x="111361" y="15630"/>
                  </a:moveTo>
                  <a:lnTo>
                    <a:pt x="105359" y="9897"/>
                  </a:lnTo>
                  <a:lnTo>
                    <a:pt x="98515" y="5613"/>
                  </a:lnTo>
                  <a:lnTo>
                    <a:pt x="90132" y="2416"/>
                  </a:lnTo>
                  <a:lnTo>
                    <a:pt x="80677" y="400"/>
                  </a:lnTo>
                  <a:lnTo>
                    <a:pt x="71010" y="0"/>
                  </a:lnTo>
                  <a:lnTo>
                    <a:pt x="61656" y="1311"/>
                  </a:lnTo>
                  <a:lnTo>
                    <a:pt x="52784" y="4134"/>
                  </a:lnTo>
                  <a:lnTo>
                    <a:pt x="44380" y="8158"/>
                  </a:lnTo>
                  <a:lnTo>
                    <a:pt x="36368" y="13093"/>
                  </a:lnTo>
                  <a:lnTo>
                    <a:pt x="28820" y="19014"/>
                  </a:lnTo>
                  <a:lnTo>
                    <a:pt x="21964" y="26343"/>
                  </a:lnTo>
                  <a:lnTo>
                    <a:pt x="15870" y="35199"/>
                  </a:lnTo>
                  <a:lnTo>
                    <a:pt x="10623" y="45417"/>
                  </a:lnTo>
                  <a:lnTo>
                    <a:pt x="6396" y="56725"/>
                  </a:lnTo>
                  <a:lnTo>
                    <a:pt x="3187" y="68847"/>
                  </a:lnTo>
                  <a:lnTo>
                    <a:pt x="1016" y="81393"/>
                  </a:lnTo>
                  <a:lnTo>
                    <a:pt x="0" y="93881"/>
                  </a:lnTo>
                  <a:lnTo>
                    <a:pt x="97" y="106050"/>
                  </a:lnTo>
                  <a:lnTo>
                    <a:pt x="1298" y="117676"/>
                  </a:lnTo>
                  <a:lnTo>
                    <a:pt x="3698" y="128491"/>
                  </a:lnTo>
                  <a:lnTo>
                    <a:pt x="7243" y="138428"/>
                  </a:lnTo>
                  <a:lnTo>
                    <a:pt x="11911" y="147424"/>
                  </a:lnTo>
                  <a:lnTo>
                    <a:pt x="17793" y="155329"/>
                  </a:lnTo>
                  <a:lnTo>
                    <a:pt x="24829" y="162163"/>
                  </a:lnTo>
                  <a:lnTo>
                    <a:pt x="32993" y="167924"/>
                  </a:lnTo>
                  <a:lnTo>
                    <a:pt x="42376" y="172504"/>
                  </a:lnTo>
                  <a:lnTo>
                    <a:pt x="52906" y="175952"/>
                  </a:lnTo>
                  <a:lnTo>
                    <a:pt x="64231" y="178286"/>
                  </a:lnTo>
                  <a:lnTo>
                    <a:pt x="75824" y="179411"/>
                  </a:lnTo>
                  <a:lnTo>
                    <a:pt x="87356" y="179387"/>
                  </a:lnTo>
                  <a:lnTo>
                    <a:pt x="98539" y="178236"/>
                  </a:lnTo>
                  <a:lnTo>
                    <a:pt x="109048" y="175869"/>
                  </a:lnTo>
                  <a:lnTo>
                    <a:pt x="118781" y="172351"/>
                  </a:lnTo>
                  <a:lnTo>
                    <a:pt x="127808" y="167870"/>
                  </a:lnTo>
                  <a:lnTo>
                    <a:pt x="136266" y="162647"/>
                  </a:lnTo>
                  <a:lnTo>
                    <a:pt x="144285" y="156866"/>
                  </a:lnTo>
                  <a:lnTo>
                    <a:pt x="151655" y="150359"/>
                  </a:lnTo>
                  <a:lnTo>
                    <a:pt x="157854" y="142627"/>
                  </a:lnTo>
                  <a:lnTo>
                    <a:pt x="162685" y="133501"/>
                  </a:lnTo>
                  <a:lnTo>
                    <a:pt x="166099" y="123271"/>
                  </a:lnTo>
                  <a:lnTo>
                    <a:pt x="168024" y="112486"/>
                  </a:lnTo>
                  <a:lnTo>
                    <a:pt x="168572" y="101533"/>
                  </a:lnTo>
                  <a:lnTo>
                    <a:pt x="167823" y="90756"/>
                  </a:lnTo>
                  <a:lnTo>
                    <a:pt x="165732" y="80527"/>
                  </a:lnTo>
                  <a:lnTo>
                    <a:pt x="162399" y="70989"/>
                  </a:lnTo>
                  <a:lnTo>
                    <a:pt x="157874" y="62265"/>
                  </a:lnTo>
                  <a:lnTo>
                    <a:pt x="152089" y="54543"/>
                  </a:lnTo>
                  <a:lnTo>
                    <a:pt x="145137" y="47827"/>
                  </a:lnTo>
                  <a:lnTo>
                    <a:pt x="137676" y="41931"/>
                  </a:lnTo>
                  <a:lnTo>
                    <a:pt x="130108" y="35884"/>
                  </a:lnTo>
                  <a:lnTo>
                    <a:pt x="121771" y="2803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64041" y="599145"/>
              <a:ext cx="209436" cy="348420"/>
            </a:xfrm>
            <a:custGeom>
              <a:avLst/>
              <a:gdLst/>
              <a:ahLst/>
              <a:cxnLst/>
              <a:rect l="0" t="0" r="0" b="0"/>
              <a:pathLst>
                <a:path w="209436" h="348420">
                  <a:moveTo>
                    <a:pt x="178985" y="32564"/>
                  </a:moveTo>
                  <a:lnTo>
                    <a:pt x="173050" y="23897"/>
                  </a:lnTo>
                  <a:lnTo>
                    <a:pt x="166845" y="16831"/>
                  </a:lnTo>
                  <a:lnTo>
                    <a:pt x="159750" y="10734"/>
                  </a:lnTo>
                  <a:lnTo>
                    <a:pt x="151810" y="5679"/>
                  </a:lnTo>
                  <a:lnTo>
                    <a:pt x="143163" y="2113"/>
                  </a:lnTo>
                  <a:lnTo>
                    <a:pt x="133973" y="170"/>
                  </a:lnTo>
                  <a:lnTo>
                    <a:pt x="124546" y="0"/>
                  </a:lnTo>
                  <a:lnTo>
                    <a:pt x="115304" y="1930"/>
                  </a:lnTo>
                  <a:lnTo>
                    <a:pt x="106474" y="5937"/>
                  </a:lnTo>
                  <a:lnTo>
                    <a:pt x="98412" y="11881"/>
                  </a:lnTo>
                  <a:lnTo>
                    <a:pt x="91675" y="19683"/>
                  </a:lnTo>
                  <a:lnTo>
                    <a:pt x="86443" y="29113"/>
                  </a:lnTo>
                  <a:lnTo>
                    <a:pt x="82574" y="39849"/>
                  </a:lnTo>
                  <a:lnTo>
                    <a:pt x="79803" y="51572"/>
                  </a:lnTo>
                  <a:lnTo>
                    <a:pt x="77871" y="63999"/>
                  </a:lnTo>
                  <a:lnTo>
                    <a:pt x="76874" y="76596"/>
                  </a:lnTo>
                  <a:lnTo>
                    <a:pt x="77254" y="88593"/>
                  </a:lnTo>
                  <a:lnTo>
                    <a:pt x="79141" y="99618"/>
                  </a:lnTo>
                  <a:lnTo>
                    <a:pt x="82544" y="109493"/>
                  </a:lnTo>
                  <a:lnTo>
                    <a:pt x="87502" y="118062"/>
                  </a:lnTo>
                  <a:lnTo>
                    <a:pt x="93873" y="125369"/>
                  </a:lnTo>
                  <a:lnTo>
                    <a:pt x="101234" y="131124"/>
                  </a:lnTo>
                  <a:lnTo>
                    <a:pt x="109006" y="134644"/>
                  </a:lnTo>
                  <a:lnTo>
                    <a:pt x="116820" y="135752"/>
                  </a:lnTo>
                  <a:lnTo>
                    <a:pt x="124521" y="134718"/>
                  </a:lnTo>
                  <a:lnTo>
                    <a:pt x="132072" y="131974"/>
                  </a:lnTo>
                  <a:lnTo>
                    <a:pt x="139478" y="127937"/>
                  </a:lnTo>
                  <a:lnTo>
                    <a:pt x="146605" y="122636"/>
                  </a:lnTo>
                  <a:lnTo>
                    <a:pt x="153172" y="115730"/>
                  </a:lnTo>
                  <a:lnTo>
                    <a:pt x="159073" y="107166"/>
                  </a:lnTo>
                  <a:lnTo>
                    <a:pt x="164360" y="97315"/>
                  </a:lnTo>
                  <a:lnTo>
                    <a:pt x="169145" y="86787"/>
                  </a:lnTo>
                  <a:lnTo>
                    <a:pt x="173557" y="76071"/>
                  </a:lnTo>
                  <a:lnTo>
                    <a:pt x="177915" y="67830"/>
                  </a:lnTo>
                  <a:lnTo>
                    <a:pt x="182119" y="65445"/>
                  </a:lnTo>
                  <a:lnTo>
                    <a:pt x="185626" y="68343"/>
                  </a:lnTo>
                  <a:lnTo>
                    <a:pt x="188674" y="75004"/>
                  </a:lnTo>
                  <a:lnTo>
                    <a:pt x="191425" y="84180"/>
                  </a:lnTo>
                  <a:lnTo>
                    <a:pt x="193744" y="95012"/>
                  </a:lnTo>
                  <a:lnTo>
                    <a:pt x="195566" y="106932"/>
                  </a:lnTo>
                  <a:lnTo>
                    <a:pt x="197091" y="119568"/>
                  </a:lnTo>
                  <a:lnTo>
                    <a:pt x="198712" y="132676"/>
                  </a:lnTo>
                  <a:lnTo>
                    <a:pt x="200645" y="146096"/>
                  </a:lnTo>
                  <a:lnTo>
                    <a:pt x="202771" y="159724"/>
                  </a:lnTo>
                  <a:lnTo>
                    <a:pt x="204743" y="173489"/>
                  </a:lnTo>
                  <a:lnTo>
                    <a:pt x="206367" y="187345"/>
                  </a:lnTo>
                  <a:lnTo>
                    <a:pt x="207609" y="201262"/>
                  </a:lnTo>
                  <a:lnTo>
                    <a:pt x="208517" y="215219"/>
                  </a:lnTo>
                  <a:lnTo>
                    <a:pt x="209158" y="229204"/>
                  </a:lnTo>
                  <a:lnTo>
                    <a:pt x="209435" y="243206"/>
                  </a:lnTo>
                  <a:lnTo>
                    <a:pt x="209096" y="257220"/>
                  </a:lnTo>
                  <a:lnTo>
                    <a:pt x="208045" y="271233"/>
                  </a:lnTo>
                  <a:lnTo>
                    <a:pt x="206018" y="284915"/>
                  </a:lnTo>
                  <a:lnTo>
                    <a:pt x="202522" y="297649"/>
                  </a:lnTo>
                  <a:lnTo>
                    <a:pt x="197414" y="309162"/>
                  </a:lnTo>
                  <a:lnTo>
                    <a:pt x="190544" y="319027"/>
                  </a:lnTo>
                  <a:lnTo>
                    <a:pt x="181578" y="326525"/>
                  </a:lnTo>
                  <a:lnTo>
                    <a:pt x="170554" y="331499"/>
                  </a:lnTo>
                  <a:lnTo>
                    <a:pt x="158102" y="334569"/>
                  </a:lnTo>
                  <a:lnTo>
                    <a:pt x="145221" y="336804"/>
                  </a:lnTo>
                  <a:lnTo>
                    <a:pt x="132523" y="338908"/>
                  </a:lnTo>
                  <a:lnTo>
                    <a:pt x="120070" y="341022"/>
                  </a:lnTo>
                  <a:lnTo>
                    <a:pt x="107568" y="342923"/>
                  </a:lnTo>
                  <a:lnTo>
                    <a:pt x="94826" y="344467"/>
                  </a:lnTo>
                  <a:lnTo>
                    <a:pt x="81793" y="345640"/>
                  </a:lnTo>
                  <a:lnTo>
                    <a:pt x="68496" y="346495"/>
                  </a:lnTo>
                  <a:lnTo>
                    <a:pt x="55007" y="347101"/>
                  </a:lnTo>
                  <a:lnTo>
                    <a:pt x="41983" y="347524"/>
                  </a:lnTo>
                  <a:lnTo>
                    <a:pt x="29380" y="347861"/>
                  </a:lnTo>
                  <a:lnTo>
                    <a:pt x="16092" y="348142"/>
                  </a:lnTo>
                  <a:lnTo>
                    <a:pt x="0" y="3484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527253" y="568538"/>
              <a:ext cx="136872" cy="145152"/>
            </a:xfrm>
            <a:custGeom>
              <a:avLst/>
              <a:gdLst/>
              <a:ahLst/>
              <a:cxnLst/>
              <a:rect l="0" t="0" r="0" b="0"/>
              <a:pathLst>
                <a:path w="136872" h="145152">
                  <a:moveTo>
                    <a:pt x="0" y="73700"/>
                  </a:moveTo>
                  <a:lnTo>
                    <a:pt x="2934" y="82568"/>
                  </a:lnTo>
                  <a:lnTo>
                    <a:pt x="5716" y="91555"/>
                  </a:lnTo>
                  <a:lnTo>
                    <a:pt x="8616" y="101550"/>
                  </a:lnTo>
                  <a:lnTo>
                    <a:pt x="11657" y="112531"/>
                  </a:lnTo>
                  <a:lnTo>
                    <a:pt x="14821" y="124342"/>
                  </a:lnTo>
                  <a:lnTo>
                    <a:pt x="18062" y="136680"/>
                  </a:lnTo>
                  <a:lnTo>
                    <a:pt x="20560" y="145151"/>
                  </a:lnTo>
                  <a:lnTo>
                    <a:pt x="21565" y="144906"/>
                  </a:lnTo>
                  <a:lnTo>
                    <a:pt x="21625" y="138586"/>
                  </a:lnTo>
                  <a:lnTo>
                    <a:pt x="20921" y="129240"/>
                  </a:lnTo>
                  <a:lnTo>
                    <a:pt x="19536" y="118625"/>
                  </a:lnTo>
                  <a:lnTo>
                    <a:pt x="17745" y="107424"/>
                  </a:lnTo>
                  <a:lnTo>
                    <a:pt x="15982" y="95693"/>
                  </a:lnTo>
                  <a:lnTo>
                    <a:pt x="14499" y="83440"/>
                  </a:lnTo>
                  <a:lnTo>
                    <a:pt x="13687" y="71057"/>
                  </a:lnTo>
                  <a:lnTo>
                    <a:pt x="14130" y="59252"/>
                  </a:lnTo>
                  <a:lnTo>
                    <a:pt x="16031" y="48382"/>
                  </a:lnTo>
                  <a:lnTo>
                    <a:pt x="19428" y="38620"/>
                  </a:lnTo>
                  <a:lnTo>
                    <a:pt x="24374" y="30134"/>
                  </a:lnTo>
                  <a:lnTo>
                    <a:pt x="30748" y="22876"/>
                  </a:lnTo>
                  <a:lnTo>
                    <a:pt x="38619" y="16815"/>
                  </a:lnTo>
                  <a:lnTo>
                    <a:pt x="48329" y="12026"/>
                  </a:lnTo>
                  <a:lnTo>
                    <a:pt x="59884" y="8430"/>
                  </a:lnTo>
                  <a:lnTo>
                    <a:pt x="72649" y="5820"/>
                  </a:lnTo>
                  <a:lnTo>
                    <a:pt x="86986" y="3694"/>
                  </a:lnTo>
                  <a:lnTo>
                    <a:pt x="106388" y="186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701005" y="595525"/>
              <a:ext cx="173690" cy="159032"/>
            </a:xfrm>
            <a:custGeom>
              <a:avLst/>
              <a:gdLst/>
              <a:ahLst/>
              <a:cxnLst/>
              <a:rect l="0" t="0" r="0" b="0"/>
              <a:pathLst>
                <a:path w="173690" h="159032">
                  <a:moveTo>
                    <a:pt x="78933" y="4599"/>
                  </a:moveTo>
                  <a:lnTo>
                    <a:pt x="70064" y="1799"/>
                  </a:lnTo>
                  <a:lnTo>
                    <a:pt x="61077" y="297"/>
                  </a:lnTo>
                  <a:lnTo>
                    <a:pt x="51096" y="0"/>
                  </a:lnTo>
                  <a:lnTo>
                    <a:pt x="40634" y="1025"/>
                  </a:lnTo>
                  <a:lnTo>
                    <a:pt x="30767" y="3789"/>
                  </a:lnTo>
                  <a:lnTo>
                    <a:pt x="22073" y="8374"/>
                  </a:lnTo>
                  <a:lnTo>
                    <a:pt x="14784" y="14880"/>
                  </a:lnTo>
                  <a:lnTo>
                    <a:pt x="9042" y="23593"/>
                  </a:lnTo>
                  <a:lnTo>
                    <a:pt x="4745" y="34449"/>
                  </a:lnTo>
                  <a:lnTo>
                    <a:pt x="1811" y="46957"/>
                  </a:lnTo>
                  <a:lnTo>
                    <a:pt x="267" y="60406"/>
                  </a:lnTo>
                  <a:lnTo>
                    <a:pt x="0" y="74295"/>
                  </a:lnTo>
                  <a:lnTo>
                    <a:pt x="782" y="88193"/>
                  </a:lnTo>
                  <a:lnTo>
                    <a:pt x="2368" y="101670"/>
                  </a:lnTo>
                  <a:lnTo>
                    <a:pt x="4553" y="114537"/>
                  </a:lnTo>
                  <a:lnTo>
                    <a:pt x="7493" y="126481"/>
                  </a:lnTo>
                  <a:lnTo>
                    <a:pt x="11676" y="136985"/>
                  </a:lnTo>
                  <a:lnTo>
                    <a:pt x="17266" y="145890"/>
                  </a:lnTo>
                  <a:lnTo>
                    <a:pt x="23970" y="152871"/>
                  </a:lnTo>
                  <a:lnTo>
                    <a:pt x="31233" y="157288"/>
                  </a:lnTo>
                  <a:lnTo>
                    <a:pt x="38669" y="159031"/>
                  </a:lnTo>
                  <a:lnTo>
                    <a:pt x="45931" y="158269"/>
                  </a:lnTo>
                  <a:lnTo>
                    <a:pt x="52647" y="155183"/>
                  </a:lnTo>
                  <a:lnTo>
                    <a:pt x="58673" y="150102"/>
                  </a:lnTo>
                  <a:lnTo>
                    <a:pt x="63887" y="143117"/>
                  </a:lnTo>
                  <a:lnTo>
                    <a:pt x="68098" y="134011"/>
                  </a:lnTo>
                  <a:lnTo>
                    <a:pt x="71308" y="122860"/>
                  </a:lnTo>
                  <a:lnTo>
                    <a:pt x="73822" y="110307"/>
                  </a:lnTo>
                  <a:lnTo>
                    <a:pt x="76133" y="97351"/>
                  </a:lnTo>
                  <a:lnTo>
                    <a:pt x="78535" y="84599"/>
                  </a:lnTo>
                  <a:lnTo>
                    <a:pt x="80813" y="72107"/>
                  </a:lnTo>
                  <a:lnTo>
                    <a:pt x="82358" y="59580"/>
                  </a:lnTo>
                  <a:lnTo>
                    <a:pt x="82903" y="46892"/>
                  </a:lnTo>
                  <a:lnTo>
                    <a:pt x="83406" y="36552"/>
                  </a:lnTo>
                  <a:lnTo>
                    <a:pt x="84740" y="32353"/>
                  </a:lnTo>
                  <a:lnTo>
                    <a:pt x="86096" y="34153"/>
                  </a:lnTo>
                  <a:lnTo>
                    <a:pt x="87484" y="40102"/>
                  </a:lnTo>
                  <a:lnTo>
                    <a:pt x="89525" y="48399"/>
                  </a:lnTo>
                  <a:lnTo>
                    <a:pt x="92541" y="57895"/>
                  </a:lnTo>
                  <a:lnTo>
                    <a:pt x="96370" y="67971"/>
                  </a:lnTo>
                  <a:lnTo>
                    <a:pt x="100552" y="78316"/>
                  </a:lnTo>
                  <a:lnTo>
                    <a:pt x="104780" y="88777"/>
                  </a:lnTo>
                  <a:lnTo>
                    <a:pt x="109244" y="99119"/>
                  </a:lnTo>
                  <a:lnTo>
                    <a:pt x="114525" y="109005"/>
                  </a:lnTo>
                  <a:lnTo>
                    <a:pt x="120888" y="118282"/>
                  </a:lnTo>
                  <a:lnTo>
                    <a:pt x="128214" y="126678"/>
                  </a:lnTo>
                  <a:lnTo>
                    <a:pt x="137099" y="134536"/>
                  </a:lnTo>
                  <a:lnTo>
                    <a:pt x="150562" y="142545"/>
                  </a:lnTo>
                  <a:lnTo>
                    <a:pt x="173689" y="1519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85223" y="609989"/>
              <a:ext cx="263213" cy="148063"/>
            </a:xfrm>
            <a:custGeom>
              <a:avLst/>
              <a:gdLst/>
              <a:ahLst/>
              <a:cxnLst/>
              <a:rect l="0" t="0" r="0" b="0"/>
              <a:pathLst>
                <a:path w="263213" h="148063">
                  <a:moveTo>
                    <a:pt x="0" y="663"/>
                  </a:moveTo>
                  <a:lnTo>
                    <a:pt x="2867" y="9532"/>
                  </a:lnTo>
                  <a:lnTo>
                    <a:pt x="5009" y="18519"/>
                  </a:lnTo>
                  <a:lnTo>
                    <a:pt x="6616" y="28514"/>
                  </a:lnTo>
                  <a:lnTo>
                    <a:pt x="7969" y="39495"/>
                  </a:lnTo>
                  <a:lnTo>
                    <a:pt x="9466" y="51306"/>
                  </a:lnTo>
                  <a:lnTo>
                    <a:pt x="11317" y="63760"/>
                  </a:lnTo>
                  <a:lnTo>
                    <a:pt x="13557" y="76525"/>
                  </a:lnTo>
                  <a:lnTo>
                    <a:pt x="16137" y="89157"/>
                  </a:lnTo>
                  <a:lnTo>
                    <a:pt x="18992" y="101358"/>
                  </a:lnTo>
                  <a:lnTo>
                    <a:pt x="22207" y="110682"/>
                  </a:lnTo>
                  <a:lnTo>
                    <a:pt x="25387" y="113877"/>
                  </a:lnTo>
                  <a:lnTo>
                    <a:pt x="27694" y="111502"/>
                  </a:lnTo>
                  <a:lnTo>
                    <a:pt x="29164" y="105155"/>
                  </a:lnTo>
                  <a:lnTo>
                    <a:pt x="30069" y="96163"/>
                  </a:lnTo>
                  <a:lnTo>
                    <a:pt x="30625" y="85439"/>
                  </a:lnTo>
                  <a:lnTo>
                    <a:pt x="30975" y="73590"/>
                  </a:lnTo>
                  <a:lnTo>
                    <a:pt x="31366" y="61167"/>
                  </a:lnTo>
                  <a:lnTo>
                    <a:pt x="32153" y="48732"/>
                  </a:lnTo>
                  <a:lnTo>
                    <a:pt x="33504" y="36599"/>
                  </a:lnTo>
                  <a:lnTo>
                    <a:pt x="35733" y="25498"/>
                  </a:lnTo>
                  <a:lnTo>
                    <a:pt x="39364" y="16629"/>
                  </a:lnTo>
                  <a:lnTo>
                    <a:pt x="44547" y="10456"/>
                  </a:lnTo>
                  <a:lnTo>
                    <a:pt x="50960" y="7107"/>
                  </a:lnTo>
                  <a:lnTo>
                    <a:pt x="58020" y="6739"/>
                  </a:lnTo>
                  <a:lnTo>
                    <a:pt x="65320" y="9125"/>
                  </a:lnTo>
                  <a:lnTo>
                    <a:pt x="72659" y="13944"/>
                  </a:lnTo>
                  <a:lnTo>
                    <a:pt x="79959" y="20974"/>
                  </a:lnTo>
                  <a:lnTo>
                    <a:pt x="87194" y="29874"/>
                  </a:lnTo>
                  <a:lnTo>
                    <a:pt x="94203" y="40083"/>
                  </a:lnTo>
                  <a:lnTo>
                    <a:pt x="100691" y="50917"/>
                  </a:lnTo>
                  <a:lnTo>
                    <a:pt x="106547" y="61849"/>
                  </a:lnTo>
                  <a:lnTo>
                    <a:pt x="112104" y="69478"/>
                  </a:lnTo>
                  <a:lnTo>
                    <a:pt x="117281" y="70036"/>
                  </a:lnTo>
                  <a:lnTo>
                    <a:pt x="121440" y="65188"/>
                  </a:lnTo>
                  <a:lnTo>
                    <a:pt x="124892" y="56932"/>
                  </a:lnTo>
                  <a:lnTo>
                    <a:pt x="128054" y="46729"/>
                  </a:lnTo>
                  <a:lnTo>
                    <a:pt x="131164" y="35686"/>
                  </a:lnTo>
                  <a:lnTo>
                    <a:pt x="134339" y="24440"/>
                  </a:lnTo>
                  <a:lnTo>
                    <a:pt x="138263" y="14079"/>
                  </a:lnTo>
                  <a:lnTo>
                    <a:pt x="144158" y="6225"/>
                  </a:lnTo>
                  <a:lnTo>
                    <a:pt x="152515" y="1539"/>
                  </a:lnTo>
                  <a:lnTo>
                    <a:pt x="162530" y="0"/>
                  </a:lnTo>
                  <a:lnTo>
                    <a:pt x="172561" y="1383"/>
                  </a:lnTo>
                  <a:lnTo>
                    <a:pt x="181636" y="5236"/>
                  </a:lnTo>
                  <a:lnTo>
                    <a:pt x="189657" y="11020"/>
                  </a:lnTo>
                  <a:lnTo>
                    <a:pt x="197024" y="18239"/>
                  </a:lnTo>
                  <a:lnTo>
                    <a:pt x="204079" y="26489"/>
                  </a:lnTo>
                  <a:lnTo>
                    <a:pt x="210851" y="35462"/>
                  </a:lnTo>
                  <a:lnTo>
                    <a:pt x="217120" y="44937"/>
                  </a:lnTo>
                  <a:lnTo>
                    <a:pt x="222792" y="54754"/>
                  </a:lnTo>
                  <a:lnTo>
                    <a:pt x="227911" y="64804"/>
                  </a:lnTo>
                  <a:lnTo>
                    <a:pt x="232576" y="75011"/>
                  </a:lnTo>
                  <a:lnTo>
                    <a:pt x="236898" y="85320"/>
                  </a:lnTo>
                  <a:lnTo>
                    <a:pt x="241012" y="95626"/>
                  </a:lnTo>
                  <a:lnTo>
                    <a:pt x="245586" y="106992"/>
                  </a:lnTo>
                  <a:lnTo>
                    <a:pt x="252140" y="122651"/>
                  </a:lnTo>
                  <a:lnTo>
                    <a:pt x="263212" y="1480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45946" y="536953"/>
              <a:ext cx="239444" cy="211790"/>
            </a:xfrm>
            <a:custGeom>
              <a:avLst/>
              <a:gdLst/>
              <a:ahLst/>
              <a:cxnLst/>
              <a:rect l="0" t="0" r="0" b="0"/>
              <a:pathLst>
                <a:path w="239444" h="211790">
                  <a:moveTo>
                    <a:pt x="7815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8" y="36457"/>
                  </a:lnTo>
                  <a:lnTo>
                    <a:pt x="201" y="50132"/>
                  </a:lnTo>
                  <a:lnTo>
                    <a:pt x="0" y="63812"/>
                  </a:lnTo>
                  <a:lnTo>
                    <a:pt x="656" y="77028"/>
                  </a:lnTo>
                  <a:lnTo>
                    <a:pt x="2067" y="89653"/>
                  </a:lnTo>
                  <a:lnTo>
                    <a:pt x="4080" y="101732"/>
                  </a:lnTo>
                  <a:lnTo>
                    <a:pt x="6542" y="113370"/>
                  </a:lnTo>
                  <a:lnTo>
                    <a:pt x="9330" y="124677"/>
                  </a:lnTo>
                  <a:lnTo>
                    <a:pt x="12346" y="135742"/>
                  </a:lnTo>
                  <a:lnTo>
                    <a:pt x="15530" y="146629"/>
                  </a:lnTo>
                  <a:lnTo>
                    <a:pt x="19159" y="157061"/>
                  </a:lnTo>
                  <a:lnTo>
                    <a:pt x="23813" y="166461"/>
                  </a:lnTo>
                  <a:lnTo>
                    <a:pt x="29718" y="174578"/>
                  </a:lnTo>
                  <a:lnTo>
                    <a:pt x="36465" y="180841"/>
                  </a:lnTo>
                  <a:lnTo>
                    <a:pt x="43225" y="184234"/>
                  </a:lnTo>
                  <a:lnTo>
                    <a:pt x="49509" y="184467"/>
                  </a:lnTo>
                  <a:lnTo>
                    <a:pt x="55184" y="181707"/>
                  </a:lnTo>
                  <a:lnTo>
                    <a:pt x="60296" y="176207"/>
                  </a:lnTo>
                  <a:lnTo>
                    <a:pt x="64952" y="168405"/>
                  </a:lnTo>
                  <a:lnTo>
                    <a:pt x="69265" y="158967"/>
                  </a:lnTo>
                  <a:lnTo>
                    <a:pt x="73330" y="148666"/>
                  </a:lnTo>
                  <a:lnTo>
                    <a:pt x="77225" y="138078"/>
                  </a:lnTo>
                  <a:lnTo>
                    <a:pt x="81201" y="129908"/>
                  </a:lnTo>
                  <a:lnTo>
                    <a:pt x="85117" y="127396"/>
                  </a:lnTo>
                  <a:lnTo>
                    <a:pt x="88436" y="129674"/>
                  </a:lnTo>
                  <a:lnTo>
                    <a:pt x="91381" y="135092"/>
                  </a:lnTo>
                  <a:lnTo>
                    <a:pt x="94412" y="142278"/>
                  </a:lnTo>
                  <a:lnTo>
                    <a:pt x="97989" y="150171"/>
                  </a:lnTo>
                  <a:lnTo>
                    <a:pt x="102289" y="158184"/>
                  </a:lnTo>
                  <a:lnTo>
                    <a:pt x="107278" y="166078"/>
                  </a:lnTo>
                  <a:lnTo>
                    <a:pt x="112836" y="173785"/>
                  </a:lnTo>
                  <a:lnTo>
                    <a:pt x="118830" y="181312"/>
                  </a:lnTo>
                  <a:lnTo>
                    <a:pt x="125310" y="188525"/>
                  </a:lnTo>
                  <a:lnTo>
                    <a:pt x="132488" y="195154"/>
                  </a:lnTo>
                  <a:lnTo>
                    <a:pt x="140428" y="201088"/>
                  </a:lnTo>
                  <a:lnTo>
                    <a:pt x="149049" y="206058"/>
                  </a:lnTo>
                  <a:lnTo>
                    <a:pt x="158213" y="209567"/>
                  </a:lnTo>
                  <a:lnTo>
                    <a:pt x="167782" y="211474"/>
                  </a:lnTo>
                  <a:lnTo>
                    <a:pt x="177478" y="211789"/>
                  </a:lnTo>
                  <a:lnTo>
                    <a:pt x="186908" y="210487"/>
                  </a:lnTo>
                  <a:lnTo>
                    <a:pt x="195872" y="207715"/>
                  </a:lnTo>
                  <a:lnTo>
                    <a:pt x="204197" y="203414"/>
                  </a:lnTo>
                  <a:lnTo>
                    <a:pt x="211641" y="197254"/>
                  </a:lnTo>
                  <a:lnTo>
                    <a:pt x="218162" y="189223"/>
                  </a:lnTo>
                  <a:lnTo>
                    <a:pt x="223711" y="179576"/>
                  </a:lnTo>
                  <a:lnTo>
                    <a:pt x="228149" y="168660"/>
                  </a:lnTo>
                  <a:lnTo>
                    <a:pt x="231506" y="156800"/>
                  </a:lnTo>
                  <a:lnTo>
                    <a:pt x="233949" y="144261"/>
                  </a:lnTo>
                  <a:lnTo>
                    <a:pt x="235680" y="131246"/>
                  </a:lnTo>
                  <a:lnTo>
                    <a:pt x="236885" y="117920"/>
                  </a:lnTo>
                  <a:lnTo>
                    <a:pt x="237714" y="104994"/>
                  </a:lnTo>
                  <a:lnTo>
                    <a:pt x="238370" y="92461"/>
                  </a:lnTo>
                  <a:lnTo>
                    <a:pt x="238913" y="79222"/>
                  </a:lnTo>
                  <a:lnTo>
                    <a:pt x="239443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80144" y="610652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4" y="72335"/>
                  </a:lnTo>
                  <a:lnTo>
                    <a:pt x="177" y="85515"/>
                  </a:lnTo>
                  <a:lnTo>
                    <a:pt x="826" y="98431"/>
                  </a:lnTo>
                  <a:lnTo>
                    <a:pt x="2074" y="110880"/>
                  </a:lnTo>
                  <a:lnTo>
                    <a:pt x="3735" y="122394"/>
                  </a:lnTo>
                  <a:lnTo>
                    <a:pt x="5562" y="133295"/>
                  </a:lnTo>
                  <a:lnTo>
                    <a:pt x="7717" y="144537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80144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59129" y="410611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8"/>
                  </a:lnTo>
                  <a:lnTo>
                    <a:pt x="0" y="89596"/>
                  </a:lnTo>
                  <a:lnTo>
                    <a:pt x="0" y="105458"/>
                  </a:lnTo>
                  <a:lnTo>
                    <a:pt x="4" y="121829"/>
                  </a:lnTo>
                  <a:lnTo>
                    <a:pt x="177" y="138566"/>
                  </a:lnTo>
                  <a:lnTo>
                    <a:pt x="825" y="155561"/>
                  </a:lnTo>
                  <a:lnTo>
                    <a:pt x="2078" y="172729"/>
                  </a:lnTo>
                  <a:lnTo>
                    <a:pt x="3904" y="189850"/>
                  </a:lnTo>
                  <a:lnTo>
                    <a:pt x="6201" y="206579"/>
                  </a:lnTo>
                  <a:lnTo>
                    <a:pt x="8852" y="222760"/>
                  </a:lnTo>
                  <a:lnTo>
                    <a:pt x="11598" y="238405"/>
                  </a:lnTo>
                  <a:lnTo>
                    <a:pt x="14054" y="253605"/>
                  </a:lnTo>
                  <a:lnTo>
                    <a:pt x="16040" y="268444"/>
                  </a:lnTo>
                  <a:lnTo>
                    <a:pt x="17743" y="282409"/>
                  </a:lnTo>
                  <a:lnTo>
                    <a:pt x="19896" y="295760"/>
                  </a:lnTo>
                  <a:lnTo>
                    <a:pt x="23805" y="309675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74901" y="579067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9520" y="2934"/>
                  </a:lnTo>
                  <a:lnTo>
                    <a:pt x="149893" y="5716"/>
                  </a:lnTo>
                  <a:lnTo>
                    <a:pt x="138606" y="8611"/>
                  </a:lnTo>
                  <a:lnTo>
                    <a:pt x="125939" y="11478"/>
                  </a:lnTo>
                  <a:lnTo>
                    <a:pt x="112459" y="13995"/>
                  </a:lnTo>
                  <a:lnTo>
                    <a:pt x="98592" y="16010"/>
                  </a:lnTo>
                  <a:lnTo>
                    <a:pt x="84729" y="17696"/>
                  </a:lnTo>
                  <a:lnTo>
                    <a:pt x="71286" y="19439"/>
                  </a:lnTo>
                  <a:lnTo>
                    <a:pt x="58448" y="21460"/>
                  </a:lnTo>
                  <a:lnTo>
                    <a:pt x="46456" y="23659"/>
                  </a:lnTo>
                  <a:lnTo>
                    <a:pt x="34431" y="25913"/>
                  </a:lnTo>
                  <a:lnTo>
                    <a:pt x="20202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74942" y="379025"/>
              <a:ext cx="157929" cy="347442"/>
            </a:xfrm>
            <a:custGeom>
              <a:avLst/>
              <a:gdLst/>
              <a:ahLst/>
              <a:cxnLst/>
              <a:rect l="0" t="0" r="0" b="0"/>
              <a:pathLst>
                <a:path w="157929" h="347442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9"/>
                  </a:lnTo>
                  <a:lnTo>
                    <a:pt x="177" y="54594"/>
                  </a:lnTo>
                  <a:lnTo>
                    <a:pt x="826" y="68751"/>
                  </a:lnTo>
                  <a:lnTo>
                    <a:pt x="2075" y="83657"/>
                  </a:lnTo>
                  <a:lnTo>
                    <a:pt x="3728" y="99249"/>
                  </a:lnTo>
                  <a:lnTo>
                    <a:pt x="5376" y="115395"/>
                  </a:lnTo>
                  <a:lnTo>
                    <a:pt x="6779" y="131955"/>
                  </a:lnTo>
                  <a:lnTo>
                    <a:pt x="7871" y="148650"/>
                  </a:lnTo>
                  <a:lnTo>
                    <a:pt x="8680" y="165085"/>
                  </a:lnTo>
                  <a:lnTo>
                    <a:pt x="9262" y="181063"/>
                  </a:lnTo>
                  <a:lnTo>
                    <a:pt x="9840" y="196572"/>
                  </a:lnTo>
                  <a:lnTo>
                    <a:pt x="10767" y="211680"/>
                  </a:lnTo>
                  <a:lnTo>
                    <a:pt x="12207" y="226475"/>
                  </a:lnTo>
                  <a:lnTo>
                    <a:pt x="13989" y="241039"/>
                  </a:lnTo>
                  <a:lnTo>
                    <a:pt x="15725" y="255439"/>
                  </a:lnTo>
                  <a:lnTo>
                    <a:pt x="17190" y="269637"/>
                  </a:lnTo>
                  <a:lnTo>
                    <a:pt x="18404" y="280622"/>
                  </a:lnTo>
                  <a:lnTo>
                    <a:pt x="19558" y="284544"/>
                  </a:lnTo>
                  <a:lnTo>
                    <a:pt x="20863" y="282633"/>
                  </a:lnTo>
                  <a:lnTo>
                    <a:pt x="22523" y="277074"/>
                  </a:lnTo>
                  <a:lnTo>
                    <a:pt x="24761" y="269413"/>
                  </a:lnTo>
                  <a:lnTo>
                    <a:pt x="27849" y="260562"/>
                  </a:lnTo>
                  <a:lnTo>
                    <a:pt x="31849" y="251043"/>
                  </a:lnTo>
                  <a:lnTo>
                    <a:pt x="36820" y="241468"/>
                  </a:lnTo>
                  <a:lnTo>
                    <a:pt x="42903" y="232612"/>
                  </a:lnTo>
                  <a:lnTo>
                    <a:pt x="50067" y="224840"/>
                  </a:lnTo>
                  <a:lnTo>
                    <a:pt x="58149" y="218631"/>
                  </a:lnTo>
                  <a:lnTo>
                    <a:pt x="66942" y="214738"/>
                  </a:lnTo>
                  <a:lnTo>
                    <a:pt x="76259" y="213348"/>
                  </a:lnTo>
                  <a:lnTo>
                    <a:pt x="85784" y="214347"/>
                  </a:lnTo>
                  <a:lnTo>
                    <a:pt x="95099" y="217592"/>
                  </a:lnTo>
                  <a:lnTo>
                    <a:pt x="103986" y="222771"/>
                  </a:lnTo>
                  <a:lnTo>
                    <a:pt x="112258" y="229481"/>
                  </a:lnTo>
                  <a:lnTo>
                    <a:pt x="119667" y="237338"/>
                  </a:lnTo>
                  <a:lnTo>
                    <a:pt x="126165" y="246028"/>
                  </a:lnTo>
                  <a:lnTo>
                    <a:pt x="131699" y="255470"/>
                  </a:lnTo>
                  <a:lnTo>
                    <a:pt x="136126" y="265792"/>
                  </a:lnTo>
                  <a:lnTo>
                    <a:pt x="139481" y="276987"/>
                  </a:lnTo>
                  <a:lnTo>
                    <a:pt x="142126" y="288710"/>
                  </a:lnTo>
                  <a:lnTo>
                    <a:pt x="145024" y="301710"/>
                  </a:lnTo>
                  <a:lnTo>
                    <a:pt x="149548" y="319367"/>
                  </a:lnTo>
                  <a:lnTo>
                    <a:pt x="157928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96124" y="368497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5" y="85884"/>
                  </a:lnTo>
                  <a:lnTo>
                    <a:pt x="178" y="101777"/>
                  </a:lnTo>
                  <a:lnTo>
                    <a:pt x="826" y="118260"/>
                  </a:lnTo>
                  <a:lnTo>
                    <a:pt x="2075" y="135632"/>
                  </a:lnTo>
                  <a:lnTo>
                    <a:pt x="3728" y="153567"/>
                  </a:lnTo>
                  <a:lnTo>
                    <a:pt x="5376" y="171314"/>
                  </a:lnTo>
                  <a:lnTo>
                    <a:pt x="6778" y="188445"/>
                  </a:lnTo>
                  <a:lnTo>
                    <a:pt x="7871" y="205034"/>
                  </a:lnTo>
                  <a:lnTo>
                    <a:pt x="8679" y="221467"/>
                  </a:lnTo>
                  <a:lnTo>
                    <a:pt x="9262" y="237998"/>
                  </a:lnTo>
                  <a:lnTo>
                    <a:pt x="9839" y="254558"/>
                  </a:lnTo>
                  <a:lnTo>
                    <a:pt x="10768" y="270843"/>
                  </a:lnTo>
                  <a:lnTo>
                    <a:pt x="12212" y="286688"/>
                  </a:lnTo>
                  <a:lnTo>
                    <a:pt x="14167" y="301923"/>
                  </a:lnTo>
                  <a:lnTo>
                    <a:pt x="16552" y="316308"/>
                  </a:lnTo>
                  <a:lnTo>
                    <a:pt x="19262" y="329783"/>
                  </a:lnTo>
                  <a:lnTo>
                    <a:pt x="22058" y="342007"/>
                  </a:lnTo>
                  <a:lnTo>
                    <a:pt x="24844" y="353470"/>
                  </a:lnTo>
                  <a:lnTo>
                    <a:pt x="27862" y="365179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00833" y="347440"/>
              <a:ext cx="226878" cy="246156"/>
            </a:xfrm>
            <a:custGeom>
              <a:avLst/>
              <a:gdLst/>
              <a:ahLst/>
              <a:cxnLst/>
              <a:rect l="0" t="0" r="0" b="0"/>
              <a:pathLst>
                <a:path w="226878" h="246156">
                  <a:moveTo>
                    <a:pt x="226877" y="189513"/>
                  </a:moveTo>
                  <a:lnTo>
                    <a:pt x="215208" y="192447"/>
                  </a:lnTo>
                  <a:lnTo>
                    <a:pt x="204718" y="195229"/>
                  </a:lnTo>
                  <a:lnTo>
                    <a:pt x="194418" y="198133"/>
                  </a:lnTo>
                  <a:lnTo>
                    <a:pt x="184117" y="201346"/>
                  </a:lnTo>
                  <a:lnTo>
                    <a:pt x="173773" y="205159"/>
                  </a:lnTo>
                  <a:lnTo>
                    <a:pt x="163383" y="209672"/>
                  </a:lnTo>
                  <a:lnTo>
                    <a:pt x="152956" y="214663"/>
                  </a:lnTo>
                  <a:lnTo>
                    <a:pt x="142497" y="219702"/>
                  </a:lnTo>
                  <a:lnTo>
                    <a:pt x="132013" y="224529"/>
                  </a:lnTo>
                  <a:lnTo>
                    <a:pt x="121345" y="228904"/>
                  </a:lnTo>
                  <a:lnTo>
                    <a:pt x="110191" y="232536"/>
                  </a:lnTo>
                  <a:lnTo>
                    <a:pt x="98429" y="235350"/>
                  </a:lnTo>
                  <a:lnTo>
                    <a:pt x="86257" y="237595"/>
                  </a:lnTo>
                  <a:lnTo>
                    <a:pt x="74088" y="239725"/>
                  </a:lnTo>
                  <a:lnTo>
                    <a:pt x="62161" y="242006"/>
                  </a:lnTo>
                  <a:lnTo>
                    <a:pt x="50543" y="244202"/>
                  </a:lnTo>
                  <a:lnTo>
                    <a:pt x="39209" y="245691"/>
                  </a:lnTo>
                  <a:lnTo>
                    <a:pt x="28121" y="246155"/>
                  </a:lnTo>
                  <a:lnTo>
                    <a:pt x="17880" y="244955"/>
                  </a:lnTo>
                  <a:lnTo>
                    <a:pt x="9667" y="241024"/>
                  </a:lnTo>
                  <a:lnTo>
                    <a:pt x="3965" y="234044"/>
                  </a:lnTo>
                  <a:lnTo>
                    <a:pt x="782" y="224642"/>
                  </a:lnTo>
                  <a:lnTo>
                    <a:pt x="0" y="213973"/>
                  </a:lnTo>
                  <a:lnTo>
                    <a:pt x="1290" y="202843"/>
                  </a:lnTo>
                  <a:lnTo>
                    <a:pt x="4221" y="191647"/>
                  </a:lnTo>
                  <a:lnTo>
                    <a:pt x="8380" y="180540"/>
                  </a:lnTo>
                  <a:lnTo>
                    <a:pt x="13422" y="169558"/>
                  </a:lnTo>
                  <a:lnTo>
                    <a:pt x="18920" y="158694"/>
                  </a:lnTo>
                  <a:lnTo>
                    <a:pt x="24376" y="147926"/>
                  </a:lnTo>
                  <a:lnTo>
                    <a:pt x="29529" y="137230"/>
                  </a:lnTo>
                  <a:lnTo>
                    <a:pt x="34479" y="126585"/>
                  </a:lnTo>
                  <a:lnTo>
                    <a:pt x="39572" y="115977"/>
                  </a:lnTo>
                  <a:lnTo>
                    <a:pt x="44996" y="105391"/>
                  </a:lnTo>
                  <a:lnTo>
                    <a:pt x="50624" y="94653"/>
                  </a:lnTo>
                  <a:lnTo>
                    <a:pt x="56103" y="83452"/>
                  </a:lnTo>
                  <a:lnTo>
                    <a:pt x="61231" y="71663"/>
                  </a:lnTo>
                  <a:lnTo>
                    <a:pt x="65825" y="59540"/>
                  </a:lnTo>
                  <a:lnTo>
                    <a:pt x="70094" y="46227"/>
                  </a:lnTo>
                  <a:lnTo>
                    <a:pt x="74412" y="28316"/>
                  </a:lnTo>
                  <a:lnTo>
                    <a:pt x="7947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01450" y="549739"/>
              <a:ext cx="147400" cy="185988"/>
            </a:xfrm>
            <a:custGeom>
              <a:avLst/>
              <a:gdLst/>
              <a:ahLst/>
              <a:cxnLst/>
              <a:rect l="0" t="0" r="0" b="0"/>
              <a:pathLst>
                <a:path w="147400" h="185988">
                  <a:moveTo>
                    <a:pt x="0" y="18799"/>
                  </a:moveTo>
                  <a:lnTo>
                    <a:pt x="68" y="33334"/>
                  </a:lnTo>
                  <a:lnTo>
                    <a:pt x="707" y="45965"/>
                  </a:lnTo>
                  <a:lnTo>
                    <a:pt x="2004" y="57874"/>
                  </a:lnTo>
                  <a:lnTo>
                    <a:pt x="3865" y="69529"/>
                  </a:lnTo>
                  <a:lnTo>
                    <a:pt x="6181" y="81370"/>
                  </a:lnTo>
                  <a:lnTo>
                    <a:pt x="8846" y="93605"/>
                  </a:lnTo>
                  <a:lnTo>
                    <a:pt x="11769" y="106101"/>
                  </a:lnTo>
                  <a:lnTo>
                    <a:pt x="14877" y="118491"/>
                  </a:lnTo>
                  <a:lnTo>
                    <a:pt x="18113" y="130572"/>
                  </a:lnTo>
                  <a:lnTo>
                    <a:pt x="21436" y="142463"/>
                  </a:lnTo>
                  <a:lnTo>
                    <a:pt x="24821" y="154513"/>
                  </a:lnTo>
                  <a:lnTo>
                    <a:pt x="28209" y="166872"/>
                  </a:lnTo>
                  <a:lnTo>
                    <a:pt x="30254" y="177939"/>
                  </a:lnTo>
                  <a:lnTo>
                    <a:pt x="29636" y="184607"/>
                  </a:lnTo>
                  <a:lnTo>
                    <a:pt x="27415" y="185987"/>
                  </a:lnTo>
                  <a:lnTo>
                    <a:pt x="24438" y="183261"/>
                  </a:lnTo>
                  <a:lnTo>
                    <a:pt x="21126" y="177778"/>
                  </a:lnTo>
                  <a:lnTo>
                    <a:pt x="17669" y="170515"/>
                  </a:lnTo>
                  <a:lnTo>
                    <a:pt x="14162" y="162102"/>
                  </a:lnTo>
                  <a:lnTo>
                    <a:pt x="10804" y="152617"/>
                  </a:lnTo>
                  <a:lnTo>
                    <a:pt x="7918" y="141704"/>
                  </a:lnTo>
                  <a:lnTo>
                    <a:pt x="5647" y="129280"/>
                  </a:lnTo>
                  <a:lnTo>
                    <a:pt x="4120" y="115844"/>
                  </a:lnTo>
                  <a:lnTo>
                    <a:pt x="3544" y="102283"/>
                  </a:lnTo>
                  <a:lnTo>
                    <a:pt x="3935" y="89124"/>
                  </a:lnTo>
                  <a:lnTo>
                    <a:pt x="5164" y="76526"/>
                  </a:lnTo>
                  <a:lnTo>
                    <a:pt x="7052" y="64459"/>
                  </a:lnTo>
                  <a:lnTo>
                    <a:pt x="9439" y="52835"/>
                  </a:lnTo>
                  <a:lnTo>
                    <a:pt x="12515" y="41876"/>
                  </a:lnTo>
                  <a:lnTo>
                    <a:pt x="16789" y="32108"/>
                  </a:lnTo>
                  <a:lnTo>
                    <a:pt x="22449" y="23724"/>
                  </a:lnTo>
                  <a:lnTo>
                    <a:pt x="29540" y="16770"/>
                  </a:lnTo>
                  <a:lnTo>
                    <a:pt x="38127" y="11314"/>
                  </a:lnTo>
                  <a:lnTo>
                    <a:pt x="48091" y="7237"/>
                  </a:lnTo>
                  <a:lnTo>
                    <a:pt x="59189" y="4295"/>
                  </a:lnTo>
                  <a:lnTo>
                    <a:pt x="71155" y="2220"/>
                  </a:lnTo>
                  <a:lnTo>
                    <a:pt x="83742" y="787"/>
                  </a:lnTo>
                  <a:lnTo>
                    <a:pt x="96352" y="0"/>
                  </a:lnTo>
                  <a:lnTo>
                    <a:pt x="109374" y="122"/>
                  </a:lnTo>
                  <a:lnTo>
                    <a:pt x="125066" y="2276"/>
                  </a:lnTo>
                  <a:lnTo>
                    <a:pt x="147399" y="82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01492" y="64223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8" y="36457"/>
                  </a:lnTo>
                  <a:lnTo>
                    <a:pt x="3693" y="50272"/>
                  </a:lnTo>
                  <a:lnTo>
                    <a:pt x="5545" y="66142"/>
                  </a:lnTo>
                  <a:lnTo>
                    <a:pt x="7712" y="88820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33077" y="50536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233077" y="592281"/>
              <a:ext cx="193762" cy="355284"/>
            </a:xfrm>
            <a:custGeom>
              <a:avLst/>
              <a:gdLst/>
              <a:ahLst/>
              <a:cxnLst/>
              <a:rect l="0" t="0" r="0" b="0"/>
              <a:pathLst>
                <a:path w="193762" h="355284">
                  <a:moveTo>
                    <a:pt x="168457" y="102599"/>
                  </a:moveTo>
                  <a:lnTo>
                    <a:pt x="171257" y="93798"/>
                  </a:lnTo>
                  <a:lnTo>
                    <a:pt x="172758" y="85451"/>
                  </a:lnTo>
                  <a:lnTo>
                    <a:pt x="173060" y="76753"/>
                  </a:lnTo>
                  <a:lnTo>
                    <a:pt x="172207" y="67632"/>
                  </a:lnTo>
                  <a:lnTo>
                    <a:pt x="170092" y="58137"/>
                  </a:lnTo>
                  <a:lnTo>
                    <a:pt x="166765" y="48349"/>
                  </a:lnTo>
                  <a:lnTo>
                    <a:pt x="162257" y="38508"/>
                  </a:lnTo>
                  <a:lnTo>
                    <a:pt x="156489" y="28983"/>
                  </a:lnTo>
                  <a:lnTo>
                    <a:pt x="149538" y="19963"/>
                  </a:lnTo>
                  <a:lnTo>
                    <a:pt x="141602" y="11943"/>
                  </a:lnTo>
                  <a:lnTo>
                    <a:pt x="132905" y="5767"/>
                  </a:lnTo>
                  <a:lnTo>
                    <a:pt x="123653" y="1738"/>
                  </a:lnTo>
                  <a:lnTo>
                    <a:pt x="114170" y="0"/>
                  </a:lnTo>
                  <a:lnTo>
                    <a:pt x="104885" y="796"/>
                  </a:lnTo>
                  <a:lnTo>
                    <a:pt x="96022" y="4003"/>
                  </a:lnTo>
                  <a:lnTo>
                    <a:pt x="87936" y="9391"/>
                  </a:lnTo>
                  <a:lnTo>
                    <a:pt x="81183" y="16812"/>
                  </a:lnTo>
                  <a:lnTo>
                    <a:pt x="75939" y="25983"/>
                  </a:lnTo>
                  <a:lnTo>
                    <a:pt x="72063" y="36544"/>
                  </a:lnTo>
                  <a:lnTo>
                    <a:pt x="69287" y="48147"/>
                  </a:lnTo>
                  <a:lnTo>
                    <a:pt x="67350" y="60496"/>
                  </a:lnTo>
                  <a:lnTo>
                    <a:pt x="66351" y="73039"/>
                  </a:lnTo>
                  <a:lnTo>
                    <a:pt x="66729" y="85001"/>
                  </a:lnTo>
                  <a:lnTo>
                    <a:pt x="68612" y="96006"/>
                  </a:lnTo>
                  <a:lnTo>
                    <a:pt x="71840" y="106038"/>
                  </a:lnTo>
                  <a:lnTo>
                    <a:pt x="76149" y="115245"/>
                  </a:lnTo>
                  <a:lnTo>
                    <a:pt x="81280" y="123798"/>
                  </a:lnTo>
                  <a:lnTo>
                    <a:pt x="87334" y="131374"/>
                  </a:lnTo>
                  <a:lnTo>
                    <a:pt x="94754" y="137186"/>
                  </a:lnTo>
                  <a:lnTo>
                    <a:pt x="103662" y="140940"/>
                  </a:lnTo>
                  <a:lnTo>
                    <a:pt x="113577" y="142477"/>
                  </a:lnTo>
                  <a:lnTo>
                    <a:pt x="123616" y="141539"/>
                  </a:lnTo>
                  <a:lnTo>
                    <a:pt x="133245" y="138234"/>
                  </a:lnTo>
                  <a:lnTo>
                    <a:pt x="141979" y="132778"/>
                  </a:lnTo>
                  <a:lnTo>
                    <a:pt x="149235" y="125311"/>
                  </a:lnTo>
                  <a:lnTo>
                    <a:pt x="154877" y="116180"/>
                  </a:lnTo>
                  <a:lnTo>
                    <a:pt x="160071" y="108237"/>
                  </a:lnTo>
                  <a:lnTo>
                    <a:pt x="165490" y="105442"/>
                  </a:lnTo>
                  <a:lnTo>
                    <a:pt x="169812" y="107869"/>
                  </a:lnTo>
                  <a:lnTo>
                    <a:pt x="172856" y="114169"/>
                  </a:lnTo>
                  <a:lnTo>
                    <a:pt x="175080" y="122929"/>
                  </a:lnTo>
                  <a:lnTo>
                    <a:pt x="177095" y="132952"/>
                  </a:lnTo>
                  <a:lnTo>
                    <a:pt x="179253" y="143516"/>
                  </a:lnTo>
                  <a:lnTo>
                    <a:pt x="181509" y="154429"/>
                  </a:lnTo>
                  <a:lnTo>
                    <a:pt x="183560" y="165842"/>
                  </a:lnTo>
                  <a:lnTo>
                    <a:pt x="185235" y="177824"/>
                  </a:lnTo>
                  <a:lnTo>
                    <a:pt x="186678" y="190166"/>
                  </a:lnTo>
                  <a:lnTo>
                    <a:pt x="188253" y="202461"/>
                  </a:lnTo>
                  <a:lnTo>
                    <a:pt x="190154" y="214477"/>
                  </a:lnTo>
                  <a:lnTo>
                    <a:pt x="192092" y="226157"/>
                  </a:lnTo>
                  <a:lnTo>
                    <a:pt x="193406" y="237534"/>
                  </a:lnTo>
                  <a:lnTo>
                    <a:pt x="193761" y="248664"/>
                  </a:lnTo>
                  <a:lnTo>
                    <a:pt x="192827" y="259444"/>
                  </a:lnTo>
                  <a:lnTo>
                    <a:pt x="190141" y="269616"/>
                  </a:lnTo>
                  <a:lnTo>
                    <a:pt x="185618" y="279082"/>
                  </a:lnTo>
                  <a:lnTo>
                    <a:pt x="179324" y="287575"/>
                  </a:lnTo>
                  <a:lnTo>
                    <a:pt x="171288" y="294602"/>
                  </a:lnTo>
                  <a:lnTo>
                    <a:pt x="161694" y="300030"/>
                  </a:lnTo>
                  <a:lnTo>
                    <a:pt x="150679" y="304030"/>
                  </a:lnTo>
                  <a:lnTo>
                    <a:pt x="138238" y="306889"/>
                  </a:lnTo>
                  <a:lnTo>
                    <a:pt x="124509" y="308894"/>
                  </a:lnTo>
                  <a:lnTo>
                    <a:pt x="110055" y="310448"/>
                  </a:lnTo>
                  <a:lnTo>
                    <a:pt x="95740" y="312040"/>
                  </a:lnTo>
                  <a:lnTo>
                    <a:pt x="82041" y="313934"/>
                  </a:lnTo>
                  <a:lnTo>
                    <a:pt x="69066" y="316192"/>
                  </a:lnTo>
                  <a:lnTo>
                    <a:pt x="56737" y="318780"/>
                  </a:lnTo>
                  <a:lnTo>
                    <a:pt x="44939" y="321636"/>
                  </a:lnTo>
                  <a:lnTo>
                    <a:pt x="33994" y="324927"/>
                  </a:lnTo>
                  <a:lnTo>
                    <a:pt x="23602" y="329587"/>
                  </a:lnTo>
                  <a:lnTo>
                    <a:pt x="12848" y="338260"/>
                  </a:lnTo>
                  <a:lnTo>
                    <a:pt x="0" y="3552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64704" y="410611"/>
              <a:ext cx="157929" cy="368498"/>
            </a:xfrm>
            <a:custGeom>
              <a:avLst/>
              <a:gdLst/>
              <a:ahLst/>
              <a:cxnLst/>
              <a:rect l="0" t="0" r="0" b="0"/>
              <a:pathLst>
                <a:path w="157929" h="368498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82"/>
                  </a:lnTo>
                  <a:lnTo>
                    <a:pt x="178" y="62143"/>
                  </a:lnTo>
                  <a:lnTo>
                    <a:pt x="827" y="80284"/>
                  </a:lnTo>
                  <a:lnTo>
                    <a:pt x="2075" y="99266"/>
                  </a:lnTo>
                  <a:lnTo>
                    <a:pt x="3727" y="118707"/>
                  </a:lnTo>
                  <a:lnTo>
                    <a:pt x="5376" y="138122"/>
                  </a:lnTo>
                  <a:lnTo>
                    <a:pt x="6779" y="157248"/>
                  </a:lnTo>
                  <a:lnTo>
                    <a:pt x="7872" y="176021"/>
                  </a:lnTo>
                  <a:lnTo>
                    <a:pt x="8679" y="194471"/>
                  </a:lnTo>
                  <a:lnTo>
                    <a:pt x="9262" y="212659"/>
                  </a:lnTo>
                  <a:lnTo>
                    <a:pt x="9839" y="230485"/>
                  </a:lnTo>
                  <a:lnTo>
                    <a:pt x="10768" y="247696"/>
                  </a:lnTo>
                  <a:lnTo>
                    <a:pt x="12208" y="264202"/>
                  </a:lnTo>
                  <a:lnTo>
                    <a:pt x="13990" y="280069"/>
                  </a:lnTo>
                  <a:lnTo>
                    <a:pt x="15726" y="295417"/>
                  </a:lnTo>
                  <a:lnTo>
                    <a:pt x="17195" y="310282"/>
                  </a:lnTo>
                  <a:lnTo>
                    <a:pt x="18598" y="321527"/>
                  </a:lnTo>
                  <a:lnTo>
                    <a:pt x="20266" y="325381"/>
                  </a:lnTo>
                  <a:lnTo>
                    <a:pt x="22188" y="323516"/>
                  </a:lnTo>
                  <a:lnTo>
                    <a:pt x="24238" y="317802"/>
                  </a:lnTo>
                  <a:lnTo>
                    <a:pt x="26114" y="309073"/>
                  </a:lnTo>
                  <a:lnTo>
                    <a:pt x="27650" y="297934"/>
                  </a:lnTo>
                  <a:lnTo>
                    <a:pt x="28990" y="285269"/>
                  </a:lnTo>
                  <a:lnTo>
                    <a:pt x="30491" y="272178"/>
                  </a:lnTo>
                  <a:lnTo>
                    <a:pt x="32353" y="259317"/>
                  </a:lnTo>
                  <a:lnTo>
                    <a:pt x="34773" y="247077"/>
                  </a:lnTo>
                  <a:lnTo>
                    <a:pt x="38007" y="235776"/>
                  </a:lnTo>
                  <a:lnTo>
                    <a:pt x="42119" y="225486"/>
                  </a:lnTo>
                  <a:lnTo>
                    <a:pt x="47170" y="216576"/>
                  </a:lnTo>
                  <a:lnTo>
                    <a:pt x="53309" y="209785"/>
                  </a:lnTo>
                  <a:lnTo>
                    <a:pt x="60508" y="205331"/>
                  </a:lnTo>
                  <a:lnTo>
                    <a:pt x="68443" y="203135"/>
                  </a:lnTo>
                  <a:lnTo>
                    <a:pt x="76607" y="203090"/>
                  </a:lnTo>
                  <a:lnTo>
                    <a:pt x="84688" y="204914"/>
                  </a:lnTo>
                  <a:lnTo>
                    <a:pt x="92569" y="208390"/>
                  </a:lnTo>
                  <a:lnTo>
                    <a:pt x="100241" y="213455"/>
                  </a:lnTo>
                  <a:lnTo>
                    <a:pt x="107730" y="219931"/>
                  </a:lnTo>
                  <a:lnTo>
                    <a:pt x="114911" y="227548"/>
                  </a:lnTo>
                  <a:lnTo>
                    <a:pt x="121514" y="236029"/>
                  </a:lnTo>
                  <a:lnTo>
                    <a:pt x="127435" y="245150"/>
                  </a:lnTo>
                  <a:lnTo>
                    <a:pt x="132564" y="255054"/>
                  </a:lnTo>
                  <a:lnTo>
                    <a:pt x="136712" y="266220"/>
                  </a:lnTo>
                  <a:lnTo>
                    <a:pt x="139877" y="278800"/>
                  </a:lnTo>
                  <a:lnTo>
                    <a:pt x="142358" y="292333"/>
                  </a:lnTo>
                  <a:lnTo>
                    <a:pt x="144647" y="305956"/>
                  </a:lnTo>
                  <a:lnTo>
                    <a:pt x="147039" y="319141"/>
                  </a:lnTo>
                  <a:lnTo>
                    <a:pt x="149489" y="331288"/>
                  </a:lnTo>
                  <a:lnTo>
                    <a:pt x="151940" y="342748"/>
                  </a:lnTo>
                  <a:lnTo>
                    <a:pt x="154612" y="354521"/>
                  </a:lnTo>
                  <a:lnTo>
                    <a:pt x="157928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696331" y="389554"/>
              <a:ext cx="42116" cy="379027"/>
            </a:xfrm>
            <a:custGeom>
              <a:avLst/>
              <a:gdLst/>
              <a:ahLst/>
              <a:cxnLst/>
              <a:rect l="0" t="0" r="0" b="0"/>
              <a:pathLst>
                <a:path w="42116" h="379027">
                  <a:moveTo>
                    <a:pt x="0" y="0"/>
                  </a:moveTo>
                  <a:lnTo>
                    <a:pt x="0" y="11735"/>
                  </a:lnTo>
                  <a:lnTo>
                    <a:pt x="1" y="22864"/>
                  </a:lnTo>
                  <a:lnTo>
                    <a:pt x="6" y="34467"/>
                  </a:lnTo>
                  <a:lnTo>
                    <a:pt x="178" y="46801"/>
                  </a:lnTo>
                  <a:lnTo>
                    <a:pt x="827" y="60109"/>
                  </a:lnTo>
                  <a:lnTo>
                    <a:pt x="2075" y="74423"/>
                  </a:lnTo>
                  <a:lnTo>
                    <a:pt x="3728" y="89773"/>
                  </a:lnTo>
                  <a:lnTo>
                    <a:pt x="5376" y="106283"/>
                  </a:lnTo>
                  <a:lnTo>
                    <a:pt x="6784" y="123894"/>
                  </a:lnTo>
                  <a:lnTo>
                    <a:pt x="8049" y="141938"/>
                  </a:lnTo>
                  <a:lnTo>
                    <a:pt x="9505" y="159285"/>
                  </a:lnTo>
                  <a:lnTo>
                    <a:pt x="11331" y="175363"/>
                  </a:lnTo>
                  <a:lnTo>
                    <a:pt x="13389" y="190445"/>
                  </a:lnTo>
                  <a:lnTo>
                    <a:pt x="15317" y="205333"/>
                  </a:lnTo>
                  <a:lnTo>
                    <a:pt x="16916" y="220539"/>
                  </a:lnTo>
                  <a:lnTo>
                    <a:pt x="18311" y="236229"/>
                  </a:lnTo>
                  <a:lnTo>
                    <a:pt x="19855" y="252390"/>
                  </a:lnTo>
                  <a:lnTo>
                    <a:pt x="21745" y="268929"/>
                  </a:lnTo>
                  <a:lnTo>
                    <a:pt x="24015" y="285427"/>
                  </a:lnTo>
                  <a:lnTo>
                    <a:pt x="26618" y="301192"/>
                  </a:lnTo>
                  <a:lnTo>
                    <a:pt x="29478" y="315890"/>
                  </a:lnTo>
                  <a:lnTo>
                    <a:pt x="32377" y="329287"/>
                  </a:lnTo>
                  <a:lnTo>
                    <a:pt x="35243" y="342481"/>
                  </a:lnTo>
                  <a:lnTo>
                    <a:pt x="38327" y="357746"/>
                  </a:lnTo>
                  <a:lnTo>
                    <a:pt x="42115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580518" y="505367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8768" y="0"/>
                  </a:lnTo>
                  <a:lnTo>
                    <a:pt x="186999" y="0"/>
                  </a:lnTo>
                  <a:lnTo>
                    <a:pt x="174113" y="5"/>
                  </a:lnTo>
                  <a:lnTo>
                    <a:pt x="160438" y="178"/>
                  </a:lnTo>
                  <a:lnTo>
                    <a:pt x="146758" y="826"/>
                  </a:lnTo>
                  <a:lnTo>
                    <a:pt x="133537" y="2075"/>
                  </a:lnTo>
                  <a:lnTo>
                    <a:pt x="120740" y="3727"/>
                  </a:lnTo>
                  <a:lnTo>
                    <a:pt x="108012" y="5376"/>
                  </a:lnTo>
                  <a:lnTo>
                    <a:pt x="95125" y="6783"/>
                  </a:lnTo>
                  <a:lnTo>
                    <a:pt x="82166" y="8049"/>
                  </a:lnTo>
                  <a:lnTo>
                    <a:pt x="69452" y="9505"/>
                  </a:lnTo>
                  <a:lnTo>
                    <a:pt x="57163" y="11332"/>
                  </a:lnTo>
                  <a:lnTo>
                    <a:pt x="45570" y="13399"/>
                  </a:lnTo>
                  <a:lnTo>
                    <a:pt x="33870" y="15550"/>
                  </a:lnTo>
                  <a:lnTo>
                    <a:pt x="19919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066651" y="546466"/>
              <a:ext cx="208749" cy="208385"/>
            </a:xfrm>
            <a:custGeom>
              <a:avLst/>
              <a:gdLst/>
              <a:ahLst/>
              <a:cxnLst/>
              <a:rect l="0" t="0" r="0" b="0"/>
              <a:pathLst>
                <a:path w="208749" h="208385">
                  <a:moveTo>
                    <a:pt x="103463" y="11544"/>
                  </a:moveTo>
                  <a:lnTo>
                    <a:pt x="97528" y="5877"/>
                  </a:lnTo>
                  <a:lnTo>
                    <a:pt x="91323" y="2234"/>
                  </a:lnTo>
                  <a:lnTo>
                    <a:pt x="84232" y="329"/>
                  </a:lnTo>
                  <a:lnTo>
                    <a:pt x="76465" y="0"/>
                  </a:lnTo>
                  <a:lnTo>
                    <a:pt x="68467" y="1268"/>
                  </a:lnTo>
                  <a:lnTo>
                    <a:pt x="60525" y="3992"/>
                  </a:lnTo>
                  <a:lnTo>
                    <a:pt x="52751" y="7913"/>
                  </a:lnTo>
                  <a:lnTo>
                    <a:pt x="45159" y="12748"/>
                  </a:lnTo>
                  <a:lnTo>
                    <a:pt x="37726" y="18257"/>
                  </a:lnTo>
                  <a:lnTo>
                    <a:pt x="30583" y="24411"/>
                  </a:lnTo>
                  <a:lnTo>
                    <a:pt x="24007" y="31372"/>
                  </a:lnTo>
                  <a:lnTo>
                    <a:pt x="18105" y="39175"/>
                  </a:lnTo>
                  <a:lnTo>
                    <a:pt x="12987" y="48043"/>
                  </a:lnTo>
                  <a:lnTo>
                    <a:pt x="8847" y="58439"/>
                  </a:lnTo>
                  <a:lnTo>
                    <a:pt x="5694" y="70470"/>
                  </a:lnTo>
                  <a:lnTo>
                    <a:pt x="3389" y="83789"/>
                  </a:lnTo>
                  <a:lnTo>
                    <a:pt x="1751" y="97792"/>
                  </a:lnTo>
                  <a:lnTo>
                    <a:pt x="613" y="112056"/>
                  </a:lnTo>
                  <a:lnTo>
                    <a:pt x="0" y="126208"/>
                  </a:lnTo>
                  <a:lnTo>
                    <a:pt x="111" y="139855"/>
                  </a:lnTo>
                  <a:lnTo>
                    <a:pt x="1006" y="152841"/>
                  </a:lnTo>
                  <a:lnTo>
                    <a:pt x="2759" y="165034"/>
                  </a:lnTo>
                  <a:lnTo>
                    <a:pt x="5540" y="176238"/>
                  </a:lnTo>
                  <a:lnTo>
                    <a:pt x="9346" y="186431"/>
                  </a:lnTo>
                  <a:lnTo>
                    <a:pt x="14361" y="195260"/>
                  </a:lnTo>
                  <a:lnTo>
                    <a:pt x="21010" y="201989"/>
                  </a:lnTo>
                  <a:lnTo>
                    <a:pt x="29360" y="206393"/>
                  </a:lnTo>
                  <a:lnTo>
                    <a:pt x="38711" y="208384"/>
                  </a:lnTo>
                  <a:lnTo>
                    <a:pt x="47834" y="207759"/>
                  </a:lnTo>
                  <a:lnTo>
                    <a:pt x="56035" y="204671"/>
                  </a:lnTo>
                  <a:lnTo>
                    <a:pt x="63165" y="199531"/>
                  </a:lnTo>
                  <a:lnTo>
                    <a:pt x="69335" y="192811"/>
                  </a:lnTo>
                  <a:lnTo>
                    <a:pt x="74742" y="184923"/>
                  </a:lnTo>
                  <a:lnTo>
                    <a:pt x="79578" y="176037"/>
                  </a:lnTo>
                  <a:lnTo>
                    <a:pt x="84001" y="166097"/>
                  </a:lnTo>
                  <a:lnTo>
                    <a:pt x="88130" y="155148"/>
                  </a:lnTo>
                  <a:lnTo>
                    <a:pt x="91890" y="143185"/>
                  </a:lnTo>
                  <a:lnTo>
                    <a:pt x="95036" y="130091"/>
                  </a:lnTo>
                  <a:lnTo>
                    <a:pt x="97490" y="115949"/>
                  </a:lnTo>
                  <a:lnTo>
                    <a:pt x="99486" y="102423"/>
                  </a:lnTo>
                  <a:lnTo>
                    <a:pt x="101830" y="93170"/>
                  </a:lnTo>
                  <a:lnTo>
                    <a:pt x="104896" y="89947"/>
                  </a:lnTo>
                  <a:lnTo>
                    <a:pt x="108137" y="91475"/>
                  </a:lnTo>
                  <a:lnTo>
                    <a:pt x="111396" y="96185"/>
                  </a:lnTo>
                  <a:lnTo>
                    <a:pt x="114848" y="102946"/>
                  </a:lnTo>
                  <a:lnTo>
                    <a:pt x="118816" y="111022"/>
                  </a:lnTo>
                  <a:lnTo>
                    <a:pt x="123434" y="119946"/>
                  </a:lnTo>
                  <a:lnTo>
                    <a:pt x="128664" y="129421"/>
                  </a:lnTo>
                  <a:lnTo>
                    <a:pt x="134394" y="139254"/>
                  </a:lnTo>
                  <a:lnTo>
                    <a:pt x="140511" y="149314"/>
                  </a:lnTo>
                  <a:lnTo>
                    <a:pt x="147076" y="159192"/>
                  </a:lnTo>
                  <a:lnTo>
                    <a:pt x="154314" y="168222"/>
                  </a:lnTo>
                  <a:lnTo>
                    <a:pt x="162286" y="176096"/>
                  </a:lnTo>
                  <a:lnTo>
                    <a:pt x="170648" y="182327"/>
                  </a:lnTo>
                  <a:lnTo>
                    <a:pt x="179672" y="186475"/>
                  </a:lnTo>
                  <a:lnTo>
                    <a:pt x="191266" y="186667"/>
                  </a:lnTo>
                  <a:lnTo>
                    <a:pt x="208748" y="1800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270786" y="564785"/>
              <a:ext cx="152013" cy="161682"/>
            </a:xfrm>
            <a:custGeom>
              <a:avLst/>
              <a:gdLst/>
              <a:ahLst/>
              <a:cxnLst/>
              <a:rect l="0" t="0" r="0" b="0"/>
              <a:pathLst>
                <a:path w="152013" h="161682">
                  <a:moveTo>
                    <a:pt x="4613" y="3753"/>
                  </a:moveTo>
                  <a:lnTo>
                    <a:pt x="1813" y="12622"/>
                  </a:lnTo>
                  <a:lnTo>
                    <a:pt x="311" y="21609"/>
                  </a:lnTo>
                  <a:lnTo>
                    <a:pt x="0" y="31604"/>
                  </a:lnTo>
                  <a:lnTo>
                    <a:pt x="506" y="42585"/>
                  </a:lnTo>
                  <a:lnTo>
                    <a:pt x="1326" y="54396"/>
                  </a:lnTo>
                  <a:lnTo>
                    <a:pt x="2147" y="66850"/>
                  </a:lnTo>
                  <a:lnTo>
                    <a:pt x="3003" y="79615"/>
                  </a:lnTo>
                  <a:lnTo>
                    <a:pt x="4178" y="92247"/>
                  </a:lnTo>
                  <a:lnTo>
                    <a:pt x="5817" y="104521"/>
                  </a:lnTo>
                  <a:lnTo>
                    <a:pt x="7917" y="116556"/>
                  </a:lnTo>
                  <a:lnTo>
                    <a:pt x="10406" y="128710"/>
                  </a:lnTo>
                  <a:lnTo>
                    <a:pt x="13200" y="141085"/>
                  </a:lnTo>
                  <a:lnTo>
                    <a:pt x="16462" y="150177"/>
                  </a:lnTo>
                  <a:lnTo>
                    <a:pt x="19780" y="151795"/>
                  </a:lnTo>
                  <a:lnTo>
                    <a:pt x="22139" y="147649"/>
                  </a:lnTo>
                  <a:lnTo>
                    <a:pt x="23580" y="139848"/>
                  </a:lnTo>
                  <a:lnTo>
                    <a:pt x="24423" y="129774"/>
                  </a:lnTo>
                  <a:lnTo>
                    <a:pt x="24913" y="118276"/>
                  </a:lnTo>
                  <a:lnTo>
                    <a:pt x="25203" y="105712"/>
                  </a:lnTo>
                  <a:lnTo>
                    <a:pt x="25378" y="92099"/>
                  </a:lnTo>
                  <a:lnTo>
                    <a:pt x="25494" y="77521"/>
                  </a:lnTo>
                  <a:lnTo>
                    <a:pt x="25905" y="62466"/>
                  </a:lnTo>
                  <a:lnTo>
                    <a:pt x="27244" y="47734"/>
                  </a:lnTo>
                  <a:lnTo>
                    <a:pt x="29782" y="33767"/>
                  </a:lnTo>
                  <a:lnTo>
                    <a:pt x="33624" y="21287"/>
                  </a:lnTo>
                  <a:lnTo>
                    <a:pt x="38876" y="11420"/>
                  </a:lnTo>
                  <a:lnTo>
                    <a:pt x="45449" y="4541"/>
                  </a:lnTo>
                  <a:lnTo>
                    <a:pt x="53116" y="704"/>
                  </a:lnTo>
                  <a:lnTo>
                    <a:pt x="61624" y="0"/>
                  </a:lnTo>
                  <a:lnTo>
                    <a:pt x="70746" y="2153"/>
                  </a:lnTo>
                  <a:lnTo>
                    <a:pt x="80140" y="6644"/>
                  </a:lnTo>
                  <a:lnTo>
                    <a:pt x="89365" y="12921"/>
                  </a:lnTo>
                  <a:lnTo>
                    <a:pt x="98193" y="20512"/>
                  </a:lnTo>
                  <a:lnTo>
                    <a:pt x="106423" y="29367"/>
                  </a:lnTo>
                  <a:lnTo>
                    <a:pt x="113806" y="39818"/>
                  </a:lnTo>
                  <a:lnTo>
                    <a:pt x="120285" y="51919"/>
                  </a:lnTo>
                  <a:lnTo>
                    <a:pt x="125807" y="65299"/>
                  </a:lnTo>
                  <a:lnTo>
                    <a:pt x="130226" y="79352"/>
                  </a:lnTo>
                  <a:lnTo>
                    <a:pt x="133576" y="93643"/>
                  </a:lnTo>
                  <a:lnTo>
                    <a:pt x="136217" y="107554"/>
                  </a:lnTo>
                  <a:lnTo>
                    <a:pt x="139112" y="121666"/>
                  </a:lnTo>
                  <a:lnTo>
                    <a:pt x="143634" y="138329"/>
                  </a:lnTo>
                  <a:lnTo>
                    <a:pt x="152012" y="1616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401741" y="590440"/>
              <a:ext cx="192770" cy="293954"/>
            </a:xfrm>
            <a:custGeom>
              <a:avLst/>
              <a:gdLst/>
              <a:ahLst/>
              <a:cxnLst/>
              <a:rect l="0" t="0" r="0" b="0"/>
              <a:pathLst>
                <a:path w="192770" h="293954">
                  <a:moveTo>
                    <a:pt x="52642" y="114969"/>
                  </a:moveTo>
                  <a:lnTo>
                    <a:pt x="61444" y="112035"/>
                  </a:lnTo>
                  <a:lnTo>
                    <a:pt x="69790" y="109253"/>
                  </a:lnTo>
                  <a:lnTo>
                    <a:pt x="78490" y="106349"/>
                  </a:lnTo>
                  <a:lnTo>
                    <a:pt x="87610" y="103136"/>
                  </a:lnTo>
                  <a:lnTo>
                    <a:pt x="97106" y="99322"/>
                  </a:lnTo>
                  <a:lnTo>
                    <a:pt x="106888" y="94800"/>
                  </a:lnTo>
                  <a:lnTo>
                    <a:pt x="116556" y="89464"/>
                  </a:lnTo>
                  <a:lnTo>
                    <a:pt x="125434" y="83128"/>
                  </a:lnTo>
                  <a:lnTo>
                    <a:pt x="133205" y="75785"/>
                  </a:lnTo>
                  <a:lnTo>
                    <a:pt x="139572" y="67414"/>
                  </a:lnTo>
                  <a:lnTo>
                    <a:pt x="144100" y="57892"/>
                  </a:lnTo>
                  <a:lnTo>
                    <a:pt x="146727" y="47278"/>
                  </a:lnTo>
                  <a:lnTo>
                    <a:pt x="147372" y="36236"/>
                  </a:lnTo>
                  <a:lnTo>
                    <a:pt x="145767" y="25898"/>
                  </a:lnTo>
                  <a:lnTo>
                    <a:pt x="141987" y="16849"/>
                  </a:lnTo>
                  <a:lnTo>
                    <a:pt x="136365" y="9473"/>
                  </a:lnTo>
                  <a:lnTo>
                    <a:pt x="129314" y="4192"/>
                  </a:lnTo>
                  <a:lnTo>
                    <a:pt x="121215" y="1025"/>
                  </a:lnTo>
                  <a:lnTo>
                    <a:pt x="112696" y="0"/>
                  </a:lnTo>
                  <a:lnTo>
                    <a:pt x="104597" y="1341"/>
                  </a:lnTo>
                  <a:lnTo>
                    <a:pt x="97343" y="4941"/>
                  </a:lnTo>
                  <a:lnTo>
                    <a:pt x="90984" y="10440"/>
                  </a:lnTo>
                  <a:lnTo>
                    <a:pt x="85396" y="17409"/>
                  </a:lnTo>
                  <a:lnTo>
                    <a:pt x="80418" y="25466"/>
                  </a:lnTo>
                  <a:lnTo>
                    <a:pt x="76055" y="34467"/>
                  </a:lnTo>
                  <a:lnTo>
                    <a:pt x="72489" y="44485"/>
                  </a:lnTo>
                  <a:lnTo>
                    <a:pt x="69756" y="55477"/>
                  </a:lnTo>
                  <a:lnTo>
                    <a:pt x="67919" y="67129"/>
                  </a:lnTo>
                  <a:lnTo>
                    <a:pt x="67135" y="78950"/>
                  </a:lnTo>
                  <a:lnTo>
                    <a:pt x="67396" y="90634"/>
                  </a:lnTo>
                  <a:lnTo>
                    <a:pt x="68876" y="101750"/>
                  </a:lnTo>
                  <a:lnTo>
                    <a:pt x="71999" y="111683"/>
                  </a:lnTo>
                  <a:lnTo>
                    <a:pt x="76842" y="120197"/>
                  </a:lnTo>
                  <a:lnTo>
                    <a:pt x="83195" y="126914"/>
                  </a:lnTo>
                  <a:lnTo>
                    <a:pt x="90748" y="131152"/>
                  </a:lnTo>
                  <a:lnTo>
                    <a:pt x="99187" y="132774"/>
                  </a:lnTo>
                  <a:lnTo>
                    <a:pt x="107935" y="131932"/>
                  </a:lnTo>
                  <a:lnTo>
                    <a:pt x="116187" y="128792"/>
                  </a:lnTo>
                  <a:lnTo>
                    <a:pt x="123545" y="123683"/>
                  </a:lnTo>
                  <a:lnTo>
                    <a:pt x="129974" y="117020"/>
                  </a:lnTo>
                  <a:lnTo>
                    <a:pt x="135608" y="109195"/>
                  </a:lnTo>
                  <a:lnTo>
                    <a:pt x="140618" y="100526"/>
                  </a:lnTo>
                  <a:lnTo>
                    <a:pt x="145001" y="91098"/>
                  </a:lnTo>
                  <a:lnTo>
                    <a:pt x="148582" y="80785"/>
                  </a:lnTo>
                  <a:lnTo>
                    <a:pt x="151337" y="69685"/>
                  </a:lnTo>
                  <a:lnTo>
                    <a:pt x="153684" y="61357"/>
                  </a:lnTo>
                  <a:lnTo>
                    <a:pt x="156066" y="59798"/>
                  </a:lnTo>
                  <a:lnTo>
                    <a:pt x="158448" y="63141"/>
                  </a:lnTo>
                  <a:lnTo>
                    <a:pt x="160934" y="69378"/>
                  </a:lnTo>
                  <a:lnTo>
                    <a:pt x="163605" y="77302"/>
                  </a:lnTo>
                  <a:lnTo>
                    <a:pt x="166470" y="86227"/>
                  </a:lnTo>
                  <a:lnTo>
                    <a:pt x="169338" y="95920"/>
                  </a:lnTo>
                  <a:lnTo>
                    <a:pt x="171867" y="106456"/>
                  </a:lnTo>
                  <a:lnTo>
                    <a:pt x="173896" y="117822"/>
                  </a:lnTo>
                  <a:lnTo>
                    <a:pt x="175592" y="129736"/>
                  </a:lnTo>
                  <a:lnTo>
                    <a:pt x="177344" y="141738"/>
                  </a:lnTo>
                  <a:lnTo>
                    <a:pt x="179377" y="153560"/>
                  </a:lnTo>
                  <a:lnTo>
                    <a:pt x="181743" y="165279"/>
                  </a:lnTo>
                  <a:lnTo>
                    <a:pt x="184411" y="177214"/>
                  </a:lnTo>
                  <a:lnTo>
                    <a:pt x="187310" y="189536"/>
                  </a:lnTo>
                  <a:lnTo>
                    <a:pt x="190054" y="202101"/>
                  </a:lnTo>
                  <a:lnTo>
                    <a:pt x="191978" y="214542"/>
                  </a:lnTo>
                  <a:lnTo>
                    <a:pt x="192769" y="226641"/>
                  </a:lnTo>
                  <a:lnTo>
                    <a:pt x="191975" y="237868"/>
                  </a:lnTo>
                  <a:lnTo>
                    <a:pt x="188856" y="247342"/>
                  </a:lnTo>
                  <a:lnTo>
                    <a:pt x="183228" y="254745"/>
                  </a:lnTo>
                  <a:lnTo>
                    <a:pt x="175211" y="260240"/>
                  </a:lnTo>
                  <a:lnTo>
                    <a:pt x="164946" y="264184"/>
                  </a:lnTo>
                  <a:lnTo>
                    <a:pt x="152756" y="266957"/>
                  </a:lnTo>
                  <a:lnTo>
                    <a:pt x="139372" y="269044"/>
                  </a:lnTo>
                  <a:lnTo>
                    <a:pt x="125793" y="271003"/>
                  </a:lnTo>
                  <a:lnTo>
                    <a:pt x="112590" y="273142"/>
                  </a:lnTo>
                  <a:lnTo>
                    <a:pt x="99780" y="275396"/>
                  </a:lnTo>
                  <a:lnTo>
                    <a:pt x="87032" y="277450"/>
                  </a:lnTo>
                  <a:lnTo>
                    <a:pt x="74129" y="279129"/>
                  </a:lnTo>
                  <a:lnTo>
                    <a:pt x="61222" y="280609"/>
                  </a:lnTo>
                  <a:lnTo>
                    <a:pt x="47282" y="282581"/>
                  </a:lnTo>
                  <a:lnTo>
                    <a:pt x="28842" y="286333"/>
                  </a:lnTo>
                  <a:lnTo>
                    <a:pt x="0" y="293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633368" y="357968"/>
              <a:ext cx="200042" cy="379746"/>
            </a:xfrm>
            <a:custGeom>
              <a:avLst/>
              <a:gdLst/>
              <a:ahLst/>
              <a:cxnLst/>
              <a:rect l="0" t="0" r="0" b="0"/>
              <a:pathLst>
                <a:path w="200042" h="379746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57"/>
                  </a:lnTo>
                  <a:lnTo>
                    <a:pt x="177" y="50133"/>
                  </a:lnTo>
                  <a:lnTo>
                    <a:pt x="825" y="63812"/>
                  </a:lnTo>
                  <a:lnTo>
                    <a:pt x="2073" y="77042"/>
                  </a:lnTo>
                  <a:lnTo>
                    <a:pt x="3726" y="90185"/>
                  </a:lnTo>
                  <a:lnTo>
                    <a:pt x="5375" y="104209"/>
                  </a:lnTo>
                  <a:lnTo>
                    <a:pt x="6782" y="119594"/>
                  </a:lnTo>
                  <a:lnTo>
                    <a:pt x="8047" y="135858"/>
                  </a:lnTo>
                  <a:lnTo>
                    <a:pt x="9505" y="151869"/>
                  </a:lnTo>
                  <a:lnTo>
                    <a:pt x="11336" y="166986"/>
                  </a:lnTo>
                  <a:lnTo>
                    <a:pt x="13566" y="181561"/>
                  </a:lnTo>
                  <a:lnTo>
                    <a:pt x="16142" y="196627"/>
                  </a:lnTo>
                  <a:lnTo>
                    <a:pt x="18985" y="212753"/>
                  </a:lnTo>
                  <a:lnTo>
                    <a:pt x="21861" y="229704"/>
                  </a:lnTo>
                  <a:lnTo>
                    <a:pt x="24403" y="246715"/>
                  </a:lnTo>
                  <a:lnTo>
                    <a:pt x="26443" y="263312"/>
                  </a:lnTo>
                  <a:lnTo>
                    <a:pt x="27981" y="279357"/>
                  </a:lnTo>
                  <a:lnTo>
                    <a:pt x="29095" y="294884"/>
                  </a:lnTo>
                  <a:lnTo>
                    <a:pt x="29894" y="309960"/>
                  </a:lnTo>
                  <a:lnTo>
                    <a:pt x="30920" y="323582"/>
                  </a:lnTo>
                  <a:lnTo>
                    <a:pt x="33064" y="332447"/>
                  </a:lnTo>
                  <a:lnTo>
                    <a:pt x="36202" y="334728"/>
                  </a:lnTo>
                  <a:lnTo>
                    <a:pt x="39549" y="332357"/>
                  </a:lnTo>
                  <a:lnTo>
                    <a:pt x="43225" y="327230"/>
                  </a:lnTo>
                  <a:lnTo>
                    <a:pt x="47853" y="320734"/>
                  </a:lnTo>
                  <a:lnTo>
                    <a:pt x="53715" y="313670"/>
                  </a:lnTo>
                  <a:lnTo>
                    <a:pt x="60753" y="306586"/>
                  </a:lnTo>
                  <a:lnTo>
                    <a:pt x="68765" y="299955"/>
                  </a:lnTo>
                  <a:lnTo>
                    <a:pt x="77521" y="293965"/>
                  </a:lnTo>
                  <a:lnTo>
                    <a:pt x="86820" y="288597"/>
                  </a:lnTo>
                  <a:lnTo>
                    <a:pt x="96507" y="283745"/>
                  </a:lnTo>
                  <a:lnTo>
                    <a:pt x="106458" y="279286"/>
                  </a:lnTo>
                  <a:lnTo>
                    <a:pt x="116427" y="274948"/>
                  </a:lnTo>
                  <a:lnTo>
                    <a:pt x="126046" y="270341"/>
                  </a:lnTo>
                  <a:lnTo>
                    <a:pt x="135142" y="265268"/>
                  </a:lnTo>
                  <a:lnTo>
                    <a:pt x="143555" y="259553"/>
                  </a:lnTo>
                  <a:lnTo>
                    <a:pt x="151059" y="252960"/>
                  </a:lnTo>
                  <a:lnTo>
                    <a:pt x="157612" y="245447"/>
                  </a:lnTo>
                  <a:lnTo>
                    <a:pt x="162843" y="237131"/>
                  </a:lnTo>
                  <a:lnTo>
                    <a:pt x="166002" y="228179"/>
                  </a:lnTo>
                  <a:lnTo>
                    <a:pt x="166860" y="218769"/>
                  </a:lnTo>
                  <a:lnTo>
                    <a:pt x="165488" y="209691"/>
                  </a:lnTo>
                  <a:lnTo>
                    <a:pt x="161984" y="202273"/>
                  </a:lnTo>
                  <a:lnTo>
                    <a:pt x="156631" y="197114"/>
                  </a:lnTo>
                  <a:lnTo>
                    <a:pt x="149973" y="194297"/>
                  </a:lnTo>
                  <a:lnTo>
                    <a:pt x="142681" y="193763"/>
                  </a:lnTo>
                  <a:lnTo>
                    <a:pt x="135198" y="195223"/>
                  </a:lnTo>
                  <a:lnTo>
                    <a:pt x="127891" y="198438"/>
                  </a:lnTo>
                  <a:lnTo>
                    <a:pt x="121136" y="203320"/>
                  </a:lnTo>
                  <a:lnTo>
                    <a:pt x="115077" y="209670"/>
                  </a:lnTo>
                  <a:lnTo>
                    <a:pt x="109670" y="217199"/>
                  </a:lnTo>
                  <a:lnTo>
                    <a:pt x="104797" y="225622"/>
                  </a:lnTo>
                  <a:lnTo>
                    <a:pt x="100337" y="234699"/>
                  </a:lnTo>
                  <a:lnTo>
                    <a:pt x="96509" y="244403"/>
                  </a:lnTo>
                  <a:lnTo>
                    <a:pt x="93842" y="254902"/>
                  </a:lnTo>
                  <a:lnTo>
                    <a:pt x="92529" y="266226"/>
                  </a:lnTo>
                  <a:lnTo>
                    <a:pt x="92462" y="278272"/>
                  </a:lnTo>
                  <a:lnTo>
                    <a:pt x="93404" y="290890"/>
                  </a:lnTo>
                  <a:lnTo>
                    <a:pt x="95117" y="303926"/>
                  </a:lnTo>
                  <a:lnTo>
                    <a:pt x="97554" y="316934"/>
                  </a:lnTo>
                  <a:lnTo>
                    <a:pt x="100860" y="329208"/>
                  </a:lnTo>
                  <a:lnTo>
                    <a:pt x="105048" y="340419"/>
                  </a:lnTo>
                  <a:lnTo>
                    <a:pt x="110165" y="350419"/>
                  </a:lnTo>
                  <a:lnTo>
                    <a:pt x="116356" y="359071"/>
                  </a:lnTo>
                  <a:lnTo>
                    <a:pt x="123599" y="366438"/>
                  </a:lnTo>
                  <a:lnTo>
                    <a:pt x="131733" y="372404"/>
                  </a:lnTo>
                  <a:lnTo>
                    <a:pt x="140564" y="376596"/>
                  </a:lnTo>
                  <a:lnTo>
                    <a:pt x="149902" y="378975"/>
                  </a:lnTo>
                  <a:lnTo>
                    <a:pt x="159335" y="379745"/>
                  </a:lnTo>
                  <a:lnTo>
                    <a:pt x="169267" y="379162"/>
                  </a:lnTo>
                  <a:lnTo>
                    <a:pt x="181685" y="376057"/>
                  </a:lnTo>
                  <a:lnTo>
                    <a:pt x="200041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843938" y="536953"/>
              <a:ext cx="189305" cy="252685"/>
            </a:xfrm>
            <a:custGeom>
              <a:avLst/>
              <a:gdLst/>
              <a:ahLst/>
              <a:cxnLst/>
              <a:rect l="0" t="0" r="0" b="0"/>
              <a:pathLst>
                <a:path w="189305" h="252685">
                  <a:moveTo>
                    <a:pt x="147399" y="0"/>
                  </a:moveTo>
                  <a:lnTo>
                    <a:pt x="135732" y="2934"/>
                  </a:lnTo>
                  <a:lnTo>
                    <a:pt x="125242" y="5716"/>
                  </a:lnTo>
                  <a:lnTo>
                    <a:pt x="114945" y="8620"/>
                  </a:lnTo>
                  <a:lnTo>
                    <a:pt x="104817" y="11833"/>
                  </a:lnTo>
                  <a:lnTo>
                    <a:pt x="95122" y="15646"/>
                  </a:lnTo>
                  <a:lnTo>
                    <a:pt x="85985" y="20164"/>
                  </a:lnTo>
                  <a:lnTo>
                    <a:pt x="77383" y="25327"/>
                  </a:lnTo>
                  <a:lnTo>
                    <a:pt x="69221" y="31015"/>
                  </a:lnTo>
                  <a:lnTo>
                    <a:pt x="61397" y="37104"/>
                  </a:lnTo>
                  <a:lnTo>
                    <a:pt x="53819" y="43650"/>
                  </a:lnTo>
                  <a:lnTo>
                    <a:pt x="46419" y="50876"/>
                  </a:lnTo>
                  <a:lnTo>
                    <a:pt x="39154" y="58848"/>
                  </a:lnTo>
                  <a:lnTo>
                    <a:pt x="32477" y="67489"/>
                  </a:lnTo>
                  <a:lnTo>
                    <a:pt x="27284" y="76668"/>
                  </a:lnTo>
                  <a:lnTo>
                    <a:pt x="23954" y="86233"/>
                  </a:lnTo>
                  <a:lnTo>
                    <a:pt x="22705" y="95418"/>
                  </a:lnTo>
                  <a:lnTo>
                    <a:pt x="23835" y="102907"/>
                  </a:lnTo>
                  <a:lnTo>
                    <a:pt x="27267" y="108119"/>
                  </a:lnTo>
                  <a:lnTo>
                    <a:pt x="32638" y="111141"/>
                  </a:lnTo>
                  <a:lnTo>
                    <a:pt x="39515" y="112346"/>
                  </a:lnTo>
                  <a:lnTo>
                    <a:pt x="47502" y="112158"/>
                  </a:lnTo>
                  <a:lnTo>
                    <a:pt x="56285" y="110951"/>
                  </a:lnTo>
                  <a:lnTo>
                    <a:pt x="65625" y="109020"/>
                  </a:lnTo>
                  <a:lnTo>
                    <a:pt x="75352" y="106589"/>
                  </a:lnTo>
                  <a:lnTo>
                    <a:pt x="85509" y="103979"/>
                  </a:lnTo>
                  <a:lnTo>
                    <a:pt x="96322" y="101607"/>
                  </a:lnTo>
                  <a:lnTo>
                    <a:pt x="107853" y="99689"/>
                  </a:lnTo>
                  <a:lnTo>
                    <a:pt x="119870" y="98571"/>
                  </a:lnTo>
                  <a:lnTo>
                    <a:pt x="131938" y="98802"/>
                  </a:lnTo>
                  <a:lnTo>
                    <a:pt x="143786" y="100559"/>
                  </a:lnTo>
                  <a:lnTo>
                    <a:pt x="155012" y="103857"/>
                  </a:lnTo>
                  <a:lnTo>
                    <a:pt x="165019" y="108738"/>
                  </a:lnTo>
                  <a:lnTo>
                    <a:pt x="173589" y="115057"/>
                  </a:lnTo>
                  <a:lnTo>
                    <a:pt x="180511" y="122552"/>
                  </a:lnTo>
                  <a:lnTo>
                    <a:pt x="185420" y="130945"/>
                  </a:lnTo>
                  <a:lnTo>
                    <a:pt x="188310" y="139990"/>
                  </a:lnTo>
                  <a:lnTo>
                    <a:pt x="189304" y="149331"/>
                  </a:lnTo>
                  <a:lnTo>
                    <a:pt x="188467" y="158521"/>
                  </a:lnTo>
                  <a:lnTo>
                    <a:pt x="186014" y="167330"/>
                  </a:lnTo>
                  <a:lnTo>
                    <a:pt x="182099" y="175718"/>
                  </a:lnTo>
                  <a:lnTo>
                    <a:pt x="176731" y="183739"/>
                  </a:lnTo>
                  <a:lnTo>
                    <a:pt x="170044" y="191465"/>
                  </a:lnTo>
                  <a:lnTo>
                    <a:pt x="162115" y="198808"/>
                  </a:lnTo>
                  <a:lnTo>
                    <a:pt x="152891" y="205520"/>
                  </a:lnTo>
                  <a:lnTo>
                    <a:pt x="142463" y="211519"/>
                  </a:lnTo>
                  <a:lnTo>
                    <a:pt x="131036" y="216870"/>
                  </a:lnTo>
                  <a:lnTo>
                    <a:pt x="118842" y="221699"/>
                  </a:lnTo>
                  <a:lnTo>
                    <a:pt x="106080" y="226134"/>
                  </a:lnTo>
                  <a:lnTo>
                    <a:pt x="92747" y="230283"/>
                  </a:lnTo>
                  <a:lnTo>
                    <a:pt x="78660" y="234230"/>
                  </a:lnTo>
                  <a:lnTo>
                    <a:pt x="63797" y="238032"/>
                  </a:lnTo>
                  <a:lnTo>
                    <a:pt x="49014" y="241581"/>
                  </a:lnTo>
                  <a:lnTo>
                    <a:pt x="34501" y="244963"/>
                  </a:lnTo>
                  <a:lnTo>
                    <a:pt x="18983" y="24847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Freeform 52"/>
          <p:cNvSpPr/>
          <p:nvPr/>
        </p:nvSpPr>
        <p:spPr>
          <a:xfrm>
            <a:off x="3313753" y="4390383"/>
            <a:ext cx="171180" cy="231628"/>
          </a:xfrm>
          <a:custGeom>
            <a:avLst/>
            <a:gdLst/>
            <a:ahLst/>
            <a:cxnLst/>
            <a:rect l="0" t="0" r="0" b="0"/>
            <a:pathLst>
              <a:path w="171180" h="231628">
                <a:moveTo>
                  <a:pt x="171179" y="0"/>
                </a:moveTo>
                <a:lnTo>
                  <a:pt x="162378" y="2934"/>
                </a:lnTo>
                <a:lnTo>
                  <a:pt x="154031" y="5716"/>
                </a:lnTo>
                <a:lnTo>
                  <a:pt x="145328" y="8611"/>
                </a:lnTo>
                <a:lnTo>
                  <a:pt x="136034" y="11479"/>
                </a:lnTo>
                <a:lnTo>
                  <a:pt x="125891" y="13995"/>
                </a:lnTo>
                <a:lnTo>
                  <a:pt x="114845" y="16006"/>
                </a:lnTo>
                <a:lnTo>
                  <a:pt x="103006" y="17518"/>
                </a:lnTo>
                <a:lnTo>
                  <a:pt x="90536" y="18612"/>
                </a:lnTo>
                <a:lnTo>
                  <a:pt x="77598" y="19381"/>
                </a:lnTo>
                <a:lnTo>
                  <a:pt x="64488" y="19745"/>
                </a:lnTo>
                <a:lnTo>
                  <a:pt x="51615" y="19465"/>
                </a:lnTo>
                <a:lnTo>
                  <a:pt x="39193" y="18485"/>
                </a:lnTo>
                <a:lnTo>
                  <a:pt x="27735" y="17693"/>
                </a:lnTo>
                <a:lnTo>
                  <a:pt x="18098" y="18752"/>
                </a:lnTo>
                <a:lnTo>
                  <a:pt x="10587" y="22435"/>
                </a:lnTo>
                <a:lnTo>
                  <a:pt x="5188" y="28523"/>
                </a:lnTo>
                <a:lnTo>
                  <a:pt x="1841" y="36287"/>
                </a:lnTo>
                <a:lnTo>
                  <a:pt x="285" y="45108"/>
                </a:lnTo>
                <a:lnTo>
                  <a:pt x="0" y="54738"/>
                </a:lnTo>
                <a:lnTo>
                  <a:pt x="321" y="65239"/>
                </a:lnTo>
                <a:lnTo>
                  <a:pt x="823" y="76589"/>
                </a:lnTo>
                <a:lnTo>
                  <a:pt x="1307" y="88664"/>
                </a:lnTo>
                <a:lnTo>
                  <a:pt x="1705" y="101307"/>
                </a:lnTo>
                <a:lnTo>
                  <a:pt x="2012" y="114369"/>
                </a:lnTo>
                <a:lnTo>
                  <a:pt x="2406" y="127564"/>
                </a:lnTo>
                <a:lnTo>
                  <a:pt x="3210" y="140498"/>
                </a:lnTo>
                <a:lnTo>
                  <a:pt x="4567" y="152973"/>
                </a:lnTo>
                <a:lnTo>
                  <a:pt x="6304" y="165104"/>
                </a:lnTo>
                <a:lnTo>
                  <a:pt x="8189" y="178717"/>
                </a:lnTo>
                <a:lnTo>
                  <a:pt x="10392" y="198362"/>
                </a:lnTo>
                <a:lnTo>
                  <a:pt x="13252" y="23162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1537160" y="4387736"/>
            <a:ext cx="231628" cy="223747"/>
          </a:xfrm>
          <a:custGeom>
            <a:avLst/>
            <a:gdLst/>
            <a:ahLst/>
            <a:cxnLst/>
            <a:rect l="0" t="0" r="0" b="0"/>
            <a:pathLst>
              <a:path w="231628" h="223747">
                <a:moveTo>
                  <a:pt x="0" y="34233"/>
                </a:moveTo>
                <a:lnTo>
                  <a:pt x="8802" y="31299"/>
                </a:lnTo>
                <a:lnTo>
                  <a:pt x="17148" y="28516"/>
                </a:lnTo>
                <a:lnTo>
                  <a:pt x="25847" y="25617"/>
                </a:lnTo>
                <a:lnTo>
                  <a:pt x="34968" y="22577"/>
                </a:lnTo>
                <a:lnTo>
                  <a:pt x="44463" y="19412"/>
                </a:lnTo>
                <a:lnTo>
                  <a:pt x="54259" y="16152"/>
                </a:lnTo>
                <a:lnTo>
                  <a:pt x="64446" y="12987"/>
                </a:lnTo>
                <a:lnTo>
                  <a:pt x="75268" y="10244"/>
                </a:lnTo>
                <a:lnTo>
                  <a:pt x="86808" y="8068"/>
                </a:lnTo>
                <a:lnTo>
                  <a:pt x="98998" y="6440"/>
                </a:lnTo>
                <a:lnTo>
                  <a:pt x="111712" y="5264"/>
                </a:lnTo>
                <a:lnTo>
                  <a:pt x="124822" y="4430"/>
                </a:lnTo>
                <a:lnTo>
                  <a:pt x="138219" y="3683"/>
                </a:lnTo>
                <a:lnTo>
                  <a:pt x="151818" y="2640"/>
                </a:lnTo>
                <a:lnTo>
                  <a:pt x="165540" y="1142"/>
                </a:lnTo>
                <a:lnTo>
                  <a:pt x="178685" y="0"/>
                </a:lnTo>
                <a:lnTo>
                  <a:pt x="189995" y="822"/>
                </a:lnTo>
                <a:lnTo>
                  <a:pt x="198929" y="4350"/>
                </a:lnTo>
                <a:lnTo>
                  <a:pt x="205603" y="10505"/>
                </a:lnTo>
                <a:lnTo>
                  <a:pt x="210415" y="18846"/>
                </a:lnTo>
                <a:lnTo>
                  <a:pt x="213801" y="28868"/>
                </a:lnTo>
                <a:lnTo>
                  <a:pt x="216148" y="40120"/>
                </a:lnTo>
                <a:lnTo>
                  <a:pt x="217756" y="52248"/>
                </a:lnTo>
                <a:lnTo>
                  <a:pt x="218849" y="64985"/>
                </a:lnTo>
                <a:lnTo>
                  <a:pt x="219589" y="78143"/>
                </a:lnTo>
                <a:lnTo>
                  <a:pt x="220087" y="91589"/>
                </a:lnTo>
                <a:lnTo>
                  <a:pt x="220422" y="105228"/>
                </a:lnTo>
                <a:lnTo>
                  <a:pt x="220646" y="118999"/>
                </a:lnTo>
                <a:lnTo>
                  <a:pt x="220797" y="132858"/>
                </a:lnTo>
                <a:lnTo>
                  <a:pt x="220901" y="146768"/>
                </a:lnTo>
                <a:lnTo>
                  <a:pt x="221170" y="160487"/>
                </a:lnTo>
                <a:lnTo>
                  <a:pt x="222124" y="175127"/>
                </a:lnTo>
                <a:lnTo>
                  <a:pt x="224965" y="194211"/>
                </a:lnTo>
                <a:lnTo>
                  <a:pt x="231627" y="22374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1516103" y="3716559"/>
            <a:ext cx="234403" cy="210571"/>
          </a:xfrm>
          <a:custGeom>
            <a:avLst/>
            <a:gdLst/>
            <a:ahLst/>
            <a:cxnLst/>
            <a:rect l="0" t="0" r="0" b="0"/>
            <a:pathLst>
              <a:path w="234403" h="210571">
                <a:moveTo>
                  <a:pt x="231627" y="0"/>
                </a:moveTo>
                <a:lnTo>
                  <a:pt x="228761" y="8869"/>
                </a:lnTo>
                <a:lnTo>
                  <a:pt x="226618" y="17856"/>
                </a:lnTo>
                <a:lnTo>
                  <a:pt x="225020" y="27847"/>
                </a:lnTo>
                <a:lnTo>
                  <a:pt x="224012" y="38654"/>
                </a:lnTo>
                <a:lnTo>
                  <a:pt x="223812" y="49817"/>
                </a:lnTo>
                <a:lnTo>
                  <a:pt x="224463" y="61027"/>
                </a:lnTo>
                <a:lnTo>
                  <a:pt x="225701" y="72312"/>
                </a:lnTo>
                <a:lnTo>
                  <a:pt x="227065" y="83945"/>
                </a:lnTo>
                <a:lnTo>
                  <a:pt x="228275" y="96064"/>
                </a:lnTo>
                <a:lnTo>
                  <a:pt x="229237" y="108659"/>
                </a:lnTo>
                <a:lnTo>
                  <a:pt x="229957" y="121653"/>
                </a:lnTo>
                <a:lnTo>
                  <a:pt x="230480" y="134950"/>
                </a:lnTo>
                <a:lnTo>
                  <a:pt x="231018" y="148304"/>
                </a:lnTo>
                <a:lnTo>
                  <a:pt x="231919" y="161343"/>
                </a:lnTo>
                <a:lnTo>
                  <a:pt x="233323" y="173870"/>
                </a:lnTo>
                <a:lnTo>
                  <a:pt x="234402" y="185229"/>
                </a:lnTo>
                <a:lnTo>
                  <a:pt x="233537" y="194269"/>
                </a:lnTo>
                <a:lnTo>
                  <a:pt x="229980" y="200569"/>
                </a:lnTo>
                <a:lnTo>
                  <a:pt x="223807" y="204510"/>
                </a:lnTo>
                <a:lnTo>
                  <a:pt x="215453" y="206873"/>
                </a:lnTo>
                <a:lnTo>
                  <a:pt x="205428" y="208280"/>
                </a:lnTo>
                <a:lnTo>
                  <a:pt x="194343" y="208959"/>
                </a:lnTo>
                <a:lnTo>
                  <a:pt x="182861" y="208834"/>
                </a:lnTo>
                <a:lnTo>
                  <a:pt x="171364" y="207911"/>
                </a:lnTo>
                <a:lnTo>
                  <a:pt x="159684" y="206465"/>
                </a:lnTo>
                <a:lnTo>
                  <a:pt x="147237" y="204948"/>
                </a:lnTo>
                <a:lnTo>
                  <a:pt x="133751" y="203630"/>
                </a:lnTo>
                <a:lnTo>
                  <a:pt x="119420" y="202593"/>
                </a:lnTo>
                <a:lnTo>
                  <a:pt x="104720" y="201821"/>
                </a:lnTo>
                <a:lnTo>
                  <a:pt x="89981" y="201271"/>
                </a:lnTo>
                <a:lnTo>
                  <a:pt x="75508" y="201054"/>
                </a:lnTo>
                <a:lnTo>
                  <a:pt x="61643" y="201434"/>
                </a:lnTo>
                <a:lnTo>
                  <a:pt x="48521" y="202499"/>
                </a:lnTo>
                <a:lnTo>
                  <a:pt x="36535" y="204035"/>
                </a:lnTo>
                <a:lnTo>
                  <a:pt x="25258" y="205763"/>
                </a:lnTo>
                <a:lnTo>
                  <a:pt x="13701" y="207836"/>
                </a:lnTo>
                <a:lnTo>
                  <a:pt x="0" y="21057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3252556" y="3748145"/>
            <a:ext cx="242906" cy="228899"/>
          </a:xfrm>
          <a:custGeom>
            <a:avLst/>
            <a:gdLst/>
            <a:ahLst/>
            <a:cxnLst/>
            <a:rect l="0" t="0" r="0" b="0"/>
            <a:pathLst>
              <a:path w="242906" h="228899">
                <a:moveTo>
                  <a:pt x="242905" y="210570"/>
                </a:moveTo>
                <a:lnTo>
                  <a:pt x="231237" y="210637"/>
                </a:lnTo>
                <a:lnTo>
                  <a:pt x="220748" y="211277"/>
                </a:lnTo>
                <a:lnTo>
                  <a:pt x="210442" y="212569"/>
                </a:lnTo>
                <a:lnTo>
                  <a:pt x="199968" y="214256"/>
                </a:lnTo>
                <a:lnTo>
                  <a:pt x="188976" y="215924"/>
                </a:lnTo>
                <a:lnTo>
                  <a:pt x="177333" y="217338"/>
                </a:lnTo>
                <a:lnTo>
                  <a:pt x="165079" y="218436"/>
                </a:lnTo>
                <a:lnTo>
                  <a:pt x="152325" y="219246"/>
                </a:lnTo>
                <a:lnTo>
                  <a:pt x="139193" y="219830"/>
                </a:lnTo>
                <a:lnTo>
                  <a:pt x="125953" y="220408"/>
                </a:lnTo>
                <a:lnTo>
                  <a:pt x="112991" y="221337"/>
                </a:lnTo>
                <a:lnTo>
                  <a:pt x="100492" y="222776"/>
                </a:lnTo>
                <a:lnTo>
                  <a:pt x="88303" y="224559"/>
                </a:lnTo>
                <a:lnTo>
                  <a:pt x="76046" y="226295"/>
                </a:lnTo>
                <a:lnTo>
                  <a:pt x="63504" y="227752"/>
                </a:lnTo>
                <a:lnTo>
                  <a:pt x="50791" y="228712"/>
                </a:lnTo>
                <a:lnTo>
                  <a:pt x="38250" y="228898"/>
                </a:lnTo>
                <a:lnTo>
                  <a:pt x="26093" y="228231"/>
                </a:lnTo>
                <a:lnTo>
                  <a:pt x="15167" y="226477"/>
                </a:lnTo>
                <a:lnTo>
                  <a:pt x="6958" y="223171"/>
                </a:lnTo>
                <a:lnTo>
                  <a:pt x="2037" y="218205"/>
                </a:lnTo>
                <a:lnTo>
                  <a:pt x="7" y="211769"/>
                </a:lnTo>
                <a:lnTo>
                  <a:pt x="0" y="204162"/>
                </a:lnTo>
                <a:lnTo>
                  <a:pt x="1279" y="195667"/>
                </a:lnTo>
                <a:lnTo>
                  <a:pt x="3199" y="186202"/>
                </a:lnTo>
                <a:lnTo>
                  <a:pt x="5150" y="175339"/>
                </a:lnTo>
                <a:lnTo>
                  <a:pt x="6821" y="162967"/>
                </a:lnTo>
                <a:lnTo>
                  <a:pt x="8294" y="149574"/>
                </a:lnTo>
                <a:lnTo>
                  <a:pt x="9904" y="136046"/>
                </a:lnTo>
                <a:lnTo>
                  <a:pt x="11845" y="122907"/>
                </a:lnTo>
                <a:lnTo>
                  <a:pt x="14151" y="110153"/>
                </a:lnTo>
                <a:lnTo>
                  <a:pt x="16780" y="97450"/>
                </a:lnTo>
                <a:lnTo>
                  <a:pt x="19659" y="84577"/>
                </a:lnTo>
                <a:lnTo>
                  <a:pt x="22571" y="71492"/>
                </a:lnTo>
                <a:lnTo>
                  <a:pt x="25447" y="56669"/>
                </a:lnTo>
                <a:lnTo>
                  <a:pt x="28539" y="35447"/>
                </a:lnTo>
                <a:lnTo>
                  <a:pt x="32335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5653803" y="3421761"/>
            <a:ext cx="168458" cy="221100"/>
          </a:xfrm>
          <a:custGeom>
            <a:avLst/>
            <a:gdLst/>
            <a:ahLst/>
            <a:cxnLst/>
            <a:rect l="0" t="0" r="0" b="0"/>
            <a:pathLst>
              <a:path w="168458" h="221100">
                <a:moveTo>
                  <a:pt x="168456" y="0"/>
                </a:moveTo>
                <a:lnTo>
                  <a:pt x="168456" y="11736"/>
                </a:lnTo>
                <a:lnTo>
                  <a:pt x="168457" y="22864"/>
                </a:lnTo>
                <a:lnTo>
                  <a:pt x="168457" y="34463"/>
                </a:lnTo>
                <a:lnTo>
                  <a:pt x="168457" y="46624"/>
                </a:lnTo>
                <a:lnTo>
                  <a:pt x="168457" y="59284"/>
                </a:lnTo>
                <a:lnTo>
                  <a:pt x="168457" y="72340"/>
                </a:lnTo>
                <a:lnTo>
                  <a:pt x="168457" y="85692"/>
                </a:lnTo>
                <a:lnTo>
                  <a:pt x="168457" y="99257"/>
                </a:lnTo>
                <a:lnTo>
                  <a:pt x="168457" y="112972"/>
                </a:lnTo>
                <a:lnTo>
                  <a:pt x="168457" y="126791"/>
                </a:lnTo>
                <a:lnTo>
                  <a:pt x="168457" y="140681"/>
                </a:lnTo>
                <a:lnTo>
                  <a:pt x="168447" y="154611"/>
                </a:lnTo>
                <a:lnTo>
                  <a:pt x="168102" y="168236"/>
                </a:lnTo>
                <a:lnTo>
                  <a:pt x="166805" y="180933"/>
                </a:lnTo>
                <a:lnTo>
                  <a:pt x="164294" y="192416"/>
                </a:lnTo>
                <a:lnTo>
                  <a:pt x="160470" y="202092"/>
                </a:lnTo>
                <a:lnTo>
                  <a:pt x="155228" y="208930"/>
                </a:lnTo>
                <a:lnTo>
                  <a:pt x="148658" y="212644"/>
                </a:lnTo>
                <a:lnTo>
                  <a:pt x="140823" y="213882"/>
                </a:lnTo>
                <a:lnTo>
                  <a:pt x="131669" y="213818"/>
                </a:lnTo>
                <a:lnTo>
                  <a:pt x="121292" y="213267"/>
                </a:lnTo>
                <a:lnTo>
                  <a:pt x="109901" y="212634"/>
                </a:lnTo>
                <a:lnTo>
                  <a:pt x="97733" y="212078"/>
                </a:lnTo>
                <a:lnTo>
                  <a:pt x="84997" y="211646"/>
                </a:lnTo>
                <a:lnTo>
                  <a:pt x="72022" y="211494"/>
                </a:lnTo>
                <a:lnTo>
                  <a:pt x="59239" y="211909"/>
                </a:lnTo>
                <a:lnTo>
                  <a:pt x="46878" y="212995"/>
                </a:lnTo>
                <a:lnTo>
                  <a:pt x="35420" y="214543"/>
                </a:lnTo>
                <a:lnTo>
                  <a:pt x="24564" y="216280"/>
                </a:lnTo>
                <a:lnTo>
                  <a:pt x="13357" y="218360"/>
                </a:lnTo>
                <a:lnTo>
                  <a:pt x="0" y="22109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5685389" y="4116642"/>
            <a:ext cx="894923" cy="252685"/>
            <a:chOff x="5685389" y="4116642"/>
            <a:chExt cx="894923" cy="252685"/>
          </a:xfrm>
        </p:grpSpPr>
        <p:sp>
          <p:nvSpPr>
            <p:cNvPr id="58" name="Freeform 57"/>
            <p:cNvSpPr/>
            <p:nvPr/>
          </p:nvSpPr>
          <p:spPr>
            <a:xfrm>
              <a:off x="5685389" y="4137340"/>
              <a:ext cx="186095" cy="221459"/>
            </a:xfrm>
            <a:custGeom>
              <a:avLst/>
              <a:gdLst/>
              <a:ahLst/>
              <a:cxnLst/>
              <a:rect l="0" t="0" r="0" b="0"/>
              <a:pathLst>
                <a:path w="186095" h="221459">
                  <a:moveTo>
                    <a:pt x="0" y="10888"/>
                  </a:moveTo>
                  <a:lnTo>
                    <a:pt x="11734" y="10888"/>
                  </a:lnTo>
                  <a:lnTo>
                    <a:pt x="22863" y="10888"/>
                  </a:lnTo>
                  <a:lnTo>
                    <a:pt x="34462" y="10888"/>
                  </a:lnTo>
                  <a:lnTo>
                    <a:pt x="46623" y="10888"/>
                  </a:lnTo>
                  <a:lnTo>
                    <a:pt x="59283" y="10888"/>
                  </a:lnTo>
                  <a:lnTo>
                    <a:pt x="72335" y="10883"/>
                  </a:lnTo>
                  <a:lnTo>
                    <a:pt x="85514" y="10710"/>
                  </a:lnTo>
                  <a:lnTo>
                    <a:pt x="98430" y="10062"/>
                  </a:lnTo>
                  <a:lnTo>
                    <a:pt x="110892" y="8809"/>
                  </a:lnTo>
                  <a:lnTo>
                    <a:pt x="122885" y="6983"/>
                  </a:lnTo>
                  <a:lnTo>
                    <a:pt x="134479" y="4687"/>
                  </a:lnTo>
                  <a:lnTo>
                    <a:pt x="145748" y="2054"/>
                  </a:lnTo>
                  <a:lnTo>
                    <a:pt x="156283" y="0"/>
                  </a:lnTo>
                  <a:lnTo>
                    <a:pt x="165227" y="137"/>
                  </a:lnTo>
                  <a:lnTo>
                    <a:pt x="172241" y="3169"/>
                  </a:lnTo>
                  <a:lnTo>
                    <a:pt x="177459" y="8973"/>
                  </a:lnTo>
                  <a:lnTo>
                    <a:pt x="181210" y="17071"/>
                  </a:lnTo>
                  <a:lnTo>
                    <a:pt x="183841" y="26922"/>
                  </a:lnTo>
                  <a:lnTo>
                    <a:pt x="185493" y="37888"/>
                  </a:lnTo>
                  <a:lnTo>
                    <a:pt x="186094" y="49290"/>
                  </a:lnTo>
                  <a:lnTo>
                    <a:pt x="185694" y="60728"/>
                  </a:lnTo>
                  <a:lnTo>
                    <a:pt x="184615" y="72199"/>
                  </a:lnTo>
                  <a:lnTo>
                    <a:pt x="183353" y="83972"/>
                  </a:lnTo>
                  <a:lnTo>
                    <a:pt x="182210" y="96194"/>
                  </a:lnTo>
                  <a:lnTo>
                    <a:pt x="181291" y="108861"/>
                  </a:lnTo>
                  <a:lnTo>
                    <a:pt x="180599" y="121906"/>
                  </a:lnTo>
                  <a:lnTo>
                    <a:pt x="180099" y="135237"/>
                  </a:lnTo>
                  <a:lnTo>
                    <a:pt x="179745" y="148749"/>
                  </a:lnTo>
                  <a:lnTo>
                    <a:pt x="179462" y="163964"/>
                  </a:lnTo>
                  <a:lnTo>
                    <a:pt x="179222" y="185572"/>
                  </a:lnTo>
                  <a:lnTo>
                    <a:pt x="178984" y="2214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382942" y="4116642"/>
              <a:ext cx="197370" cy="252685"/>
            </a:xfrm>
            <a:custGeom>
              <a:avLst/>
              <a:gdLst/>
              <a:ahLst/>
              <a:cxnLst/>
              <a:rect l="0" t="0" r="0" b="0"/>
              <a:pathLst>
                <a:path w="197370" h="252685">
                  <a:moveTo>
                    <a:pt x="197369" y="0"/>
                  </a:moveTo>
                  <a:lnTo>
                    <a:pt x="188501" y="2867"/>
                  </a:lnTo>
                  <a:lnTo>
                    <a:pt x="179514" y="5009"/>
                  </a:lnTo>
                  <a:lnTo>
                    <a:pt x="169523" y="6617"/>
                  </a:lnTo>
                  <a:lnTo>
                    <a:pt x="158714" y="7970"/>
                  </a:lnTo>
                  <a:lnTo>
                    <a:pt x="147552" y="9467"/>
                  </a:lnTo>
                  <a:lnTo>
                    <a:pt x="136342" y="11313"/>
                  </a:lnTo>
                  <a:lnTo>
                    <a:pt x="125057" y="13380"/>
                  </a:lnTo>
                  <a:lnTo>
                    <a:pt x="113424" y="15313"/>
                  </a:lnTo>
                  <a:lnTo>
                    <a:pt x="101305" y="16909"/>
                  </a:lnTo>
                  <a:lnTo>
                    <a:pt x="88710" y="18133"/>
                  </a:lnTo>
                  <a:lnTo>
                    <a:pt x="75716" y="19029"/>
                  </a:lnTo>
                  <a:lnTo>
                    <a:pt x="62423" y="19676"/>
                  </a:lnTo>
                  <a:lnTo>
                    <a:pt x="49243" y="20466"/>
                  </a:lnTo>
                  <a:lnTo>
                    <a:pt x="36852" y="22068"/>
                  </a:lnTo>
                  <a:lnTo>
                    <a:pt x="25573" y="24788"/>
                  </a:lnTo>
                  <a:lnTo>
                    <a:pt x="15866" y="28754"/>
                  </a:lnTo>
                  <a:lnTo>
                    <a:pt x="8475" y="34091"/>
                  </a:lnTo>
                  <a:lnTo>
                    <a:pt x="3582" y="40725"/>
                  </a:lnTo>
                  <a:lnTo>
                    <a:pt x="907" y="48602"/>
                  </a:lnTo>
                  <a:lnTo>
                    <a:pt x="0" y="57786"/>
                  </a:lnTo>
                  <a:lnTo>
                    <a:pt x="416" y="68182"/>
                  </a:lnTo>
                  <a:lnTo>
                    <a:pt x="1622" y="79585"/>
                  </a:lnTo>
                  <a:lnTo>
                    <a:pt x="3027" y="91763"/>
                  </a:lnTo>
                  <a:lnTo>
                    <a:pt x="4299" y="104505"/>
                  </a:lnTo>
                  <a:lnTo>
                    <a:pt x="5488" y="117484"/>
                  </a:lnTo>
                  <a:lnTo>
                    <a:pt x="6901" y="130270"/>
                  </a:lnTo>
                  <a:lnTo>
                    <a:pt x="8701" y="142651"/>
                  </a:lnTo>
                  <a:lnTo>
                    <a:pt x="10743" y="154760"/>
                  </a:lnTo>
                  <a:lnTo>
                    <a:pt x="12661" y="166965"/>
                  </a:lnTo>
                  <a:lnTo>
                    <a:pt x="14249" y="179467"/>
                  </a:lnTo>
                  <a:lnTo>
                    <a:pt x="15470" y="192087"/>
                  </a:lnTo>
                  <a:lnTo>
                    <a:pt x="16497" y="205797"/>
                  </a:lnTo>
                  <a:lnTo>
                    <a:pt x="17417" y="224040"/>
                  </a:lnTo>
                  <a:lnTo>
                    <a:pt x="18384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6404368" y="3432290"/>
            <a:ext cx="186472" cy="211441"/>
          </a:xfrm>
          <a:custGeom>
            <a:avLst/>
            <a:gdLst/>
            <a:ahLst/>
            <a:cxnLst/>
            <a:rect l="0" t="0" r="0" b="0"/>
            <a:pathLst>
              <a:path w="186472" h="211441">
                <a:moveTo>
                  <a:pt x="186471" y="189513"/>
                </a:moveTo>
                <a:lnTo>
                  <a:pt x="174736" y="189580"/>
                </a:lnTo>
                <a:lnTo>
                  <a:pt x="163607" y="190220"/>
                </a:lnTo>
                <a:lnTo>
                  <a:pt x="152009" y="191512"/>
                </a:lnTo>
                <a:lnTo>
                  <a:pt x="139848" y="193199"/>
                </a:lnTo>
                <a:lnTo>
                  <a:pt x="127187" y="194867"/>
                </a:lnTo>
                <a:lnTo>
                  <a:pt x="114136" y="196285"/>
                </a:lnTo>
                <a:lnTo>
                  <a:pt x="100957" y="197556"/>
                </a:lnTo>
                <a:lnTo>
                  <a:pt x="88040" y="199015"/>
                </a:lnTo>
                <a:lnTo>
                  <a:pt x="75578" y="200847"/>
                </a:lnTo>
                <a:lnTo>
                  <a:pt x="63584" y="203079"/>
                </a:lnTo>
                <a:lnTo>
                  <a:pt x="51991" y="205655"/>
                </a:lnTo>
                <a:lnTo>
                  <a:pt x="40717" y="208484"/>
                </a:lnTo>
                <a:lnTo>
                  <a:pt x="30010" y="210841"/>
                </a:lnTo>
                <a:lnTo>
                  <a:pt x="20418" y="211440"/>
                </a:lnTo>
                <a:lnTo>
                  <a:pt x="12165" y="209720"/>
                </a:lnTo>
                <a:lnTo>
                  <a:pt x="5639" y="205781"/>
                </a:lnTo>
                <a:lnTo>
                  <a:pt x="1537" y="200005"/>
                </a:lnTo>
                <a:lnTo>
                  <a:pt x="0" y="192819"/>
                </a:lnTo>
                <a:lnTo>
                  <a:pt x="562" y="184438"/>
                </a:lnTo>
                <a:lnTo>
                  <a:pt x="2450" y="174851"/>
                </a:lnTo>
                <a:lnTo>
                  <a:pt x="5077" y="164151"/>
                </a:lnTo>
                <a:lnTo>
                  <a:pt x="7936" y="152529"/>
                </a:lnTo>
                <a:lnTo>
                  <a:pt x="10534" y="140197"/>
                </a:lnTo>
                <a:lnTo>
                  <a:pt x="12642" y="127344"/>
                </a:lnTo>
                <a:lnTo>
                  <a:pt x="14240" y="114119"/>
                </a:lnTo>
                <a:lnTo>
                  <a:pt x="15404" y="100635"/>
                </a:lnTo>
                <a:lnTo>
                  <a:pt x="16223" y="86976"/>
                </a:lnTo>
                <a:lnTo>
                  <a:pt x="16622" y="73363"/>
                </a:lnTo>
                <a:lnTo>
                  <a:pt x="16367" y="60144"/>
                </a:lnTo>
                <a:lnTo>
                  <a:pt x="15388" y="47486"/>
                </a:lnTo>
                <a:lnTo>
                  <a:pt x="13908" y="35828"/>
                </a:lnTo>
                <a:lnTo>
                  <a:pt x="12224" y="24815"/>
                </a:lnTo>
                <a:lnTo>
                  <a:pt x="10186" y="13480"/>
                </a:lnTo>
                <a:lnTo>
                  <a:pt x="7487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3658315" y="905450"/>
            <a:ext cx="153002" cy="415773"/>
          </a:xfrm>
          <a:custGeom>
            <a:avLst/>
            <a:gdLst/>
            <a:ahLst/>
            <a:cxnLst/>
            <a:rect l="0" t="0" r="0" b="0"/>
            <a:pathLst>
              <a:path w="153002" h="415773">
                <a:moveTo>
                  <a:pt x="68773" y="0"/>
                </a:moveTo>
                <a:lnTo>
                  <a:pt x="65906" y="11802"/>
                </a:lnTo>
                <a:lnTo>
                  <a:pt x="63764" y="23572"/>
                </a:lnTo>
                <a:lnTo>
                  <a:pt x="62161" y="36471"/>
                </a:lnTo>
                <a:lnTo>
                  <a:pt x="60981" y="50665"/>
                </a:lnTo>
                <a:lnTo>
                  <a:pt x="60132" y="66290"/>
                </a:lnTo>
                <a:lnTo>
                  <a:pt x="59534" y="83256"/>
                </a:lnTo>
                <a:lnTo>
                  <a:pt x="59120" y="101012"/>
                </a:lnTo>
                <a:lnTo>
                  <a:pt x="58836" y="118684"/>
                </a:lnTo>
                <a:lnTo>
                  <a:pt x="58647" y="135779"/>
                </a:lnTo>
                <a:lnTo>
                  <a:pt x="58689" y="152017"/>
                </a:lnTo>
                <a:lnTo>
                  <a:pt x="59249" y="167154"/>
                </a:lnTo>
                <a:lnTo>
                  <a:pt x="60438" y="181201"/>
                </a:lnTo>
                <a:lnTo>
                  <a:pt x="62051" y="194805"/>
                </a:lnTo>
                <a:lnTo>
                  <a:pt x="63673" y="209093"/>
                </a:lnTo>
                <a:lnTo>
                  <a:pt x="65054" y="224646"/>
                </a:lnTo>
                <a:lnTo>
                  <a:pt x="65962" y="241521"/>
                </a:lnTo>
                <a:lnTo>
                  <a:pt x="66113" y="259533"/>
                </a:lnTo>
                <a:lnTo>
                  <a:pt x="65437" y="278423"/>
                </a:lnTo>
                <a:lnTo>
                  <a:pt x="64186" y="297632"/>
                </a:lnTo>
                <a:lnTo>
                  <a:pt x="62815" y="316360"/>
                </a:lnTo>
                <a:lnTo>
                  <a:pt x="61592" y="334179"/>
                </a:lnTo>
                <a:lnTo>
                  <a:pt x="60263" y="350070"/>
                </a:lnTo>
                <a:lnTo>
                  <a:pt x="57517" y="362276"/>
                </a:lnTo>
                <a:lnTo>
                  <a:pt x="52805" y="369715"/>
                </a:lnTo>
                <a:lnTo>
                  <a:pt x="47270" y="372212"/>
                </a:lnTo>
                <a:lnTo>
                  <a:pt x="41361" y="370728"/>
                </a:lnTo>
                <a:lnTo>
                  <a:pt x="35349" y="366366"/>
                </a:lnTo>
                <a:lnTo>
                  <a:pt x="29590" y="360006"/>
                </a:lnTo>
                <a:lnTo>
                  <a:pt x="24262" y="352284"/>
                </a:lnTo>
                <a:lnTo>
                  <a:pt x="19376" y="343639"/>
                </a:lnTo>
                <a:lnTo>
                  <a:pt x="14866" y="334372"/>
                </a:lnTo>
                <a:lnTo>
                  <a:pt x="10652" y="324683"/>
                </a:lnTo>
                <a:lnTo>
                  <a:pt x="6823" y="314545"/>
                </a:lnTo>
                <a:lnTo>
                  <a:pt x="3623" y="303745"/>
                </a:lnTo>
                <a:lnTo>
                  <a:pt x="1156" y="292305"/>
                </a:lnTo>
                <a:lnTo>
                  <a:pt x="0" y="283464"/>
                </a:lnTo>
                <a:lnTo>
                  <a:pt x="610" y="281213"/>
                </a:lnTo>
                <a:lnTo>
                  <a:pt x="2287" y="284226"/>
                </a:lnTo>
                <a:lnTo>
                  <a:pt x="4584" y="290452"/>
                </a:lnTo>
                <a:lnTo>
                  <a:pt x="7277" y="298508"/>
                </a:lnTo>
                <a:lnTo>
                  <a:pt x="10236" y="307595"/>
                </a:lnTo>
                <a:lnTo>
                  <a:pt x="13375" y="317265"/>
                </a:lnTo>
                <a:lnTo>
                  <a:pt x="16635" y="327274"/>
                </a:lnTo>
                <a:lnTo>
                  <a:pt x="19977" y="337481"/>
                </a:lnTo>
                <a:lnTo>
                  <a:pt x="23380" y="347803"/>
                </a:lnTo>
                <a:lnTo>
                  <a:pt x="26987" y="358030"/>
                </a:lnTo>
                <a:lnTo>
                  <a:pt x="31095" y="367828"/>
                </a:lnTo>
                <a:lnTo>
                  <a:pt x="35824" y="377050"/>
                </a:lnTo>
                <a:lnTo>
                  <a:pt x="41136" y="385718"/>
                </a:lnTo>
                <a:lnTo>
                  <a:pt x="46927" y="393927"/>
                </a:lnTo>
                <a:lnTo>
                  <a:pt x="53083" y="401766"/>
                </a:lnTo>
                <a:lnTo>
                  <a:pt x="59504" y="408675"/>
                </a:lnTo>
                <a:lnTo>
                  <a:pt x="66114" y="413499"/>
                </a:lnTo>
                <a:lnTo>
                  <a:pt x="72854" y="415772"/>
                </a:lnTo>
                <a:lnTo>
                  <a:pt x="79685" y="415499"/>
                </a:lnTo>
                <a:lnTo>
                  <a:pt x="86577" y="412807"/>
                </a:lnTo>
                <a:lnTo>
                  <a:pt x="93511" y="408032"/>
                </a:lnTo>
                <a:lnTo>
                  <a:pt x="100473" y="401608"/>
                </a:lnTo>
                <a:lnTo>
                  <a:pt x="107454" y="393949"/>
                </a:lnTo>
                <a:lnTo>
                  <a:pt x="114443" y="385410"/>
                </a:lnTo>
                <a:lnTo>
                  <a:pt x="121326" y="376517"/>
                </a:lnTo>
                <a:lnTo>
                  <a:pt x="128663" y="367008"/>
                </a:lnTo>
                <a:lnTo>
                  <a:pt x="138220" y="354935"/>
                </a:lnTo>
                <a:lnTo>
                  <a:pt x="153001" y="3369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/>
          <p:cNvGrpSpPr/>
          <p:nvPr/>
        </p:nvGrpSpPr>
        <p:grpSpPr>
          <a:xfrm>
            <a:off x="1780774" y="1400290"/>
            <a:ext cx="3617993" cy="976511"/>
            <a:chOff x="1780774" y="1400290"/>
            <a:chExt cx="3617993" cy="976511"/>
          </a:xfrm>
        </p:grpSpPr>
        <p:sp>
          <p:nvSpPr>
            <p:cNvPr id="63" name="Freeform 62"/>
            <p:cNvSpPr/>
            <p:nvPr/>
          </p:nvSpPr>
          <p:spPr>
            <a:xfrm>
              <a:off x="1780774" y="1452932"/>
              <a:ext cx="166999" cy="568540"/>
            </a:xfrm>
            <a:custGeom>
              <a:avLst/>
              <a:gdLst/>
              <a:ahLst/>
              <a:cxnLst/>
              <a:rect l="0" t="0" r="0" b="0"/>
              <a:pathLst>
                <a:path w="166999" h="568540">
                  <a:moveTo>
                    <a:pt x="166998" y="0"/>
                  </a:moveTo>
                  <a:lnTo>
                    <a:pt x="158263" y="5868"/>
                  </a:lnTo>
                  <a:lnTo>
                    <a:pt x="150557" y="11432"/>
                  </a:lnTo>
                  <a:lnTo>
                    <a:pt x="143155" y="17231"/>
                  </a:lnTo>
                  <a:lnTo>
                    <a:pt x="135894" y="23312"/>
                  </a:lnTo>
                  <a:lnTo>
                    <a:pt x="128715" y="29642"/>
                  </a:lnTo>
                  <a:lnTo>
                    <a:pt x="121589" y="36175"/>
                  </a:lnTo>
                  <a:lnTo>
                    <a:pt x="114499" y="43023"/>
                  </a:lnTo>
                  <a:lnTo>
                    <a:pt x="107432" y="50454"/>
                  </a:lnTo>
                  <a:lnTo>
                    <a:pt x="100381" y="58570"/>
                  </a:lnTo>
                  <a:lnTo>
                    <a:pt x="93341" y="67477"/>
                  </a:lnTo>
                  <a:lnTo>
                    <a:pt x="86308" y="77367"/>
                  </a:lnTo>
                  <a:lnTo>
                    <a:pt x="79279" y="88246"/>
                  </a:lnTo>
                  <a:lnTo>
                    <a:pt x="72254" y="99975"/>
                  </a:lnTo>
                  <a:lnTo>
                    <a:pt x="65230" y="112373"/>
                  </a:lnTo>
                  <a:lnTo>
                    <a:pt x="58213" y="125263"/>
                  </a:lnTo>
                  <a:lnTo>
                    <a:pt x="51365" y="138340"/>
                  </a:lnTo>
                  <a:lnTo>
                    <a:pt x="44993" y="151193"/>
                  </a:lnTo>
                  <a:lnTo>
                    <a:pt x="39227" y="163618"/>
                  </a:lnTo>
                  <a:lnTo>
                    <a:pt x="34033" y="175758"/>
                  </a:lnTo>
                  <a:lnTo>
                    <a:pt x="29310" y="187982"/>
                  </a:lnTo>
                  <a:lnTo>
                    <a:pt x="24947" y="200502"/>
                  </a:lnTo>
                  <a:lnTo>
                    <a:pt x="20846" y="213200"/>
                  </a:lnTo>
                  <a:lnTo>
                    <a:pt x="16931" y="225732"/>
                  </a:lnTo>
                  <a:lnTo>
                    <a:pt x="13151" y="237915"/>
                  </a:lnTo>
                  <a:lnTo>
                    <a:pt x="9628" y="250046"/>
                  </a:lnTo>
                  <a:lnTo>
                    <a:pt x="6641" y="262789"/>
                  </a:lnTo>
                  <a:lnTo>
                    <a:pt x="4301" y="276472"/>
                  </a:lnTo>
                  <a:lnTo>
                    <a:pt x="2560" y="290934"/>
                  </a:lnTo>
                  <a:lnTo>
                    <a:pt x="1309" y="305720"/>
                  </a:lnTo>
                  <a:lnTo>
                    <a:pt x="435" y="320525"/>
                  </a:lnTo>
                  <a:lnTo>
                    <a:pt x="0" y="335383"/>
                  </a:lnTo>
                  <a:lnTo>
                    <a:pt x="232" y="350569"/>
                  </a:lnTo>
                  <a:lnTo>
                    <a:pt x="1202" y="366220"/>
                  </a:lnTo>
                  <a:lnTo>
                    <a:pt x="2836" y="382000"/>
                  </a:lnTo>
                  <a:lnTo>
                    <a:pt x="5004" y="397222"/>
                  </a:lnTo>
                  <a:lnTo>
                    <a:pt x="7578" y="411541"/>
                  </a:lnTo>
                  <a:lnTo>
                    <a:pt x="10611" y="425105"/>
                  </a:lnTo>
                  <a:lnTo>
                    <a:pt x="14325" y="438362"/>
                  </a:lnTo>
                  <a:lnTo>
                    <a:pt x="18787" y="451605"/>
                  </a:lnTo>
                  <a:lnTo>
                    <a:pt x="23918" y="464636"/>
                  </a:lnTo>
                  <a:lnTo>
                    <a:pt x="29587" y="476867"/>
                  </a:lnTo>
                  <a:lnTo>
                    <a:pt x="35660" y="488024"/>
                  </a:lnTo>
                  <a:lnTo>
                    <a:pt x="42027" y="498144"/>
                  </a:lnTo>
                  <a:lnTo>
                    <a:pt x="48599" y="507402"/>
                  </a:lnTo>
                  <a:lnTo>
                    <a:pt x="55320" y="515999"/>
                  </a:lnTo>
                  <a:lnTo>
                    <a:pt x="62307" y="524113"/>
                  </a:lnTo>
                  <a:lnTo>
                    <a:pt x="69837" y="531882"/>
                  </a:lnTo>
                  <a:lnTo>
                    <a:pt x="78016" y="539403"/>
                  </a:lnTo>
                  <a:lnTo>
                    <a:pt x="86919" y="546447"/>
                  </a:lnTo>
                  <a:lnTo>
                    <a:pt x="97852" y="553167"/>
                  </a:lnTo>
                  <a:lnTo>
                    <a:pt x="115131" y="560157"/>
                  </a:lnTo>
                  <a:lnTo>
                    <a:pt x="145941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963487" y="1758259"/>
              <a:ext cx="153742" cy="186673"/>
            </a:xfrm>
            <a:custGeom>
              <a:avLst/>
              <a:gdLst/>
              <a:ahLst/>
              <a:cxnLst/>
              <a:rect l="0" t="0" r="0" b="0"/>
              <a:pathLst>
                <a:path w="153742" h="186673">
                  <a:moveTo>
                    <a:pt x="100098" y="0"/>
                  </a:moveTo>
                  <a:lnTo>
                    <a:pt x="91364" y="3000"/>
                  </a:lnTo>
                  <a:lnTo>
                    <a:pt x="83657" y="6423"/>
                  </a:lnTo>
                  <a:lnTo>
                    <a:pt x="76255" y="10619"/>
                  </a:lnTo>
                  <a:lnTo>
                    <a:pt x="68994" y="15519"/>
                  </a:lnTo>
                  <a:lnTo>
                    <a:pt x="61815" y="21001"/>
                  </a:lnTo>
                  <a:lnTo>
                    <a:pt x="54690" y="26931"/>
                  </a:lnTo>
                  <a:lnTo>
                    <a:pt x="47600" y="33193"/>
                  </a:lnTo>
                  <a:lnTo>
                    <a:pt x="40533" y="39691"/>
                  </a:lnTo>
                  <a:lnTo>
                    <a:pt x="33486" y="46360"/>
                  </a:lnTo>
                  <a:lnTo>
                    <a:pt x="26619" y="53311"/>
                  </a:lnTo>
                  <a:lnTo>
                    <a:pt x="20234" y="60816"/>
                  </a:lnTo>
                  <a:lnTo>
                    <a:pt x="14463" y="68984"/>
                  </a:lnTo>
                  <a:lnTo>
                    <a:pt x="9436" y="77928"/>
                  </a:lnTo>
                  <a:lnTo>
                    <a:pt x="5358" y="87843"/>
                  </a:lnTo>
                  <a:lnTo>
                    <a:pt x="2254" y="98734"/>
                  </a:lnTo>
                  <a:lnTo>
                    <a:pt x="323" y="110302"/>
                  </a:lnTo>
                  <a:lnTo>
                    <a:pt x="0" y="122060"/>
                  </a:lnTo>
                  <a:lnTo>
                    <a:pt x="1382" y="133701"/>
                  </a:lnTo>
                  <a:lnTo>
                    <a:pt x="4428" y="144957"/>
                  </a:lnTo>
                  <a:lnTo>
                    <a:pt x="9138" y="155515"/>
                  </a:lnTo>
                  <a:lnTo>
                    <a:pt x="15344" y="165267"/>
                  </a:lnTo>
                  <a:lnTo>
                    <a:pt x="22763" y="173799"/>
                  </a:lnTo>
                  <a:lnTo>
                    <a:pt x="31105" y="180326"/>
                  </a:lnTo>
                  <a:lnTo>
                    <a:pt x="40115" y="184599"/>
                  </a:lnTo>
                  <a:lnTo>
                    <a:pt x="49433" y="186672"/>
                  </a:lnTo>
                  <a:lnTo>
                    <a:pt x="58608" y="186634"/>
                  </a:lnTo>
                  <a:lnTo>
                    <a:pt x="67411" y="184759"/>
                  </a:lnTo>
                  <a:lnTo>
                    <a:pt x="75966" y="181418"/>
                  </a:lnTo>
                  <a:lnTo>
                    <a:pt x="84631" y="176975"/>
                  </a:lnTo>
                  <a:lnTo>
                    <a:pt x="93607" y="171727"/>
                  </a:lnTo>
                  <a:lnTo>
                    <a:pt x="102773" y="165578"/>
                  </a:lnTo>
                  <a:lnTo>
                    <a:pt x="111781" y="158089"/>
                  </a:lnTo>
                  <a:lnTo>
                    <a:pt x="120430" y="149126"/>
                  </a:lnTo>
                  <a:lnTo>
                    <a:pt x="128526" y="139005"/>
                  </a:lnTo>
                  <a:lnTo>
                    <a:pt x="135811" y="128294"/>
                  </a:lnTo>
                  <a:lnTo>
                    <a:pt x="142217" y="117385"/>
                  </a:lnTo>
                  <a:lnTo>
                    <a:pt x="147518" y="106468"/>
                  </a:lnTo>
                  <a:lnTo>
                    <a:pt x="151255" y="95612"/>
                  </a:lnTo>
                  <a:lnTo>
                    <a:pt x="153320" y="84836"/>
                  </a:lnTo>
                  <a:lnTo>
                    <a:pt x="153741" y="74295"/>
                  </a:lnTo>
                  <a:lnTo>
                    <a:pt x="152511" y="64284"/>
                  </a:lnTo>
                  <a:lnTo>
                    <a:pt x="149792" y="54921"/>
                  </a:lnTo>
                  <a:lnTo>
                    <a:pt x="145696" y="46328"/>
                  </a:lnTo>
                  <a:lnTo>
                    <a:pt x="140207" y="38701"/>
                  </a:lnTo>
                  <a:lnTo>
                    <a:pt x="133457" y="32057"/>
                  </a:lnTo>
                  <a:lnTo>
                    <a:pt x="126133" y="26409"/>
                  </a:lnTo>
                  <a:lnTo>
                    <a:pt x="118672" y="21300"/>
                  </a:lnTo>
                  <a:lnTo>
                    <a:pt x="110424" y="16281"/>
                  </a:lnTo>
                  <a:lnTo>
                    <a:pt x="10009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158342" y="1782560"/>
              <a:ext cx="81158" cy="259527"/>
            </a:xfrm>
            <a:custGeom>
              <a:avLst/>
              <a:gdLst/>
              <a:ahLst/>
              <a:cxnLst/>
              <a:rect l="0" t="0" r="0" b="0"/>
              <a:pathLst>
                <a:path w="81158" h="259527">
                  <a:moveTo>
                    <a:pt x="0" y="133626"/>
                  </a:moveTo>
                  <a:lnTo>
                    <a:pt x="67" y="148161"/>
                  </a:lnTo>
                  <a:lnTo>
                    <a:pt x="707" y="160792"/>
                  </a:lnTo>
                  <a:lnTo>
                    <a:pt x="1999" y="172701"/>
                  </a:lnTo>
                  <a:lnTo>
                    <a:pt x="3686" y="184356"/>
                  </a:lnTo>
                  <a:lnTo>
                    <a:pt x="5354" y="196196"/>
                  </a:lnTo>
                  <a:lnTo>
                    <a:pt x="6767" y="208437"/>
                  </a:lnTo>
                  <a:lnTo>
                    <a:pt x="7865" y="221105"/>
                  </a:lnTo>
                  <a:lnTo>
                    <a:pt x="8676" y="234144"/>
                  </a:lnTo>
                  <a:lnTo>
                    <a:pt x="9252" y="247374"/>
                  </a:lnTo>
                  <a:lnTo>
                    <a:pt x="9513" y="257239"/>
                  </a:lnTo>
                  <a:lnTo>
                    <a:pt x="9198" y="259526"/>
                  </a:lnTo>
                  <a:lnTo>
                    <a:pt x="8163" y="255829"/>
                  </a:lnTo>
                  <a:lnTo>
                    <a:pt x="6634" y="248294"/>
                  </a:lnTo>
                  <a:lnTo>
                    <a:pt x="5056" y="238373"/>
                  </a:lnTo>
                  <a:lnTo>
                    <a:pt x="3693" y="226966"/>
                  </a:lnTo>
                  <a:lnTo>
                    <a:pt x="2623" y="214626"/>
                  </a:lnTo>
                  <a:lnTo>
                    <a:pt x="1828" y="201691"/>
                  </a:lnTo>
                  <a:lnTo>
                    <a:pt x="1258" y="188371"/>
                  </a:lnTo>
                  <a:lnTo>
                    <a:pt x="858" y="174634"/>
                  </a:lnTo>
                  <a:lnTo>
                    <a:pt x="581" y="160261"/>
                  </a:lnTo>
                  <a:lnTo>
                    <a:pt x="392" y="145181"/>
                  </a:lnTo>
                  <a:lnTo>
                    <a:pt x="264" y="129627"/>
                  </a:lnTo>
                  <a:lnTo>
                    <a:pt x="177" y="114032"/>
                  </a:lnTo>
                  <a:lnTo>
                    <a:pt x="123" y="98656"/>
                  </a:lnTo>
                  <a:lnTo>
                    <a:pt x="256" y="83738"/>
                  </a:lnTo>
                  <a:lnTo>
                    <a:pt x="878" y="69568"/>
                  </a:lnTo>
                  <a:lnTo>
                    <a:pt x="2119" y="56227"/>
                  </a:lnTo>
                  <a:lnTo>
                    <a:pt x="4105" y="43794"/>
                  </a:lnTo>
                  <a:lnTo>
                    <a:pt x="7042" y="32429"/>
                  </a:lnTo>
                  <a:lnTo>
                    <a:pt x="10951" y="22129"/>
                  </a:lnTo>
                  <a:lnTo>
                    <a:pt x="15864" y="13227"/>
                  </a:lnTo>
                  <a:lnTo>
                    <a:pt x="21911" y="6450"/>
                  </a:lnTo>
                  <a:lnTo>
                    <a:pt x="29048" y="2013"/>
                  </a:lnTo>
                  <a:lnTo>
                    <a:pt x="36941" y="0"/>
                  </a:lnTo>
                  <a:lnTo>
                    <a:pt x="45077" y="611"/>
                  </a:lnTo>
                  <a:lnTo>
                    <a:pt x="53129" y="3694"/>
                  </a:lnTo>
                  <a:lnTo>
                    <a:pt x="60653" y="9000"/>
                  </a:lnTo>
                  <a:lnTo>
                    <a:pt x="67020" y="16365"/>
                  </a:lnTo>
                  <a:lnTo>
                    <a:pt x="72001" y="25503"/>
                  </a:lnTo>
                  <a:lnTo>
                    <a:pt x="75700" y="36212"/>
                  </a:lnTo>
                  <a:lnTo>
                    <a:pt x="78356" y="48447"/>
                  </a:lnTo>
                  <a:lnTo>
                    <a:pt x="80212" y="62033"/>
                  </a:lnTo>
                  <a:lnTo>
                    <a:pt x="81157" y="76223"/>
                  </a:lnTo>
                  <a:lnTo>
                    <a:pt x="80743" y="89827"/>
                  </a:lnTo>
                  <a:lnTo>
                    <a:pt x="78837" y="102231"/>
                  </a:lnTo>
                  <a:lnTo>
                    <a:pt x="75591" y="113354"/>
                  </a:lnTo>
                  <a:lnTo>
                    <a:pt x="71271" y="123368"/>
                  </a:lnTo>
                  <a:lnTo>
                    <a:pt x="66138" y="132502"/>
                  </a:lnTo>
                  <a:lnTo>
                    <a:pt x="60143" y="140682"/>
                  </a:lnTo>
                  <a:lnTo>
                    <a:pt x="52024" y="148313"/>
                  </a:lnTo>
                  <a:lnTo>
                    <a:pt x="37722" y="156069"/>
                  </a:lnTo>
                  <a:lnTo>
                    <a:pt x="10528" y="165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305741" y="1761448"/>
              <a:ext cx="74431" cy="271644"/>
            </a:xfrm>
            <a:custGeom>
              <a:avLst/>
              <a:gdLst/>
              <a:ahLst/>
              <a:cxnLst/>
              <a:rect l="0" t="0" r="0" b="0"/>
              <a:pathLst>
                <a:path w="74431" h="271644">
                  <a:moveTo>
                    <a:pt x="0" y="154738"/>
                  </a:moveTo>
                  <a:lnTo>
                    <a:pt x="67" y="166406"/>
                  </a:lnTo>
                  <a:lnTo>
                    <a:pt x="707" y="176895"/>
                  </a:lnTo>
                  <a:lnTo>
                    <a:pt x="1999" y="187201"/>
                  </a:lnTo>
                  <a:lnTo>
                    <a:pt x="3686" y="197675"/>
                  </a:lnTo>
                  <a:lnTo>
                    <a:pt x="5354" y="208667"/>
                  </a:lnTo>
                  <a:lnTo>
                    <a:pt x="6767" y="220310"/>
                  </a:lnTo>
                  <a:lnTo>
                    <a:pt x="7865" y="232564"/>
                  </a:lnTo>
                  <a:lnTo>
                    <a:pt x="8676" y="245319"/>
                  </a:lnTo>
                  <a:lnTo>
                    <a:pt x="9256" y="258367"/>
                  </a:lnTo>
                  <a:lnTo>
                    <a:pt x="9684" y="268513"/>
                  </a:lnTo>
                  <a:lnTo>
                    <a:pt x="10006" y="271643"/>
                  </a:lnTo>
                  <a:lnTo>
                    <a:pt x="10215" y="268684"/>
                  </a:lnTo>
                  <a:lnTo>
                    <a:pt x="10336" y="261632"/>
                  </a:lnTo>
                  <a:lnTo>
                    <a:pt x="10237" y="252005"/>
                  </a:lnTo>
                  <a:lnTo>
                    <a:pt x="9632" y="240775"/>
                  </a:lnTo>
                  <a:lnTo>
                    <a:pt x="8409" y="228537"/>
                  </a:lnTo>
                  <a:lnTo>
                    <a:pt x="6773" y="215494"/>
                  </a:lnTo>
                  <a:lnTo>
                    <a:pt x="5135" y="201570"/>
                  </a:lnTo>
                  <a:lnTo>
                    <a:pt x="3738" y="186783"/>
                  </a:lnTo>
                  <a:lnTo>
                    <a:pt x="2650" y="171422"/>
                  </a:lnTo>
                  <a:lnTo>
                    <a:pt x="1844" y="155953"/>
                  </a:lnTo>
                  <a:lnTo>
                    <a:pt x="1272" y="140656"/>
                  </a:lnTo>
                  <a:lnTo>
                    <a:pt x="1042" y="125621"/>
                  </a:lnTo>
                  <a:lnTo>
                    <a:pt x="1411" y="110838"/>
                  </a:lnTo>
                  <a:lnTo>
                    <a:pt x="2473" y="96269"/>
                  </a:lnTo>
                  <a:lnTo>
                    <a:pt x="4169" y="82027"/>
                  </a:lnTo>
                  <a:lnTo>
                    <a:pt x="6379" y="68376"/>
                  </a:lnTo>
                  <a:lnTo>
                    <a:pt x="8980" y="55417"/>
                  </a:lnTo>
                  <a:lnTo>
                    <a:pt x="12032" y="43256"/>
                  </a:lnTo>
                  <a:lnTo>
                    <a:pt x="15758" y="32081"/>
                  </a:lnTo>
                  <a:lnTo>
                    <a:pt x="20232" y="21911"/>
                  </a:lnTo>
                  <a:lnTo>
                    <a:pt x="25542" y="13098"/>
                  </a:lnTo>
                  <a:lnTo>
                    <a:pt x="31863" y="6381"/>
                  </a:lnTo>
                  <a:lnTo>
                    <a:pt x="39183" y="1985"/>
                  </a:lnTo>
                  <a:lnTo>
                    <a:pt x="47031" y="0"/>
                  </a:lnTo>
                  <a:lnTo>
                    <a:pt x="54605" y="629"/>
                  </a:lnTo>
                  <a:lnTo>
                    <a:pt x="61462" y="3724"/>
                  </a:lnTo>
                  <a:lnTo>
                    <a:pt x="67198" y="9038"/>
                  </a:lnTo>
                  <a:lnTo>
                    <a:pt x="71295" y="16408"/>
                  </a:lnTo>
                  <a:lnTo>
                    <a:pt x="73637" y="25542"/>
                  </a:lnTo>
                  <a:lnTo>
                    <a:pt x="74430" y="35907"/>
                  </a:lnTo>
                  <a:lnTo>
                    <a:pt x="73990" y="46848"/>
                  </a:lnTo>
                  <a:lnTo>
                    <a:pt x="72621" y="57942"/>
                  </a:lnTo>
                  <a:lnTo>
                    <a:pt x="70419" y="68999"/>
                  </a:lnTo>
                  <a:lnTo>
                    <a:pt x="67272" y="79956"/>
                  </a:lnTo>
                  <a:lnTo>
                    <a:pt x="63190" y="90799"/>
                  </a:lnTo>
                  <a:lnTo>
                    <a:pt x="58145" y="101217"/>
                  </a:lnTo>
                  <a:lnTo>
                    <a:pt x="52003" y="110614"/>
                  </a:lnTo>
                  <a:lnTo>
                    <a:pt x="44807" y="118747"/>
                  </a:lnTo>
                  <a:lnTo>
                    <a:pt x="37180" y="125550"/>
                  </a:lnTo>
                  <a:lnTo>
                    <a:pt x="29483" y="131633"/>
                  </a:lnTo>
                  <a:lnTo>
                    <a:pt x="21041" y="137529"/>
                  </a:lnTo>
                  <a:lnTo>
                    <a:pt x="10528" y="1442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441772" y="1764188"/>
              <a:ext cx="116215" cy="107361"/>
            </a:xfrm>
            <a:custGeom>
              <a:avLst/>
              <a:gdLst/>
              <a:ahLst/>
              <a:cxnLst/>
              <a:rect l="0" t="0" r="0" b="0"/>
              <a:pathLst>
                <a:path w="116215" h="107361">
                  <a:moveTo>
                    <a:pt x="85067" y="4599"/>
                  </a:moveTo>
                  <a:lnTo>
                    <a:pt x="76266" y="1799"/>
                  </a:lnTo>
                  <a:lnTo>
                    <a:pt x="67919" y="297"/>
                  </a:lnTo>
                  <a:lnTo>
                    <a:pt x="59225" y="0"/>
                  </a:lnTo>
                  <a:lnTo>
                    <a:pt x="50277" y="1025"/>
                  </a:lnTo>
                  <a:lnTo>
                    <a:pt x="41430" y="3790"/>
                  </a:lnTo>
                  <a:lnTo>
                    <a:pt x="32896" y="8365"/>
                  </a:lnTo>
                  <a:lnTo>
                    <a:pt x="24880" y="14526"/>
                  </a:lnTo>
                  <a:lnTo>
                    <a:pt x="17651" y="21941"/>
                  </a:lnTo>
                  <a:lnTo>
                    <a:pt x="11283" y="30295"/>
                  </a:lnTo>
                  <a:lnTo>
                    <a:pt x="6008" y="39325"/>
                  </a:lnTo>
                  <a:lnTo>
                    <a:pt x="2288" y="48830"/>
                  </a:lnTo>
                  <a:lnTo>
                    <a:pt x="240" y="58660"/>
                  </a:lnTo>
                  <a:lnTo>
                    <a:pt x="0" y="68547"/>
                  </a:lnTo>
                  <a:lnTo>
                    <a:pt x="1883" y="78112"/>
                  </a:lnTo>
                  <a:lnTo>
                    <a:pt x="5860" y="87162"/>
                  </a:lnTo>
                  <a:lnTo>
                    <a:pt x="11783" y="95205"/>
                  </a:lnTo>
                  <a:lnTo>
                    <a:pt x="19571" y="101397"/>
                  </a:lnTo>
                  <a:lnTo>
                    <a:pt x="28987" y="105442"/>
                  </a:lnTo>
                  <a:lnTo>
                    <a:pt x="39544" y="107360"/>
                  </a:lnTo>
                  <a:lnTo>
                    <a:pt x="50614" y="107218"/>
                  </a:lnTo>
                  <a:lnTo>
                    <a:pt x="61786" y="105268"/>
                  </a:lnTo>
                  <a:lnTo>
                    <a:pt x="72556" y="101707"/>
                  </a:lnTo>
                  <a:lnTo>
                    <a:pt x="82255" y="96584"/>
                  </a:lnTo>
                  <a:lnTo>
                    <a:pt x="90627" y="90071"/>
                  </a:lnTo>
                  <a:lnTo>
                    <a:pt x="97757" y="82429"/>
                  </a:lnTo>
                  <a:lnTo>
                    <a:pt x="103869" y="73930"/>
                  </a:lnTo>
                  <a:lnTo>
                    <a:pt x="109194" y="64807"/>
                  </a:lnTo>
                  <a:lnTo>
                    <a:pt x="113452" y="55241"/>
                  </a:lnTo>
                  <a:lnTo>
                    <a:pt x="115884" y="45367"/>
                  </a:lnTo>
                  <a:lnTo>
                    <a:pt x="116214" y="35295"/>
                  </a:lnTo>
                  <a:lnTo>
                    <a:pt x="114299" y="25583"/>
                  </a:lnTo>
                  <a:lnTo>
                    <a:pt x="109891" y="17200"/>
                  </a:lnTo>
                  <a:lnTo>
                    <a:pt x="103125" y="10570"/>
                  </a:lnTo>
                  <a:lnTo>
                    <a:pt x="95002" y="5799"/>
                  </a:lnTo>
                  <a:lnTo>
                    <a:pt x="86403" y="2576"/>
                  </a:lnTo>
                  <a:lnTo>
                    <a:pt x="76578" y="1741"/>
                  </a:lnTo>
                  <a:lnTo>
                    <a:pt x="64010" y="45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624290" y="1722070"/>
              <a:ext cx="92063" cy="142537"/>
            </a:xfrm>
            <a:custGeom>
              <a:avLst/>
              <a:gdLst/>
              <a:ahLst/>
              <a:cxnLst/>
              <a:rect l="0" t="0" r="0" b="0"/>
              <a:pathLst>
                <a:path w="92063" h="142537">
                  <a:moveTo>
                    <a:pt x="92062" y="4603"/>
                  </a:moveTo>
                  <a:lnTo>
                    <a:pt x="83261" y="1803"/>
                  </a:lnTo>
                  <a:lnTo>
                    <a:pt x="74914" y="302"/>
                  </a:lnTo>
                  <a:lnTo>
                    <a:pt x="66220" y="0"/>
                  </a:lnTo>
                  <a:lnTo>
                    <a:pt x="57272" y="852"/>
                  </a:lnTo>
                  <a:lnTo>
                    <a:pt x="48425" y="2968"/>
                  </a:lnTo>
                  <a:lnTo>
                    <a:pt x="39886" y="6290"/>
                  </a:lnTo>
                  <a:lnTo>
                    <a:pt x="31698" y="10625"/>
                  </a:lnTo>
                  <a:lnTo>
                    <a:pt x="23820" y="15745"/>
                  </a:lnTo>
                  <a:lnTo>
                    <a:pt x="16204" y="21447"/>
                  </a:lnTo>
                  <a:lnTo>
                    <a:pt x="9276" y="27731"/>
                  </a:lnTo>
                  <a:lnTo>
                    <a:pt x="3908" y="34780"/>
                  </a:lnTo>
                  <a:lnTo>
                    <a:pt x="480" y="42624"/>
                  </a:lnTo>
                  <a:lnTo>
                    <a:pt x="0" y="50799"/>
                  </a:lnTo>
                  <a:lnTo>
                    <a:pt x="3158" y="57747"/>
                  </a:lnTo>
                  <a:lnTo>
                    <a:pt x="8814" y="62223"/>
                  </a:lnTo>
                  <a:lnTo>
                    <a:pt x="16456" y="64755"/>
                  </a:lnTo>
                  <a:lnTo>
                    <a:pt x="25757" y="66134"/>
                  </a:lnTo>
                  <a:lnTo>
                    <a:pt x="36056" y="67215"/>
                  </a:lnTo>
                  <a:lnTo>
                    <a:pt x="46411" y="68909"/>
                  </a:lnTo>
                  <a:lnTo>
                    <a:pt x="56278" y="71638"/>
                  </a:lnTo>
                  <a:lnTo>
                    <a:pt x="65015" y="75584"/>
                  </a:lnTo>
                  <a:lnTo>
                    <a:pt x="71745" y="80896"/>
                  </a:lnTo>
                  <a:lnTo>
                    <a:pt x="76187" y="87497"/>
                  </a:lnTo>
                  <a:lnTo>
                    <a:pt x="78389" y="95011"/>
                  </a:lnTo>
                  <a:lnTo>
                    <a:pt x="78445" y="102883"/>
                  </a:lnTo>
                  <a:lnTo>
                    <a:pt x="76631" y="110759"/>
                  </a:lnTo>
                  <a:lnTo>
                    <a:pt x="73163" y="118331"/>
                  </a:lnTo>
                  <a:lnTo>
                    <a:pt x="68104" y="125263"/>
                  </a:lnTo>
                  <a:lnTo>
                    <a:pt x="61637" y="131431"/>
                  </a:lnTo>
                  <a:lnTo>
                    <a:pt x="54108" y="136560"/>
                  </a:lnTo>
                  <a:lnTo>
                    <a:pt x="45000" y="140519"/>
                  </a:lnTo>
                  <a:lnTo>
                    <a:pt x="31282" y="142536"/>
                  </a:lnTo>
                  <a:lnTo>
                    <a:pt x="7834" y="1414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790051" y="1758259"/>
              <a:ext cx="2" cy="94757"/>
            </a:xfrm>
            <a:custGeom>
              <a:avLst/>
              <a:gdLst/>
              <a:ahLst/>
              <a:cxnLst/>
              <a:rect l="0" t="0" r="0" b="0"/>
              <a:pathLst>
                <a:path w="2" h="94757">
                  <a:moveTo>
                    <a:pt x="0" y="0"/>
                  </a:moveTo>
                  <a:lnTo>
                    <a:pt x="0" y="11735"/>
                  </a:lnTo>
                  <a:lnTo>
                    <a:pt x="1" y="22864"/>
                  </a:lnTo>
                  <a:lnTo>
                    <a:pt x="1" y="34448"/>
                  </a:lnTo>
                  <a:lnTo>
                    <a:pt x="1" y="46164"/>
                  </a:lnTo>
                  <a:lnTo>
                    <a:pt x="1" y="58381"/>
                  </a:lnTo>
                  <a:lnTo>
                    <a:pt x="0" y="7329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800580" y="163191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916393" y="1568746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0" y="90424"/>
                  </a:lnTo>
                  <a:lnTo>
                    <a:pt x="0" y="107114"/>
                  </a:lnTo>
                  <a:lnTo>
                    <a:pt x="0" y="124071"/>
                  </a:lnTo>
                  <a:lnTo>
                    <a:pt x="0" y="141210"/>
                  </a:lnTo>
                  <a:lnTo>
                    <a:pt x="0" y="158311"/>
                  </a:lnTo>
                  <a:lnTo>
                    <a:pt x="0" y="175025"/>
                  </a:lnTo>
                  <a:lnTo>
                    <a:pt x="5" y="191191"/>
                  </a:lnTo>
                  <a:lnTo>
                    <a:pt x="178" y="206656"/>
                  </a:lnTo>
                  <a:lnTo>
                    <a:pt x="826" y="221203"/>
                  </a:lnTo>
                  <a:lnTo>
                    <a:pt x="2075" y="234790"/>
                  </a:lnTo>
                  <a:lnTo>
                    <a:pt x="3736" y="247092"/>
                  </a:lnTo>
                  <a:lnTo>
                    <a:pt x="5563" y="258615"/>
                  </a:lnTo>
                  <a:lnTo>
                    <a:pt x="7717" y="270374"/>
                  </a:lnTo>
                  <a:lnTo>
                    <a:pt x="10529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863751" y="169508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474" y="2934"/>
                  </a:lnTo>
                  <a:lnTo>
                    <a:pt x="108487" y="5716"/>
                  </a:lnTo>
                  <a:lnTo>
                    <a:pt x="98492" y="8611"/>
                  </a:lnTo>
                  <a:lnTo>
                    <a:pt x="87511" y="11478"/>
                  </a:lnTo>
                  <a:lnTo>
                    <a:pt x="75699" y="13995"/>
                  </a:lnTo>
                  <a:lnTo>
                    <a:pt x="63254" y="16006"/>
                  </a:lnTo>
                  <a:lnTo>
                    <a:pt x="50760" y="17521"/>
                  </a:lnTo>
                  <a:lnTo>
                    <a:pt x="37837" y="18782"/>
                  </a:lnTo>
                  <a:lnTo>
                    <a:pt x="22236" y="198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995221" y="1679666"/>
              <a:ext cx="121215" cy="150488"/>
            </a:xfrm>
            <a:custGeom>
              <a:avLst/>
              <a:gdLst/>
              <a:ahLst/>
              <a:cxnLst/>
              <a:rect l="0" t="0" r="0" b="0"/>
              <a:pathLst>
                <a:path w="121215" h="150488">
                  <a:moveTo>
                    <a:pt x="15929" y="68064"/>
                  </a:moveTo>
                  <a:lnTo>
                    <a:pt x="27664" y="65198"/>
                  </a:lnTo>
                  <a:lnTo>
                    <a:pt x="38793" y="63055"/>
                  </a:lnTo>
                  <a:lnTo>
                    <a:pt x="50382" y="61443"/>
                  </a:lnTo>
                  <a:lnTo>
                    <a:pt x="62197" y="59917"/>
                  </a:lnTo>
                  <a:lnTo>
                    <a:pt x="73561" y="57772"/>
                  </a:lnTo>
                  <a:lnTo>
                    <a:pt x="84097" y="54663"/>
                  </a:lnTo>
                  <a:lnTo>
                    <a:pt x="93279" y="50425"/>
                  </a:lnTo>
                  <a:lnTo>
                    <a:pt x="100306" y="44900"/>
                  </a:lnTo>
                  <a:lnTo>
                    <a:pt x="104941" y="38150"/>
                  </a:lnTo>
                  <a:lnTo>
                    <a:pt x="107101" y="30703"/>
                  </a:lnTo>
                  <a:lnTo>
                    <a:pt x="106596" y="23406"/>
                  </a:lnTo>
                  <a:lnTo>
                    <a:pt x="103587" y="16733"/>
                  </a:lnTo>
                  <a:lnTo>
                    <a:pt x="98333" y="10953"/>
                  </a:lnTo>
                  <a:lnTo>
                    <a:pt x="91003" y="6295"/>
                  </a:lnTo>
                  <a:lnTo>
                    <a:pt x="81898" y="2767"/>
                  </a:lnTo>
                  <a:lnTo>
                    <a:pt x="71551" y="533"/>
                  </a:lnTo>
                  <a:lnTo>
                    <a:pt x="60623" y="0"/>
                  </a:lnTo>
                  <a:lnTo>
                    <a:pt x="49546" y="1237"/>
                  </a:lnTo>
                  <a:lnTo>
                    <a:pt x="38840" y="4183"/>
                  </a:lnTo>
                  <a:lnTo>
                    <a:pt x="29184" y="8827"/>
                  </a:lnTo>
                  <a:lnTo>
                    <a:pt x="20845" y="14992"/>
                  </a:lnTo>
                  <a:lnTo>
                    <a:pt x="13907" y="22553"/>
                  </a:lnTo>
                  <a:lnTo>
                    <a:pt x="8456" y="31523"/>
                  </a:lnTo>
                  <a:lnTo>
                    <a:pt x="4383" y="41773"/>
                  </a:lnTo>
                  <a:lnTo>
                    <a:pt x="1611" y="52908"/>
                  </a:lnTo>
                  <a:lnTo>
                    <a:pt x="183" y="64373"/>
                  </a:lnTo>
                  <a:lnTo>
                    <a:pt x="0" y="75819"/>
                  </a:lnTo>
                  <a:lnTo>
                    <a:pt x="1011" y="86944"/>
                  </a:lnTo>
                  <a:lnTo>
                    <a:pt x="3283" y="97414"/>
                  </a:lnTo>
                  <a:lnTo>
                    <a:pt x="6742" y="107121"/>
                  </a:lnTo>
                  <a:lnTo>
                    <a:pt x="11352" y="116132"/>
                  </a:lnTo>
                  <a:lnTo>
                    <a:pt x="17195" y="124578"/>
                  </a:lnTo>
                  <a:lnTo>
                    <a:pt x="24200" y="132585"/>
                  </a:lnTo>
                  <a:lnTo>
                    <a:pt x="32175" y="139777"/>
                  </a:lnTo>
                  <a:lnTo>
                    <a:pt x="40898" y="145324"/>
                  </a:lnTo>
                  <a:lnTo>
                    <a:pt x="50168" y="148900"/>
                  </a:lnTo>
                  <a:lnTo>
                    <a:pt x="59662" y="150487"/>
                  </a:lnTo>
                  <a:lnTo>
                    <a:pt x="68955" y="150114"/>
                  </a:lnTo>
                  <a:lnTo>
                    <a:pt x="77829" y="148019"/>
                  </a:lnTo>
                  <a:lnTo>
                    <a:pt x="86147" y="144852"/>
                  </a:lnTo>
                  <a:lnTo>
                    <a:pt x="94687" y="141262"/>
                  </a:lnTo>
                  <a:lnTo>
                    <a:pt x="105313" y="136940"/>
                  </a:lnTo>
                  <a:lnTo>
                    <a:pt x="121214" y="1312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351205" y="1617794"/>
              <a:ext cx="102685" cy="193108"/>
            </a:xfrm>
            <a:custGeom>
              <a:avLst/>
              <a:gdLst/>
              <a:ahLst/>
              <a:cxnLst/>
              <a:rect l="0" t="0" r="0" b="0"/>
              <a:pathLst>
                <a:path w="102685" h="193108">
                  <a:moveTo>
                    <a:pt x="102142" y="3594"/>
                  </a:moveTo>
                  <a:lnTo>
                    <a:pt x="93273" y="861"/>
                  </a:lnTo>
                  <a:lnTo>
                    <a:pt x="84287" y="0"/>
                  </a:lnTo>
                  <a:lnTo>
                    <a:pt x="74296" y="990"/>
                  </a:lnTo>
                  <a:lnTo>
                    <a:pt x="63488" y="3529"/>
                  </a:lnTo>
                  <a:lnTo>
                    <a:pt x="52325" y="7313"/>
                  </a:lnTo>
                  <a:lnTo>
                    <a:pt x="41129" y="12053"/>
                  </a:lnTo>
                  <a:lnTo>
                    <a:pt x="30363" y="17659"/>
                  </a:lnTo>
                  <a:lnTo>
                    <a:pt x="20675" y="24237"/>
                  </a:lnTo>
                  <a:lnTo>
                    <a:pt x="12329" y="31768"/>
                  </a:lnTo>
                  <a:lnTo>
                    <a:pt x="5728" y="40111"/>
                  </a:lnTo>
                  <a:lnTo>
                    <a:pt x="1569" y="49088"/>
                  </a:lnTo>
                  <a:lnTo>
                    <a:pt x="0" y="58517"/>
                  </a:lnTo>
                  <a:lnTo>
                    <a:pt x="878" y="67610"/>
                  </a:lnTo>
                  <a:lnTo>
                    <a:pt x="4042" y="75038"/>
                  </a:lnTo>
                  <a:lnTo>
                    <a:pt x="9171" y="80215"/>
                  </a:lnTo>
                  <a:lnTo>
                    <a:pt x="16018" y="83382"/>
                  </a:lnTo>
                  <a:lnTo>
                    <a:pt x="24499" y="85217"/>
                  </a:lnTo>
                  <a:lnTo>
                    <a:pt x="34413" y="86279"/>
                  </a:lnTo>
                  <a:lnTo>
                    <a:pt x="45150" y="87235"/>
                  </a:lnTo>
                  <a:lnTo>
                    <a:pt x="55817" y="88892"/>
                  </a:lnTo>
                  <a:lnTo>
                    <a:pt x="65908" y="91620"/>
                  </a:lnTo>
                  <a:lnTo>
                    <a:pt x="75139" y="95576"/>
                  </a:lnTo>
                  <a:lnTo>
                    <a:pt x="83267" y="100901"/>
                  </a:lnTo>
                  <a:lnTo>
                    <a:pt x="90280" y="107518"/>
                  </a:lnTo>
                  <a:lnTo>
                    <a:pt x="96006" y="115214"/>
                  </a:lnTo>
                  <a:lnTo>
                    <a:pt x="100037" y="123741"/>
                  </a:lnTo>
                  <a:lnTo>
                    <a:pt x="102298" y="132875"/>
                  </a:lnTo>
                  <a:lnTo>
                    <a:pt x="102684" y="142276"/>
                  </a:lnTo>
                  <a:lnTo>
                    <a:pt x="100898" y="151507"/>
                  </a:lnTo>
                  <a:lnTo>
                    <a:pt x="96987" y="160333"/>
                  </a:lnTo>
                  <a:lnTo>
                    <a:pt x="91108" y="168394"/>
                  </a:lnTo>
                  <a:lnTo>
                    <a:pt x="83350" y="175130"/>
                  </a:lnTo>
                  <a:lnTo>
                    <a:pt x="73963" y="180362"/>
                  </a:lnTo>
                  <a:lnTo>
                    <a:pt x="63693" y="184240"/>
                  </a:lnTo>
                  <a:lnTo>
                    <a:pt x="52587" y="187436"/>
                  </a:lnTo>
                  <a:lnTo>
                    <a:pt x="38555" y="190232"/>
                  </a:lnTo>
                  <a:lnTo>
                    <a:pt x="17914" y="1931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537575" y="1716145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63"/>
                  </a:lnTo>
                  <a:lnTo>
                    <a:pt x="3863" y="42937"/>
                  </a:lnTo>
                  <a:lnTo>
                    <a:pt x="6180" y="53929"/>
                  </a:lnTo>
                  <a:lnTo>
                    <a:pt x="8842" y="65553"/>
                  </a:lnTo>
                  <a:lnTo>
                    <a:pt x="11604" y="77161"/>
                  </a:lnTo>
                  <a:lnTo>
                    <a:pt x="14361" y="88581"/>
                  </a:lnTo>
                  <a:lnTo>
                    <a:pt x="17356" y="100818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527046" y="160033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627991" y="1498613"/>
              <a:ext cx="246497" cy="302633"/>
            </a:xfrm>
            <a:custGeom>
              <a:avLst/>
              <a:gdLst/>
              <a:ahLst/>
              <a:cxnLst/>
              <a:rect l="0" t="0" r="0" b="0"/>
              <a:pathLst>
                <a:path w="246497" h="302633">
                  <a:moveTo>
                    <a:pt x="67511" y="238589"/>
                  </a:moveTo>
                  <a:lnTo>
                    <a:pt x="73178" y="232654"/>
                  </a:lnTo>
                  <a:lnTo>
                    <a:pt x="76822" y="226449"/>
                  </a:lnTo>
                  <a:lnTo>
                    <a:pt x="78722" y="219363"/>
                  </a:lnTo>
                  <a:lnTo>
                    <a:pt x="78878" y="211768"/>
                  </a:lnTo>
                  <a:lnTo>
                    <a:pt x="76962" y="204418"/>
                  </a:lnTo>
                  <a:lnTo>
                    <a:pt x="72984" y="197739"/>
                  </a:lnTo>
                  <a:lnTo>
                    <a:pt x="67238" y="192136"/>
                  </a:lnTo>
                  <a:lnTo>
                    <a:pt x="60106" y="188136"/>
                  </a:lnTo>
                  <a:lnTo>
                    <a:pt x="51950" y="185867"/>
                  </a:lnTo>
                  <a:lnTo>
                    <a:pt x="43224" y="185294"/>
                  </a:lnTo>
                  <a:lnTo>
                    <a:pt x="34455" y="186414"/>
                  </a:lnTo>
                  <a:lnTo>
                    <a:pt x="25942" y="189063"/>
                  </a:lnTo>
                  <a:lnTo>
                    <a:pt x="18093" y="193278"/>
                  </a:lnTo>
                  <a:lnTo>
                    <a:pt x="11500" y="199380"/>
                  </a:lnTo>
                  <a:lnTo>
                    <a:pt x="6368" y="207368"/>
                  </a:lnTo>
                  <a:lnTo>
                    <a:pt x="2735" y="216816"/>
                  </a:lnTo>
                  <a:lnTo>
                    <a:pt x="656" y="227066"/>
                  </a:lnTo>
                  <a:lnTo>
                    <a:pt x="0" y="237661"/>
                  </a:lnTo>
                  <a:lnTo>
                    <a:pt x="675" y="248366"/>
                  </a:lnTo>
                  <a:lnTo>
                    <a:pt x="2716" y="259079"/>
                  </a:lnTo>
                  <a:lnTo>
                    <a:pt x="6019" y="269750"/>
                  </a:lnTo>
                  <a:lnTo>
                    <a:pt x="10693" y="279881"/>
                  </a:lnTo>
                  <a:lnTo>
                    <a:pt x="17111" y="288553"/>
                  </a:lnTo>
                  <a:lnTo>
                    <a:pt x="25311" y="295371"/>
                  </a:lnTo>
                  <a:lnTo>
                    <a:pt x="34732" y="299949"/>
                  </a:lnTo>
                  <a:lnTo>
                    <a:pt x="44433" y="301673"/>
                  </a:lnTo>
                  <a:lnTo>
                    <a:pt x="53841" y="300485"/>
                  </a:lnTo>
                  <a:lnTo>
                    <a:pt x="62765" y="296451"/>
                  </a:lnTo>
                  <a:lnTo>
                    <a:pt x="71212" y="289489"/>
                  </a:lnTo>
                  <a:lnTo>
                    <a:pt x="79252" y="279852"/>
                  </a:lnTo>
                  <a:lnTo>
                    <a:pt x="86650" y="268182"/>
                  </a:lnTo>
                  <a:lnTo>
                    <a:pt x="92875" y="255303"/>
                  </a:lnTo>
                  <a:lnTo>
                    <a:pt x="97737" y="241796"/>
                  </a:lnTo>
                  <a:lnTo>
                    <a:pt x="101512" y="227986"/>
                  </a:lnTo>
                  <a:lnTo>
                    <a:pt x="104745" y="214036"/>
                  </a:lnTo>
                  <a:lnTo>
                    <a:pt x="107807" y="200024"/>
                  </a:lnTo>
                  <a:lnTo>
                    <a:pt x="110714" y="185988"/>
                  </a:lnTo>
                  <a:lnTo>
                    <a:pt x="113220" y="171944"/>
                  </a:lnTo>
                  <a:lnTo>
                    <a:pt x="115206" y="157893"/>
                  </a:lnTo>
                  <a:lnTo>
                    <a:pt x="116693" y="143675"/>
                  </a:lnTo>
                  <a:lnTo>
                    <a:pt x="117766" y="128983"/>
                  </a:lnTo>
                  <a:lnTo>
                    <a:pt x="118518" y="113692"/>
                  </a:lnTo>
                  <a:lnTo>
                    <a:pt x="118869" y="97998"/>
                  </a:lnTo>
                  <a:lnTo>
                    <a:pt x="118581" y="82310"/>
                  </a:lnTo>
                  <a:lnTo>
                    <a:pt x="117572" y="66872"/>
                  </a:lnTo>
                  <a:lnTo>
                    <a:pt x="115911" y="51913"/>
                  </a:lnTo>
                  <a:lnTo>
                    <a:pt x="113726" y="37714"/>
                  </a:lnTo>
                  <a:lnTo>
                    <a:pt x="111140" y="24374"/>
                  </a:lnTo>
                  <a:lnTo>
                    <a:pt x="108077" y="12626"/>
                  </a:lnTo>
                  <a:lnTo>
                    <a:pt x="103535" y="4072"/>
                  </a:lnTo>
                  <a:lnTo>
                    <a:pt x="97535" y="0"/>
                  </a:lnTo>
                  <a:lnTo>
                    <a:pt x="92096" y="934"/>
                  </a:lnTo>
                  <a:lnTo>
                    <a:pt x="87881" y="6325"/>
                  </a:lnTo>
                  <a:lnTo>
                    <a:pt x="84650" y="15237"/>
                  </a:lnTo>
                  <a:lnTo>
                    <a:pt x="81846" y="26768"/>
                  </a:lnTo>
                  <a:lnTo>
                    <a:pt x="79110" y="40177"/>
                  </a:lnTo>
                  <a:lnTo>
                    <a:pt x="76609" y="54902"/>
                  </a:lnTo>
                  <a:lnTo>
                    <a:pt x="74915" y="70538"/>
                  </a:lnTo>
                  <a:lnTo>
                    <a:pt x="74292" y="86790"/>
                  </a:lnTo>
                  <a:lnTo>
                    <a:pt x="74536" y="103298"/>
                  </a:lnTo>
                  <a:lnTo>
                    <a:pt x="75165" y="119615"/>
                  </a:lnTo>
                  <a:lnTo>
                    <a:pt x="75852" y="135515"/>
                  </a:lnTo>
                  <a:lnTo>
                    <a:pt x="76617" y="150803"/>
                  </a:lnTo>
                  <a:lnTo>
                    <a:pt x="77731" y="165231"/>
                  </a:lnTo>
                  <a:lnTo>
                    <a:pt x="79328" y="178753"/>
                  </a:lnTo>
                  <a:lnTo>
                    <a:pt x="81401" y="191479"/>
                  </a:lnTo>
                  <a:lnTo>
                    <a:pt x="83870" y="203574"/>
                  </a:lnTo>
                  <a:lnTo>
                    <a:pt x="86646" y="215196"/>
                  </a:lnTo>
                  <a:lnTo>
                    <a:pt x="89646" y="226479"/>
                  </a:lnTo>
                  <a:lnTo>
                    <a:pt x="92806" y="237523"/>
                  </a:lnTo>
                  <a:lnTo>
                    <a:pt x="96087" y="248383"/>
                  </a:lnTo>
                  <a:lnTo>
                    <a:pt x="99781" y="258456"/>
                  </a:lnTo>
                  <a:lnTo>
                    <a:pt x="104478" y="266550"/>
                  </a:lnTo>
                  <a:lnTo>
                    <a:pt x="110417" y="272167"/>
                  </a:lnTo>
                  <a:lnTo>
                    <a:pt x="117355" y="275292"/>
                  </a:lnTo>
                  <a:lnTo>
                    <a:pt x="124777" y="276034"/>
                  </a:lnTo>
                  <a:lnTo>
                    <a:pt x="132324" y="274717"/>
                  </a:lnTo>
                  <a:lnTo>
                    <a:pt x="139829" y="271768"/>
                  </a:lnTo>
                  <a:lnTo>
                    <a:pt x="147241" y="267596"/>
                  </a:lnTo>
                  <a:lnTo>
                    <a:pt x="154557" y="262542"/>
                  </a:lnTo>
                  <a:lnTo>
                    <a:pt x="161790" y="256865"/>
                  </a:lnTo>
                  <a:lnTo>
                    <a:pt x="168960" y="250758"/>
                  </a:lnTo>
                  <a:lnTo>
                    <a:pt x="176084" y="244349"/>
                  </a:lnTo>
                  <a:lnTo>
                    <a:pt x="183175" y="237572"/>
                  </a:lnTo>
                  <a:lnTo>
                    <a:pt x="190243" y="230182"/>
                  </a:lnTo>
                  <a:lnTo>
                    <a:pt x="197285" y="222092"/>
                  </a:lnTo>
                  <a:lnTo>
                    <a:pt x="203982" y="213199"/>
                  </a:lnTo>
                  <a:lnTo>
                    <a:pt x="209719" y="203318"/>
                  </a:lnTo>
                  <a:lnTo>
                    <a:pt x="214228" y="192460"/>
                  </a:lnTo>
                  <a:lnTo>
                    <a:pt x="217084" y="181252"/>
                  </a:lnTo>
                  <a:lnTo>
                    <a:pt x="217570" y="170802"/>
                  </a:lnTo>
                  <a:lnTo>
                    <a:pt x="215520" y="161678"/>
                  </a:lnTo>
                  <a:lnTo>
                    <a:pt x="211227" y="154251"/>
                  </a:lnTo>
                  <a:lnTo>
                    <a:pt x="205149" y="148937"/>
                  </a:lnTo>
                  <a:lnTo>
                    <a:pt x="197737" y="145743"/>
                  </a:lnTo>
                  <a:lnTo>
                    <a:pt x="189529" y="144530"/>
                  </a:lnTo>
                  <a:lnTo>
                    <a:pt x="181115" y="145212"/>
                  </a:lnTo>
                  <a:lnTo>
                    <a:pt x="172839" y="147557"/>
                  </a:lnTo>
                  <a:lnTo>
                    <a:pt x="164981" y="151399"/>
                  </a:lnTo>
                  <a:lnTo>
                    <a:pt x="157850" y="156716"/>
                  </a:lnTo>
                  <a:lnTo>
                    <a:pt x="151539" y="163369"/>
                  </a:lnTo>
                  <a:lnTo>
                    <a:pt x="146130" y="171275"/>
                  </a:lnTo>
                  <a:lnTo>
                    <a:pt x="141787" y="180485"/>
                  </a:lnTo>
                  <a:lnTo>
                    <a:pt x="138501" y="190898"/>
                  </a:lnTo>
                  <a:lnTo>
                    <a:pt x="136447" y="202145"/>
                  </a:lnTo>
                  <a:lnTo>
                    <a:pt x="136040" y="213686"/>
                  </a:lnTo>
                  <a:lnTo>
                    <a:pt x="137360" y="225187"/>
                  </a:lnTo>
                  <a:lnTo>
                    <a:pt x="140196" y="236519"/>
                  </a:lnTo>
                  <a:lnTo>
                    <a:pt x="144233" y="247661"/>
                  </a:lnTo>
                  <a:lnTo>
                    <a:pt x="149172" y="258628"/>
                  </a:lnTo>
                  <a:lnTo>
                    <a:pt x="154927" y="269128"/>
                  </a:lnTo>
                  <a:lnTo>
                    <a:pt x="161614" y="278582"/>
                  </a:lnTo>
                  <a:lnTo>
                    <a:pt x="169221" y="286747"/>
                  </a:lnTo>
                  <a:lnTo>
                    <a:pt x="177616" y="293382"/>
                  </a:lnTo>
                  <a:lnTo>
                    <a:pt x="186629" y="298091"/>
                  </a:lnTo>
                  <a:lnTo>
                    <a:pt x="196092" y="300853"/>
                  </a:lnTo>
                  <a:lnTo>
                    <a:pt x="205612" y="302096"/>
                  </a:lnTo>
                  <a:lnTo>
                    <a:pt x="215612" y="302632"/>
                  </a:lnTo>
                  <a:lnTo>
                    <a:pt x="228086" y="302511"/>
                  </a:lnTo>
                  <a:lnTo>
                    <a:pt x="246496" y="3017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927129" y="1610860"/>
              <a:ext cx="96302" cy="178985"/>
            </a:xfrm>
            <a:custGeom>
              <a:avLst/>
              <a:gdLst/>
              <a:ahLst/>
              <a:cxnLst/>
              <a:rect l="0" t="0" r="0" b="0"/>
              <a:pathLst>
                <a:path w="96302" h="178985">
                  <a:moveTo>
                    <a:pt x="94757" y="0"/>
                  </a:moveTo>
                  <a:lnTo>
                    <a:pt x="83089" y="2933"/>
                  </a:lnTo>
                  <a:lnTo>
                    <a:pt x="72600" y="5716"/>
                  </a:lnTo>
                  <a:lnTo>
                    <a:pt x="62303" y="8624"/>
                  </a:lnTo>
                  <a:lnTo>
                    <a:pt x="52174" y="12010"/>
                  </a:lnTo>
                  <a:lnTo>
                    <a:pt x="42479" y="16472"/>
                  </a:lnTo>
                  <a:lnTo>
                    <a:pt x="33347" y="22243"/>
                  </a:lnTo>
                  <a:lnTo>
                    <a:pt x="24917" y="29232"/>
                  </a:lnTo>
                  <a:lnTo>
                    <a:pt x="17404" y="37216"/>
                  </a:lnTo>
                  <a:lnTo>
                    <a:pt x="10852" y="45948"/>
                  </a:lnTo>
                  <a:lnTo>
                    <a:pt x="5792" y="54893"/>
                  </a:lnTo>
                  <a:lnTo>
                    <a:pt x="3280" y="63278"/>
                  </a:lnTo>
                  <a:lnTo>
                    <a:pt x="3675" y="70720"/>
                  </a:lnTo>
                  <a:lnTo>
                    <a:pt x="6873" y="77035"/>
                  </a:lnTo>
                  <a:lnTo>
                    <a:pt x="12675" y="82060"/>
                  </a:lnTo>
                  <a:lnTo>
                    <a:pt x="20687" y="85848"/>
                  </a:lnTo>
                  <a:lnTo>
                    <a:pt x="30437" y="88596"/>
                  </a:lnTo>
                  <a:lnTo>
                    <a:pt x="41481" y="90540"/>
                  </a:lnTo>
                  <a:lnTo>
                    <a:pt x="53437" y="91910"/>
                  </a:lnTo>
                  <a:lnTo>
                    <a:pt x="65375" y="93529"/>
                  </a:lnTo>
                  <a:lnTo>
                    <a:pt x="75864" y="96755"/>
                  </a:lnTo>
                  <a:lnTo>
                    <a:pt x="84240" y="102192"/>
                  </a:lnTo>
                  <a:lnTo>
                    <a:pt x="90369" y="109610"/>
                  </a:lnTo>
                  <a:lnTo>
                    <a:pt x="94282" y="118342"/>
                  </a:lnTo>
                  <a:lnTo>
                    <a:pt x="96238" y="127833"/>
                  </a:lnTo>
                  <a:lnTo>
                    <a:pt x="96301" y="137423"/>
                  </a:lnTo>
                  <a:lnTo>
                    <a:pt x="94241" y="146306"/>
                  </a:lnTo>
                  <a:lnTo>
                    <a:pt x="90117" y="154114"/>
                  </a:lnTo>
                  <a:lnTo>
                    <a:pt x="84080" y="160691"/>
                  </a:lnTo>
                  <a:lnTo>
                    <a:pt x="76210" y="165899"/>
                  </a:lnTo>
                  <a:lnTo>
                    <a:pt x="66740" y="169812"/>
                  </a:lnTo>
                  <a:lnTo>
                    <a:pt x="56215" y="172652"/>
                  </a:lnTo>
                  <a:lnTo>
                    <a:pt x="44164" y="174966"/>
                  </a:lnTo>
                  <a:lnTo>
                    <a:pt x="27298" y="17696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253513" y="1624500"/>
              <a:ext cx="106274" cy="312918"/>
            </a:xfrm>
            <a:custGeom>
              <a:avLst/>
              <a:gdLst/>
              <a:ahLst/>
              <a:cxnLst/>
              <a:rect l="0" t="0" r="0" b="0"/>
              <a:pathLst>
                <a:path w="106274" h="312918">
                  <a:moveTo>
                    <a:pt x="0" y="123230"/>
                  </a:moveTo>
                  <a:lnTo>
                    <a:pt x="66" y="137899"/>
                  </a:lnTo>
                  <a:lnTo>
                    <a:pt x="707" y="151810"/>
                  </a:lnTo>
                  <a:lnTo>
                    <a:pt x="2003" y="166304"/>
                  </a:lnTo>
                  <a:lnTo>
                    <a:pt x="3863" y="181332"/>
                  </a:lnTo>
                  <a:lnTo>
                    <a:pt x="6180" y="196509"/>
                  </a:lnTo>
                  <a:lnTo>
                    <a:pt x="8841" y="211576"/>
                  </a:lnTo>
                  <a:lnTo>
                    <a:pt x="11592" y="226440"/>
                  </a:lnTo>
                  <a:lnTo>
                    <a:pt x="14051" y="241100"/>
                  </a:lnTo>
                  <a:lnTo>
                    <a:pt x="16034" y="255588"/>
                  </a:lnTo>
                  <a:lnTo>
                    <a:pt x="17532" y="269943"/>
                  </a:lnTo>
                  <a:lnTo>
                    <a:pt x="18620" y="284202"/>
                  </a:lnTo>
                  <a:lnTo>
                    <a:pt x="19368" y="298304"/>
                  </a:lnTo>
                  <a:lnTo>
                    <a:pt x="19136" y="309217"/>
                  </a:lnTo>
                  <a:lnTo>
                    <a:pt x="17585" y="312917"/>
                  </a:lnTo>
                  <a:lnTo>
                    <a:pt x="15814" y="310326"/>
                  </a:lnTo>
                  <a:lnTo>
                    <a:pt x="14318" y="303491"/>
                  </a:lnTo>
                  <a:lnTo>
                    <a:pt x="13182" y="293821"/>
                  </a:lnTo>
                  <a:lnTo>
                    <a:pt x="12358" y="282019"/>
                  </a:lnTo>
                  <a:lnTo>
                    <a:pt x="11778" y="268582"/>
                  </a:lnTo>
                  <a:lnTo>
                    <a:pt x="11376" y="254088"/>
                  </a:lnTo>
                  <a:lnTo>
                    <a:pt x="11101" y="239181"/>
                  </a:lnTo>
                  <a:lnTo>
                    <a:pt x="10913" y="224247"/>
                  </a:lnTo>
                  <a:lnTo>
                    <a:pt x="10787" y="209279"/>
                  </a:lnTo>
                  <a:lnTo>
                    <a:pt x="10701" y="194007"/>
                  </a:lnTo>
                  <a:lnTo>
                    <a:pt x="10639" y="178293"/>
                  </a:lnTo>
                  <a:lnTo>
                    <a:pt x="10428" y="162468"/>
                  </a:lnTo>
                  <a:lnTo>
                    <a:pt x="9754" y="147215"/>
                  </a:lnTo>
                  <a:lnTo>
                    <a:pt x="8493" y="132875"/>
                  </a:lnTo>
                  <a:lnTo>
                    <a:pt x="7002" y="119296"/>
                  </a:lnTo>
                  <a:lnTo>
                    <a:pt x="5994" y="106029"/>
                  </a:lnTo>
                  <a:lnTo>
                    <a:pt x="5840" y="92774"/>
                  </a:lnTo>
                  <a:lnTo>
                    <a:pt x="6569" y="79566"/>
                  </a:lnTo>
                  <a:lnTo>
                    <a:pt x="8055" y="66684"/>
                  </a:lnTo>
                  <a:lnTo>
                    <a:pt x="10141" y="54276"/>
                  </a:lnTo>
                  <a:lnTo>
                    <a:pt x="12999" y="42502"/>
                  </a:lnTo>
                  <a:lnTo>
                    <a:pt x="17119" y="31595"/>
                  </a:lnTo>
                  <a:lnTo>
                    <a:pt x="22668" y="21608"/>
                  </a:lnTo>
                  <a:lnTo>
                    <a:pt x="29513" y="12920"/>
                  </a:lnTo>
                  <a:lnTo>
                    <a:pt x="37402" y="6287"/>
                  </a:lnTo>
                  <a:lnTo>
                    <a:pt x="46075" y="1948"/>
                  </a:lnTo>
                  <a:lnTo>
                    <a:pt x="55153" y="0"/>
                  </a:lnTo>
                  <a:lnTo>
                    <a:pt x="64158" y="655"/>
                  </a:lnTo>
                  <a:lnTo>
                    <a:pt x="72834" y="3763"/>
                  </a:lnTo>
                  <a:lnTo>
                    <a:pt x="80963" y="8915"/>
                  </a:lnTo>
                  <a:lnTo>
                    <a:pt x="88277" y="15645"/>
                  </a:lnTo>
                  <a:lnTo>
                    <a:pt x="94706" y="23539"/>
                  </a:lnTo>
                  <a:lnTo>
                    <a:pt x="100023" y="32428"/>
                  </a:lnTo>
                  <a:lnTo>
                    <a:pt x="103772" y="42371"/>
                  </a:lnTo>
                  <a:lnTo>
                    <a:pt x="105846" y="53308"/>
                  </a:lnTo>
                  <a:lnTo>
                    <a:pt x="106273" y="64753"/>
                  </a:lnTo>
                  <a:lnTo>
                    <a:pt x="105047" y="75903"/>
                  </a:lnTo>
                  <a:lnTo>
                    <a:pt x="102330" y="86323"/>
                  </a:lnTo>
                  <a:lnTo>
                    <a:pt x="98237" y="95776"/>
                  </a:lnTo>
                  <a:lnTo>
                    <a:pt x="92748" y="104054"/>
                  </a:lnTo>
                  <a:lnTo>
                    <a:pt x="85990" y="111175"/>
                  </a:lnTo>
                  <a:lnTo>
                    <a:pt x="78262" y="117360"/>
                  </a:lnTo>
                  <a:lnTo>
                    <a:pt x="69000" y="123640"/>
                  </a:lnTo>
                  <a:lnTo>
                    <a:pt x="55155" y="131685"/>
                  </a:lnTo>
                  <a:lnTo>
                    <a:pt x="31585" y="1442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403382" y="1634476"/>
              <a:ext cx="134401" cy="134312"/>
            </a:xfrm>
            <a:custGeom>
              <a:avLst/>
              <a:gdLst/>
              <a:ahLst/>
              <a:cxnLst/>
              <a:rect l="0" t="0" r="0" b="0"/>
              <a:pathLst>
                <a:path w="134401" h="134312">
                  <a:moveTo>
                    <a:pt x="81758" y="50083"/>
                  </a:moveTo>
                  <a:lnTo>
                    <a:pt x="78757" y="38482"/>
                  </a:lnTo>
                  <a:lnTo>
                    <a:pt x="75334" y="28633"/>
                  </a:lnTo>
                  <a:lnTo>
                    <a:pt x="71129" y="19642"/>
                  </a:lnTo>
                  <a:lnTo>
                    <a:pt x="65883" y="11719"/>
                  </a:lnTo>
                  <a:lnTo>
                    <a:pt x="59105" y="5637"/>
                  </a:lnTo>
                  <a:lnTo>
                    <a:pt x="50682" y="1682"/>
                  </a:lnTo>
                  <a:lnTo>
                    <a:pt x="41288" y="0"/>
                  </a:lnTo>
                  <a:lnTo>
                    <a:pt x="32141" y="836"/>
                  </a:lnTo>
                  <a:lnTo>
                    <a:pt x="23929" y="4070"/>
                  </a:lnTo>
                  <a:lnTo>
                    <a:pt x="16963" y="9478"/>
                  </a:lnTo>
                  <a:lnTo>
                    <a:pt x="11435" y="16911"/>
                  </a:lnTo>
                  <a:lnTo>
                    <a:pt x="7278" y="26091"/>
                  </a:lnTo>
                  <a:lnTo>
                    <a:pt x="4266" y="36658"/>
                  </a:lnTo>
                  <a:lnTo>
                    <a:pt x="2139" y="48265"/>
                  </a:lnTo>
                  <a:lnTo>
                    <a:pt x="669" y="60617"/>
                  </a:lnTo>
                  <a:lnTo>
                    <a:pt x="0" y="73162"/>
                  </a:lnTo>
                  <a:lnTo>
                    <a:pt x="605" y="85125"/>
                  </a:lnTo>
                  <a:lnTo>
                    <a:pt x="2649" y="96112"/>
                  </a:lnTo>
                  <a:lnTo>
                    <a:pt x="6157" y="105454"/>
                  </a:lnTo>
                  <a:lnTo>
                    <a:pt x="11186" y="112067"/>
                  </a:lnTo>
                  <a:lnTo>
                    <a:pt x="17600" y="115612"/>
                  </a:lnTo>
                  <a:lnTo>
                    <a:pt x="24822" y="116059"/>
                  </a:lnTo>
                  <a:lnTo>
                    <a:pt x="31967" y="113334"/>
                  </a:lnTo>
                  <a:lnTo>
                    <a:pt x="38537" y="107726"/>
                  </a:lnTo>
                  <a:lnTo>
                    <a:pt x="44250" y="99761"/>
                  </a:lnTo>
                  <a:lnTo>
                    <a:pt x="48862" y="89999"/>
                  </a:lnTo>
                  <a:lnTo>
                    <a:pt x="52384" y="78956"/>
                  </a:lnTo>
                  <a:lnTo>
                    <a:pt x="55498" y="68205"/>
                  </a:lnTo>
                  <a:lnTo>
                    <a:pt x="59259" y="61446"/>
                  </a:lnTo>
                  <a:lnTo>
                    <a:pt x="63529" y="60598"/>
                  </a:lnTo>
                  <a:lnTo>
                    <a:pt x="67582" y="63858"/>
                  </a:lnTo>
                  <a:lnTo>
                    <a:pt x="71509" y="69680"/>
                  </a:lnTo>
                  <a:lnTo>
                    <a:pt x="75740" y="77132"/>
                  </a:lnTo>
                  <a:lnTo>
                    <a:pt x="80504" y="85628"/>
                  </a:lnTo>
                  <a:lnTo>
                    <a:pt x="85982" y="94475"/>
                  </a:lnTo>
                  <a:lnTo>
                    <a:pt x="92402" y="102823"/>
                  </a:lnTo>
                  <a:lnTo>
                    <a:pt x="99778" y="110255"/>
                  </a:lnTo>
                  <a:lnTo>
                    <a:pt x="107522" y="116589"/>
                  </a:lnTo>
                  <a:lnTo>
                    <a:pt x="115308" y="122309"/>
                  </a:lnTo>
                  <a:lnTo>
                    <a:pt x="123822" y="127910"/>
                  </a:lnTo>
                  <a:lnTo>
                    <a:pt x="134400" y="13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551914" y="1620062"/>
              <a:ext cx="91154" cy="95682"/>
            </a:xfrm>
            <a:custGeom>
              <a:avLst/>
              <a:gdLst/>
              <a:ahLst/>
              <a:cxnLst/>
              <a:rect l="0" t="0" r="0" b="0"/>
              <a:pathLst>
                <a:path w="91154" h="95682">
                  <a:moveTo>
                    <a:pt x="6925" y="53969"/>
                  </a:moveTo>
                  <a:lnTo>
                    <a:pt x="6992" y="65637"/>
                  </a:lnTo>
                  <a:lnTo>
                    <a:pt x="7632" y="76125"/>
                  </a:lnTo>
                  <a:lnTo>
                    <a:pt x="8901" y="86353"/>
                  </a:lnTo>
                  <a:lnTo>
                    <a:pt x="9712" y="93896"/>
                  </a:lnTo>
                  <a:lnTo>
                    <a:pt x="8936" y="95681"/>
                  </a:lnTo>
                  <a:lnTo>
                    <a:pt x="7130" y="92939"/>
                  </a:lnTo>
                  <a:lnTo>
                    <a:pt x="4898" y="87132"/>
                  </a:lnTo>
                  <a:lnTo>
                    <a:pt x="2769" y="79051"/>
                  </a:lnTo>
                  <a:lnTo>
                    <a:pt x="1011" y="69257"/>
                  </a:lnTo>
                  <a:lnTo>
                    <a:pt x="0" y="58524"/>
                  </a:lnTo>
                  <a:lnTo>
                    <a:pt x="301" y="47824"/>
                  </a:lnTo>
                  <a:lnTo>
                    <a:pt x="2105" y="37693"/>
                  </a:lnTo>
                  <a:lnTo>
                    <a:pt x="5435" y="28426"/>
                  </a:lnTo>
                  <a:lnTo>
                    <a:pt x="10336" y="20269"/>
                  </a:lnTo>
                  <a:lnTo>
                    <a:pt x="16674" y="13236"/>
                  </a:lnTo>
                  <a:lnTo>
                    <a:pt x="24351" y="7495"/>
                  </a:lnTo>
                  <a:lnTo>
                    <a:pt x="33399" y="3453"/>
                  </a:lnTo>
                  <a:lnTo>
                    <a:pt x="43686" y="1171"/>
                  </a:lnTo>
                  <a:lnTo>
                    <a:pt x="54381" y="266"/>
                  </a:lnTo>
                  <a:lnTo>
                    <a:pt x="65083" y="0"/>
                  </a:lnTo>
                  <a:lnTo>
                    <a:pt x="76730" y="348"/>
                  </a:lnTo>
                  <a:lnTo>
                    <a:pt x="91153" y="1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680505" y="1654239"/>
              <a:ext cx="141548" cy="100258"/>
            </a:xfrm>
            <a:custGeom>
              <a:avLst/>
              <a:gdLst/>
              <a:ahLst/>
              <a:cxnLst/>
              <a:rect l="0" t="0" r="0" b="0"/>
              <a:pathLst>
                <a:path w="141548" h="100258">
                  <a:moveTo>
                    <a:pt x="78375" y="30320"/>
                  </a:moveTo>
                  <a:lnTo>
                    <a:pt x="75307" y="21653"/>
                  </a:lnTo>
                  <a:lnTo>
                    <a:pt x="71245" y="14587"/>
                  </a:lnTo>
                  <a:lnTo>
                    <a:pt x="65752" y="8495"/>
                  </a:lnTo>
                  <a:lnTo>
                    <a:pt x="58993" y="3612"/>
                  </a:lnTo>
                  <a:lnTo>
                    <a:pt x="51195" y="695"/>
                  </a:lnTo>
                  <a:lnTo>
                    <a:pt x="42607" y="0"/>
                  </a:lnTo>
                  <a:lnTo>
                    <a:pt x="33767" y="1483"/>
                  </a:lnTo>
                  <a:lnTo>
                    <a:pt x="25458" y="5061"/>
                  </a:lnTo>
                  <a:lnTo>
                    <a:pt x="18070" y="10471"/>
                  </a:lnTo>
                  <a:lnTo>
                    <a:pt x="11791" y="17508"/>
                  </a:lnTo>
                  <a:lnTo>
                    <a:pt x="6792" y="26117"/>
                  </a:lnTo>
                  <a:lnTo>
                    <a:pt x="3030" y="36117"/>
                  </a:lnTo>
                  <a:lnTo>
                    <a:pt x="639" y="46912"/>
                  </a:lnTo>
                  <a:lnTo>
                    <a:pt x="0" y="57617"/>
                  </a:lnTo>
                  <a:lnTo>
                    <a:pt x="1164" y="67734"/>
                  </a:lnTo>
                  <a:lnTo>
                    <a:pt x="4063" y="76983"/>
                  </a:lnTo>
                  <a:lnTo>
                    <a:pt x="8675" y="85123"/>
                  </a:lnTo>
                  <a:lnTo>
                    <a:pt x="14804" y="92134"/>
                  </a:lnTo>
                  <a:lnTo>
                    <a:pt x="21832" y="97519"/>
                  </a:lnTo>
                  <a:lnTo>
                    <a:pt x="28848" y="100257"/>
                  </a:lnTo>
                  <a:lnTo>
                    <a:pt x="35340" y="100019"/>
                  </a:lnTo>
                  <a:lnTo>
                    <a:pt x="41340" y="96927"/>
                  </a:lnTo>
                  <a:lnTo>
                    <a:pt x="47211" y="91198"/>
                  </a:lnTo>
                  <a:lnTo>
                    <a:pt x="53197" y="83266"/>
                  </a:lnTo>
                  <a:lnTo>
                    <a:pt x="59389" y="74758"/>
                  </a:lnTo>
                  <a:lnTo>
                    <a:pt x="65787" y="68275"/>
                  </a:lnTo>
                  <a:lnTo>
                    <a:pt x="72362" y="65083"/>
                  </a:lnTo>
                  <a:lnTo>
                    <a:pt x="79237" y="65069"/>
                  </a:lnTo>
                  <a:lnTo>
                    <a:pt x="86684" y="67421"/>
                  </a:lnTo>
                  <a:lnTo>
                    <a:pt x="94796" y="71357"/>
                  </a:lnTo>
                  <a:lnTo>
                    <a:pt x="103255" y="75833"/>
                  </a:lnTo>
                  <a:lnTo>
                    <a:pt x="112352" y="79829"/>
                  </a:lnTo>
                  <a:lnTo>
                    <a:pt x="124007" y="82566"/>
                  </a:lnTo>
                  <a:lnTo>
                    <a:pt x="141547" y="829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832580" y="1473989"/>
              <a:ext cx="31586" cy="284271"/>
            </a:xfrm>
            <a:custGeom>
              <a:avLst/>
              <a:gdLst/>
              <a:ahLst/>
              <a:cxnLst/>
              <a:rect l="0" t="0" r="0" b="0"/>
              <a:pathLst>
                <a:path w="31586" h="28427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71"/>
                  </a:lnTo>
                  <a:lnTo>
                    <a:pt x="178" y="50665"/>
                  </a:lnTo>
                  <a:lnTo>
                    <a:pt x="826" y="66289"/>
                  </a:lnTo>
                  <a:lnTo>
                    <a:pt x="2079" y="83261"/>
                  </a:lnTo>
                  <a:lnTo>
                    <a:pt x="3905" y="101189"/>
                  </a:lnTo>
                  <a:lnTo>
                    <a:pt x="6201" y="119509"/>
                  </a:lnTo>
                  <a:lnTo>
                    <a:pt x="8852" y="137858"/>
                  </a:lnTo>
                  <a:lnTo>
                    <a:pt x="11598" y="155921"/>
                  </a:lnTo>
                  <a:lnTo>
                    <a:pt x="14054" y="173355"/>
                  </a:lnTo>
                  <a:lnTo>
                    <a:pt x="16039" y="190040"/>
                  </a:lnTo>
                  <a:lnTo>
                    <a:pt x="17710" y="205870"/>
                  </a:lnTo>
                  <a:lnTo>
                    <a:pt x="19446" y="220670"/>
                  </a:lnTo>
                  <a:lnTo>
                    <a:pt x="21464" y="234430"/>
                  </a:lnTo>
                  <a:lnTo>
                    <a:pt x="23660" y="246850"/>
                  </a:lnTo>
                  <a:lnTo>
                    <a:pt x="25914" y="258466"/>
                  </a:lnTo>
                  <a:lnTo>
                    <a:pt x="28424" y="270301"/>
                  </a:lnTo>
                  <a:lnTo>
                    <a:pt x="31585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916808" y="1473989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0" y="0"/>
                  </a:moveTo>
                  <a:lnTo>
                    <a:pt x="2867" y="8935"/>
                  </a:lnTo>
                  <a:lnTo>
                    <a:pt x="5009" y="18563"/>
                  </a:lnTo>
                  <a:lnTo>
                    <a:pt x="6616" y="29859"/>
                  </a:lnTo>
                  <a:lnTo>
                    <a:pt x="7970" y="42872"/>
                  </a:lnTo>
                  <a:lnTo>
                    <a:pt x="9466" y="57649"/>
                  </a:lnTo>
                  <a:lnTo>
                    <a:pt x="11317" y="74022"/>
                  </a:lnTo>
                  <a:lnTo>
                    <a:pt x="13557" y="91536"/>
                  </a:lnTo>
                  <a:lnTo>
                    <a:pt x="16138" y="109572"/>
                  </a:lnTo>
                  <a:lnTo>
                    <a:pt x="18982" y="127728"/>
                  </a:lnTo>
                  <a:lnTo>
                    <a:pt x="21859" y="145660"/>
                  </a:lnTo>
                  <a:lnTo>
                    <a:pt x="24403" y="163006"/>
                  </a:lnTo>
                  <a:lnTo>
                    <a:pt x="26448" y="179631"/>
                  </a:lnTo>
                  <a:lnTo>
                    <a:pt x="28158" y="195422"/>
                  </a:lnTo>
                  <a:lnTo>
                    <a:pt x="29921" y="210195"/>
                  </a:lnTo>
                  <a:lnTo>
                    <a:pt x="31957" y="223942"/>
                  </a:lnTo>
                  <a:lnTo>
                    <a:pt x="34166" y="236551"/>
                  </a:lnTo>
                  <a:lnTo>
                    <a:pt x="36428" y="249060"/>
                  </a:lnTo>
                  <a:lnTo>
                    <a:pt x="38945" y="263686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990507" y="1595659"/>
              <a:ext cx="115815" cy="135061"/>
            </a:xfrm>
            <a:custGeom>
              <a:avLst/>
              <a:gdLst/>
              <a:ahLst/>
              <a:cxnLst/>
              <a:rect l="0" t="0" r="0" b="0"/>
              <a:pathLst>
                <a:path w="115815" h="135061">
                  <a:moveTo>
                    <a:pt x="0" y="88900"/>
                  </a:moveTo>
                  <a:lnTo>
                    <a:pt x="8801" y="83100"/>
                  </a:lnTo>
                  <a:lnTo>
                    <a:pt x="17148" y="78175"/>
                  </a:lnTo>
                  <a:lnTo>
                    <a:pt x="25843" y="73668"/>
                  </a:lnTo>
                  <a:lnTo>
                    <a:pt x="34791" y="69274"/>
                  </a:lnTo>
                  <a:lnTo>
                    <a:pt x="43638" y="64612"/>
                  </a:lnTo>
                  <a:lnTo>
                    <a:pt x="52172" y="59493"/>
                  </a:lnTo>
                  <a:lnTo>
                    <a:pt x="60187" y="53743"/>
                  </a:lnTo>
                  <a:lnTo>
                    <a:pt x="67416" y="47122"/>
                  </a:lnTo>
                  <a:lnTo>
                    <a:pt x="73779" y="39595"/>
                  </a:lnTo>
                  <a:lnTo>
                    <a:pt x="78882" y="31439"/>
                  </a:lnTo>
                  <a:lnTo>
                    <a:pt x="81954" y="23125"/>
                  </a:lnTo>
                  <a:lnTo>
                    <a:pt x="82753" y="14963"/>
                  </a:lnTo>
                  <a:lnTo>
                    <a:pt x="81340" y="7706"/>
                  </a:lnTo>
                  <a:lnTo>
                    <a:pt x="77809" y="2582"/>
                  </a:lnTo>
                  <a:lnTo>
                    <a:pt x="72439" y="72"/>
                  </a:lnTo>
                  <a:lnTo>
                    <a:pt x="65768" y="0"/>
                  </a:lnTo>
                  <a:lnTo>
                    <a:pt x="58469" y="1920"/>
                  </a:lnTo>
                  <a:lnTo>
                    <a:pt x="50982" y="5361"/>
                  </a:lnTo>
                  <a:lnTo>
                    <a:pt x="43670" y="10073"/>
                  </a:lnTo>
                  <a:lnTo>
                    <a:pt x="36914" y="16043"/>
                  </a:lnTo>
                  <a:lnTo>
                    <a:pt x="30858" y="23166"/>
                  </a:lnTo>
                  <a:lnTo>
                    <a:pt x="25623" y="31403"/>
                  </a:lnTo>
                  <a:lnTo>
                    <a:pt x="21397" y="40841"/>
                  </a:lnTo>
                  <a:lnTo>
                    <a:pt x="18190" y="51407"/>
                  </a:lnTo>
                  <a:lnTo>
                    <a:pt x="16188" y="62588"/>
                  </a:lnTo>
                  <a:lnTo>
                    <a:pt x="15816" y="73553"/>
                  </a:lnTo>
                  <a:lnTo>
                    <a:pt x="17160" y="83850"/>
                  </a:lnTo>
                  <a:lnTo>
                    <a:pt x="20011" y="93389"/>
                  </a:lnTo>
                  <a:lnTo>
                    <a:pt x="24059" y="102256"/>
                  </a:lnTo>
                  <a:lnTo>
                    <a:pt x="29010" y="110582"/>
                  </a:lnTo>
                  <a:lnTo>
                    <a:pt x="34942" y="118173"/>
                  </a:lnTo>
                  <a:lnTo>
                    <a:pt x="42280" y="124528"/>
                  </a:lnTo>
                  <a:lnTo>
                    <a:pt x="51133" y="129468"/>
                  </a:lnTo>
                  <a:lnTo>
                    <a:pt x="61108" y="132935"/>
                  </a:lnTo>
                  <a:lnTo>
                    <a:pt x="72664" y="135060"/>
                  </a:lnTo>
                  <a:lnTo>
                    <a:pt x="89051" y="134910"/>
                  </a:lnTo>
                  <a:lnTo>
                    <a:pt x="115814" y="1310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158964" y="1400290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71"/>
                  </a:lnTo>
                  <a:lnTo>
                    <a:pt x="177" y="46978"/>
                  </a:lnTo>
                  <a:lnTo>
                    <a:pt x="825" y="60935"/>
                  </a:lnTo>
                  <a:lnTo>
                    <a:pt x="2078" y="76483"/>
                  </a:lnTo>
                  <a:lnTo>
                    <a:pt x="3904" y="92968"/>
                  </a:lnTo>
                  <a:lnTo>
                    <a:pt x="6200" y="109181"/>
                  </a:lnTo>
                  <a:lnTo>
                    <a:pt x="8857" y="124462"/>
                  </a:lnTo>
                  <a:lnTo>
                    <a:pt x="11775" y="139160"/>
                  </a:lnTo>
                  <a:lnTo>
                    <a:pt x="14880" y="154314"/>
                  </a:lnTo>
                  <a:lnTo>
                    <a:pt x="18109" y="170508"/>
                  </a:lnTo>
                  <a:lnTo>
                    <a:pt x="21260" y="187675"/>
                  </a:lnTo>
                  <a:lnTo>
                    <a:pt x="23996" y="205364"/>
                  </a:lnTo>
                  <a:lnTo>
                    <a:pt x="26172" y="223226"/>
                  </a:lnTo>
                  <a:lnTo>
                    <a:pt x="27973" y="240764"/>
                  </a:lnTo>
                  <a:lnTo>
                    <a:pt x="29796" y="257300"/>
                  </a:lnTo>
                  <a:lnTo>
                    <a:pt x="31873" y="272548"/>
                  </a:lnTo>
                  <a:lnTo>
                    <a:pt x="34109" y="286132"/>
                  </a:lnTo>
                  <a:lnTo>
                    <a:pt x="36393" y="298737"/>
                  </a:lnTo>
                  <a:lnTo>
                    <a:pt x="38928" y="311465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878651" y="2140955"/>
              <a:ext cx="111443" cy="157762"/>
            </a:xfrm>
            <a:custGeom>
              <a:avLst/>
              <a:gdLst/>
              <a:ahLst/>
              <a:cxnLst/>
              <a:rect l="0" t="0" r="0" b="0"/>
              <a:pathLst>
                <a:path w="111443" h="157762">
                  <a:moveTo>
                    <a:pt x="90385" y="70029"/>
                  </a:moveTo>
                  <a:lnTo>
                    <a:pt x="87518" y="61161"/>
                  </a:lnTo>
                  <a:lnTo>
                    <a:pt x="85376" y="52174"/>
                  </a:lnTo>
                  <a:lnTo>
                    <a:pt x="83760" y="42192"/>
                  </a:lnTo>
                  <a:lnTo>
                    <a:pt x="82061" y="31730"/>
                  </a:lnTo>
                  <a:lnTo>
                    <a:pt x="79267" y="21864"/>
                  </a:lnTo>
                  <a:lnTo>
                    <a:pt x="74914" y="13179"/>
                  </a:lnTo>
                  <a:lnTo>
                    <a:pt x="69196" y="6236"/>
                  </a:lnTo>
                  <a:lnTo>
                    <a:pt x="62671" y="1790"/>
                  </a:lnTo>
                  <a:lnTo>
                    <a:pt x="55763" y="0"/>
                  </a:lnTo>
                  <a:lnTo>
                    <a:pt x="48702" y="716"/>
                  </a:lnTo>
                  <a:lnTo>
                    <a:pt x="41597" y="3766"/>
                  </a:lnTo>
                  <a:lnTo>
                    <a:pt x="34496" y="8810"/>
                  </a:lnTo>
                  <a:lnTo>
                    <a:pt x="27578" y="15429"/>
                  </a:lnTo>
                  <a:lnTo>
                    <a:pt x="21152" y="23224"/>
                  </a:lnTo>
                  <a:lnTo>
                    <a:pt x="15350" y="31877"/>
                  </a:lnTo>
                  <a:lnTo>
                    <a:pt x="10301" y="41464"/>
                  </a:lnTo>
                  <a:lnTo>
                    <a:pt x="6207" y="52415"/>
                  </a:lnTo>
                  <a:lnTo>
                    <a:pt x="3088" y="64851"/>
                  </a:lnTo>
                  <a:lnTo>
                    <a:pt x="976" y="78288"/>
                  </a:lnTo>
                  <a:lnTo>
                    <a:pt x="0" y="91846"/>
                  </a:lnTo>
                  <a:lnTo>
                    <a:pt x="125" y="104997"/>
                  </a:lnTo>
                  <a:lnTo>
                    <a:pt x="1343" y="117419"/>
                  </a:lnTo>
                  <a:lnTo>
                    <a:pt x="3756" y="128835"/>
                  </a:lnTo>
                  <a:lnTo>
                    <a:pt x="7308" y="139195"/>
                  </a:lnTo>
                  <a:lnTo>
                    <a:pt x="11981" y="147981"/>
                  </a:lnTo>
                  <a:lnTo>
                    <a:pt x="17867" y="154155"/>
                  </a:lnTo>
                  <a:lnTo>
                    <a:pt x="24891" y="157376"/>
                  </a:lnTo>
                  <a:lnTo>
                    <a:pt x="32539" y="157761"/>
                  </a:lnTo>
                  <a:lnTo>
                    <a:pt x="39978" y="155518"/>
                  </a:lnTo>
                  <a:lnTo>
                    <a:pt x="46754" y="151049"/>
                  </a:lnTo>
                  <a:lnTo>
                    <a:pt x="52775" y="144831"/>
                  </a:lnTo>
                  <a:lnTo>
                    <a:pt x="58128" y="137312"/>
                  </a:lnTo>
                  <a:lnTo>
                    <a:pt x="62964" y="128890"/>
                  </a:lnTo>
                  <a:lnTo>
                    <a:pt x="67934" y="121057"/>
                  </a:lnTo>
                  <a:lnTo>
                    <a:pt x="73904" y="117025"/>
                  </a:lnTo>
                  <a:lnTo>
                    <a:pt x="80495" y="117821"/>
                  </a:lnTo>
                  <a:lnTo>
                    <a:pt x="86948" y="121372"/>
                  </a:lnTo>
                  <a:lnTo>
                    <a:pt x="93584" y="126338"/>
                  </a:lnTo>
                  <a:lnTo>
                    <a:pt x="101268" y="133382"/>
                  </a:lnTo>
                  <a:lnTo>
                    <a:pt x="111442" y="1437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027796" y="2193077"/>
              <a:ext cx="88640" cy="91607"/>
            </a:xfrm>
            <a:custGeom>
              <a:avLst/>
              <a:gdLst/>
              <a:ahLst/>
              <a:cxnLst/>
              <a:rect l="0" t="0" r="0" b="0"/>
              <a:pathLst>
                <a:path w="88640" h="91607">
                  <a:moveTo>
                    <a:pt x="4411" y="7378"/>
                  </a:moveTo>
                  <a:lnTo>
                    <a:pt x="4411" y="19114"/>
                  </a:lnTo>
                  <a:lnTo>
                    <a:pt x="4411" y="30242"/>
                  </a:lnTo>
                  <a:lnTo>
                    <a:pt x="4389" y="41773"/>
                  </a:lnTo>
                  <a:lnTo>
                    <a:pt x="3598" y="51368"/>
                  </a:lnTo>
                  <a:lnTo>
                    <a:pt x="1798" y="55344"/>
                  </a:lnTo>
                  <a:lnTo>
                    <a:pt x="402" y="53664"/>
                  </a:lnTo>
                  <a:lnTo>
                    <a:pt x="0" y="47810"/>
                  </a:lnTo>
                  <a:lnTo>
                    <a:pt x="766" y="39479"/>
                  </a:lnTo>
                  <a:lnTo>
                    <a:pt x="2830" y="30256"/>
                  </a:lnTo>
                  <a:lnTo>
                    <a:pt x="6135" y="21053"/>
                  </a:lnTo>
                  <a:lnTo>
                    <a:pt x="10801" y="12712"/>
                  </a:lnTo>
                  <a:lnTo>
                    <a:pt x="17210" y="6222"/>
                  </a:lnTo>
                  <a:lnTo>
                    <a:pt x="25398" y="1935"/>
                  </a:lnTo>
                  <a:lnTo>
                    <a:pt x="34640" y="0"/>
                  </a:lnTo>
                  <a:lnTo>
                    <a:pt x="43688" y="653"/>
                  </a:lnTo>
                  <a:lnTo>
                    <a:pt x="51840" y="3754"/>
                  </a:lnTo>
                  <a:lnTo>
                    <a:pt x="58936" y="8899"/>
                  </a:lnTo>
                  <a:lnTo>
                    <a:pt x="65085" y="15623"/>
                  </a:lnTo>
                  <a:lnTo>
                    <a:pt x="70472" y="23507"/>
                  </a:lnTo>
                  <a:lnTo>
                    <a:pt x="75139" y="32340"/>
                  </a:lnTo>
                  <a:lnTo>
                    <a:pt x="79416" y="43284"/>
                  </a:lnTo>
                  <a:lnTo>
                    <a:pt x="83683" y="60644"/>
                  </a:lnTo>
                  <a:lnTo>
                    <a:pt x="88639" y="916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178607" y="1995580"/>
              <a:ext cx="83603" cy="277808"/>
            </a:xfrm>
            <a:custGeom>
              <a:avLst/>
              <a:gdLst/>
              <a:ahLst/>
              <a:cxnLst/>
              <a:rect l="0" t="0" r="0" b="0"/>
              <a:pathLst>
                <a:path w="83603" h="277808">
                  <a:moveTo>
                    <a:pt x="64170" y="225933"/>
                  </a:moveTo>
                  <a:lnTo>
                    <a:pt x="61102" y="217265"/>
                  </a:lnTo>
                  <a:lnTo>
                    <a:pt x="57040" y="210199"/>
                  </a:lnTo>
                  <a:lnTo>
                    <a:pt x="51551" y="204107"/>
                  </a:lnTo>
                  <a:lnTo>
                    <a:pt x="44964" y="199224"/>
                  </a:lnTo>
                  <a:lnTo>
                    <a:pt x="37815" y="196307"/>
                  </a:lnTo>
                  <a:lnTo>
                    <a:pt x="30475" y="195612"/>
                  </a:lnTo>
                  <a:lnTo>
                    <a:pt x="23289" y="197095"/>
                  </a:lnTo>
                  <a:lnTo>
                    <a:pt x="16628" y="200673"/>
                  </a:lnTo>
                  <a:lnTo>
                    <a:pt x="10647" y="206084"/>
                  </a:lnTo>
                  <a:lnTo>
                    <a:pt x="5634" y="213120"/>
                  </a:lnTo>
                  <a:lnTo>
                    <a:pt x="2090" y="221730"/>
                  </a:lnTo>
                  <a:lnTo>
                    <a:pt x="160" y="231724"/>
                  </a:lnTo>
                  <a:lnTo>
                    <a:pt x="0" y="242347"/>
                  </a:lnTo>
                  <a:lnTo>
                    <a:pt x="1936" y="252404"/>
                  </a:lnTo>
                  <a:lnTo>
                    <a:pt x="5944" y="261263"/>
                  </a:lnTo>
                  <a:lnTo>
                    <a:pt x="11718" y="268513"/>
                  </a:lnTo>
                  <a:lnTo>
                    <a:pt x="18873" y="273709"/>
                  </a:lnTo>
                  <a:lnTo>
                    <a:pt x="27042" y="276819"/>
                  </a:lnTo>
                  <a:lnTo>
                    <a:pt x="35608" y="277807"/>
                  </a:lnTo>
                  <a:lnTo>
                    <a:pt x="43738" y="276440"/>
                  </a:lnTo>
                  <a:lnTo>
                    <a:pt x="51013" y="272823"/>
                  </a:lnTo>
                  <a:lnTo>
                    <a:pt x="57386" y="267313"/>
                  </a:lnTo>
                  <a:lnTo>
                    <a:pt x="62983" y="260337"/>
                  </a:lnTo>
                  <a:lnTo>
                    <a:pt x="67967" y="252274"/>
                  </a:lnTo>
                  <a:lnTo>
                    <a:pt x="72334" y="243270"/>
                  </a:lnTo>
                  <a:lnTo>
                    <a:pt x="75904" y="233250"/>
                  </a:lnTo>
                  <a:lnTo>
                    <a:pt x="78643" y="222252"/>
                  </a:lnTo>
                  <a:lnTo>
                    <a:pt x="80654" y="210426"/>
                  </a:lnTo>
                  <a:lnTo>
                    <a:pt x="82087" y="197956"/>
                  </a:lnTo>
                  <a:lnTo>
                    <a:pt x="83084" y="185005"/>
                  </a:lnTo>
                  <a:lnTo>
                    <a:pt x="83602" y="171545"/>
                  </a:lnTo>
                  <a:lnTo>
                    <a:pt x="83425" y="157370"/>
                  </a:lnTo>
                  <a:lnTo>
                    <a:pt x="82497" y="142430"/>
                  </a:lnTo>
                  <a:lnTo>
                    <a:pt x="81060" y="126973"/>
                  </a:lnTo>
                  <a:lnTo>
                    <a:pt x="79557" y="111444"/>
                  </a:lnTo>
                  <a:lnTo>
                    <a:pt x="78247" y="96109"/>
                  </a:lnTo>
                  <a:lnTo>
                    <a:pt x="77047" y="81049"/>
                  </a:lnTo>
                  <a:lnTo>
                    <a:pt x="75635" y="66250"/>
                  </a:lnTo>
                  <a:lnTo>
                    <a:pt x="73828" y="51675"/>
                  </a:lnTo>
                  <a:lnTo>
                    <a:pt x="71444" y="37599"/>
                  </a:lnTo>
                  <a:lnTo>
                    <a:pt x="68232" y="24592"/>
                  </a:lnTo>
                  <a:lnTo>
                    <a:pt x="64140" y="12921"/>
                  </a:lnTo>
                  <a:lnTo>
                    <a:pt x="59262" y="3987"/>
                  </a:lnTo>
                  <a:lnTo>
                    <a:pt x="54404" y="0"/>
                  </a:lnTo>
                  <a:lnTo>
                    <a:pt x="50682" y="1052"/>
                  </a:lnTo>
                  <a:lnTo>
                    <a:pt x="48125" y="6082"/>
                  </a:lnTo>
                  <a:lnTo>
                    <a:pt x="46429" y="13973"/>
                  </a:lnTo>
                  <a:lnTo>
                    <a:pt x="45481" y="23851"/>
                  </a:lnTo>
                  <a:lnTo>
                    <a:pt x="45390" y="35087"/>
                  </a:lnTo>
                  <a:lnTo>
                    <a:pt x="46150" y="47243"/>
                  </a:lnTo>
                  <a:lnTo>
                    <a:pt x="47479" y="60019"/>
                  </a:lnTo>
                  <a:lnTo>
                    <a:pt x="48913" y="73213"/>
                  </a:lnTo>
                  <a:lnTo>
                    <a:pt x="50178" y="86686"/>
                  </a:lnTo>
                  <a:lnTo>
                    <a:pt x="51350" y="100347"/>
                  </a:lnTo>
                  <a:lnTo>
                    <a:pt x="52743" y="114133"/>
                  </a:lnTo>
                  <a:lnTo>
                    <a:pt x="54532" y="128003"/>
                  </a:lnTo>
                  <a:lnTo>
                    <a:pt x="56735" y="141929"/>
                  </a:lnTo>
                  <a:lnTo>
                    <a:pt x="59292" y="155892"/>
                  </a:lnTo>
                  <a:lnTo>
                    <a:pt x="62122" y="169871"/>
                  </a:lnTo>
                  <a:lnTo>
                    <a:pt x="65001" y="183637"/>
                  </a:lnTo>
                  <a:lnTo>
                    <a:pt x="67851" y="198313"/>
                  </a:lnTo>
                  <a:lnTo>
                    <a:pt x="70922" y="217427"/>
                  </a:lnTo>
                  <a:lnTo>
                    <a:pt x="74698" y="2469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474404" y="2113027"/>
              <a:ext cx="102137" cy="140072"/>
            </a:xfrm>
            <a:custGeom>
              <a:avLst/>
              <a:gdLst/>
              <a:ahLst/>
              <a:cxnLst/>
              <a:rect l="0" t="0" r="0" b="0"/>
              <a:pathLst>
                <a:path w="102137" h="140072">
                  <a:moveTo>
                    <a:pt x="0" y="55843"/>
                  </a:moveTo>
                  <a:lnTo>
                    <a:pt x="8868" y="58643"/>
                  </a:lnTo>
                  <a:lnTo>
                    <a:pt x="17855" y="60145"/>
                  </a:lnTo>
                  <a:lnTo>
                    <a:pt x="27846" y="60451"/>
                  </a:lnTo>
                  <a:lnTo>
                    <a:pt x="38653" y="59772"/>
                  </a:lnTo>
                  <a:lnTo>
                    <a:pt x="49816" y="58304"/>
                  </a:lnTo>
                  <a:lnTo>
                    <a:pt x="61013" y="56226"/>
                  </a:lnTo>
                  <a:lnTo>
                    <a:pt x="71779" y="53371"/>
                  </a:lnTo>
                  <a:lnTo>
                    <a:pt x="81466" y="49251"/>
                  </a:lnTo>
                  <a:lnTo>
                    <a:pt x="89812" y="43708"/>
                  </a:lnTo>
                  <a:lnTo>
                    <a:pt x="96413" y="37036"/>
                  </a:lnTo>
                  <a:lnTo>
                    <a:pt x="100572" y="29795"/>
                  </a:lnTo>
                  <a:lnTo>
                    <a:pt x="102136" y="22380"/>
                  </a:lnTo>
                  <a:lnTo>
                    <a:pt x="101086" y="15301"/>
                  </a:lnTo>
                  <a:lnTo>
                    <a:pt x="97274" y="9240"/>
                  </a:lnTo>
                  <a:lnTo>
                    <a:pt x="90900" y="4477"/>
                  </a:lnTo>
                  <a:lnTo>
                    <a:pt x="82574" y="1265"/>
                  </a:lnTo>
                  <a:lnTo>
                    <a:pt x="73093" y="0"/>
                  </a:lnTo>
                  <a:lnTo>
                    <a:pt x="63030" y="710"/>
                  </a:lnTo>
                  <a:lnTo>
                    <a:pt x="53025" y="3287"/>
                  </a:lnTo>
                  <a:lnTo>
                    <a:pt x="43847" y="7674"/>
                  </a:lnTo>
                  <a:lnTo>
                    <a:pt x="35829" y="13659"/>
                  </a:lnTo>
                  <a:lnTo>
                    <a:pt x="28939" y="20929"/>
                  </a:lnTo>
                  <a:lnTo>
                    <a:pt x="22986" y="29170"/>
                  </a:lnTo>
                  <a:lnTo>
                    <a:pt x="17764" y="38116"/>
                  </a:lnTo>
                  <a:lnTo>
                    <a:pt x="13406" y="47562"/>
                  </a:lnTo>
                  <a:lnTo>
                    <a:pt x="10375" y="57355"/>
                  </a:lnTo>
                  <a:lnTo>
                    <a:pt x="8819" y="67381"/>
                  </a:lnTo>
                  <a:lnTo>
                    <a:pt x="8756" y="77402"/>
                  </a:lnTo>
                  <a:lnTo>
                    <a:pt x="10234" y="87058"/>
                  </a:lnTo>
                  <a:lnTo>
                    <a:pt x="13123" y="96177"/>
                  </a:lnTo>
                  <a:lnTo>
                    <a:pt x="17335" y="104607"/>
                  </a:lnTo>
                  <a:lnTo>
                    <a:pt x="22903" y="112123"/>
                  </a:lnTo>
                  <a:lnTo>
                    <a:pt x="29715" y="118692"/>
                  </a:lnTo>
                  <a:lnTo>
                    <a:pt x="37478" y="124291"/>
                  </a:lnTo>
                  <a:lnTo>
                    <a:pt x="46768" y="129361"/>
                  </a:lnTo>
                  <a:lnTo>
                    <a:pt x="60636" y="134348"/>
                  </a:lnTo>
                  <a:lnTo>
                    <a:pt x="84228" y="1400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620723" y="2129029"/>
              <a:ext cx="211651" cy="247772"/>
            </a:xfrm>
            <a:custGeom>
              <a:avLst/>
              <a:gdLst/>
              <a:ahLst/>
              <a:cxnLst/>
              <a:rect l="0" t="0" r="0" b="0"/>
              <a:pathLst>
                <a:path w="211651" h="247772">
                  <a:moveTo>
                    <a:pt x="74779" y="71426"/>
                  </a:moveTo>
                  <a:lnTo>
                    <a:pt x="77579" y="62625"/>
                  </a:lnTo>
                  <a:lnTo>
                    <a:pt x="79081" y="54279"/>
                  </a:lnTo>
                  <a:lnTo>
                    <a:pt x="79383" y="45584"/>
                  </a:lnTo>
                  <a:lnTo>
                    <a:pt x="78531" y="36636"/>
                  </a:lnTo>
                  <a:lnTo>
                    <a:pt x="76414" y="27790"/>
                  </a:lnTo>
                  <a:lnTo>
                    <a:pt x="73088" y="19265"/>
                  </a:lnTo>
                  <a:lnTo>
                    <a:pt x="68580" y="11595"/>
                  </a:lnTo>
                  <a:lnTo>
                    <a:pt x="62812" y="5662"/>
                  </a:lnTo>
                  <a:lnTo>
                    <a:pt x="55865" y="1796"/>
                  </a:lnTo>
                  <a:lnTo>
                    <a:pt x="48101" y="0"/>
                  </a:lnTo>
                  <a:lnTo>
                    <a:pt x="40053" y="224"/>
                  </a:lnTo>
                  <a:lnTo>
                    <a:pt x="32054" y="2230"/>
                  </a:lnTo>
                  <a:lnTo>
                    <a:pt x="24398" y="5829"/>
                  </a:lnTo>
                  <a:lnTo>
                    <a:pt x="17409" y="10976"/>
                  </a:lnTo>
                  <a:lnTo>
                    <a:pt x="11201" y="17507"/>
                  </a:lnTo>
                  <a:lnTo>
                    <a:pt x="6034" y="25160"/>
                  </a:lnTo>
                  <a:lnTo>
                    <a:pt x="2386" y="33666"/>
                  </a:lnTo>
                  <a:lnTo>
                    <a:pt x="381" y="42789"/>
                  </a:lnTo>
                  <a:lnTo>
                    <a:pt x="0" y="52186"/>
                  </a:lnTo>
                  <a:lnTo>
                    <a:pt x="1256" y="61414"/>
                  </a:lnTo>
                  <a:lnTo>
                    <a:pt x="3993" y="70234"/>
                  </a:lnTo>
                  <a:lnTo>
                    <a:pt x="8100" y="78122"/>
                  </a:lnTo>
                  <a:lnTo>
                    <a:pt x="13598" y="84209"/>
                  </a:lnTo>
                  <a:lnTo>
                    <a:pt x="20358" y="88179"/>
                  </a:lnTo>
                  <a:lnTo>
                    <a:pt x="27827" y="89877"/>
                  </a:lnTo>
                  <a:lnTo>
                    <a:pt x="35146" y="89055"/>
                  </a:lnTo>
                  <a:lnTo>
                    <a:pt x="41857" y="85873"/>
                  </a:lnTo>
                  <a:lnTo>
                    <a:pt x="48421" y="82051"/>
                  </a:lnTo>
                  <a:lnTo>
                    <a:pt x="55011" y="80338"/>
                  </a:lnTo>
                  <a:lnTo>
                    <a:pt x="60579" y="81814"/>
                  </a:lnTo>
                  <a:lnTo>
                    <a:pt x="64826" y="86421"/>
                  </a:lnTo>
                  <a:lnTo>
                    <a:pt x="67914" y="93650"/>
                  </a:lnTo>
                  <a:lnTo>
                    <a:pt x="70262" y="103225"/>
                  </a:lnTo>
                  <a:lnTo>
                    <a:pt x="72419" y="115223"/>
                  </a:lnTo>
                  <a:lnTo>
                    <a:pt x="74702" y="129475"/>
                  </a:lnTo>
                  <a:lnTo>
                    <a:pt x="77059" y="145435"/>
                  </a:lnTo>
                  <a:lnTo>
                    <a:pt x="79182" y="162364"/>
                  </a:lnTo>
                  <a:lnTo>
                    <a:pt x="80906" y="179746"/>
                  </a:lnTo>
                  <a:lnTo>
                    <a:pt x="82214" y="197145"/>
                  </a:lnTo>
                  <a:lnTo>
                    <a:pt x="83167" y="214127"/>
                  </a:lnTo>
                  <a:lnTo>
                    <a:pt x="83852" y="230421"/>
                  </a:lnTo>
                  <a:lnTo>
                    <a:pt x="84700" y="242891"/>
                  </a:lnTo>
                  <a:lnTo>
                    <a:pt x="86380" y="247771"/>
                  </a:lnTo>
                  <a:lnTo>
                    <a:pt x="89132" y="246601"/>
                  </a:lnTo>
                  <a:lnTo>
                    <a:pt x="92925" y="241807"/>
                  </a:lnTo>
                  <a:lnTo>
                    <a:pt x="97599" y="235253"/>
                  </a:lnTo>
                  <a:lnTo>
                    <a:pt x="102961" y="228000"/>
                  </a:lnTo>
                  <a:lnTo>
                    <a:pt x="108996" y="220715"/>
                  </a:lnTo>
                  <a:lnTo>
                    <a:pt x="115869" y="213911"/>
                  </a:lnTo>
                  <a:lnTo>
                    <a:pt x="123600" y="207787"/>
                  </a:lnTo>
                  <a:lnTo>
                    <a:pt x="132077" y="202320"/>
                  </a:lnTo>
                  <a:lnTo>
                    <a:pt x="141145" y="197398"/>
                  </a:lnTo>
                  <a:lnTo>
                    <a:pt x="150649" y="192894"/>
                  </a:lnTo>
                  <a:lnTo>
                    <a:pt x="160395" y="188653"/>
                  </a:lnTo>
                  <a:lnTo>
                    <a:pt x="171316" y="183978"/>
                  </a:lnTo>
                  <a:lnTo>
                    <a:pt x="186603" y="177338"/>
                  </a:lnTo>
                  <a:lnTo>
                    <a:pt x="211650" y="1661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748145" y="2084642"/>
              <a:ext cx="118228" cy="147026"/>
            </a:xfrm>
            <a:custGeom>
              <a:avLst/>
              <a:gdLst/>
              <a:ahLst/>
              <a:cxnLst/>
              <a:rect l="0" t="0" r="0" b="0"/>
              <a:pathLst>
                <a:path w="118228" h="147026">
                  <a:moveTo>
                    <a:pt x="0" y="31585"/>
                  </a:moveTo>
                  <a:lnTo>
                    <a:pt x="0" y="43321"/>
                  </a:lnTo>
                  <a:lnTo>
                    <a:pt x="0" y="54449"/>
                  </a:lnTo>
                  <a:lnTo>
                    <a:pt x="9" y="66043"/>
                  </a:lnTo>
                  <a:lnTo>
                    <a:pt x="354" y="78032"/>
                  </a:lnTo>
                  <a:lnTo>
                    <a:pt x="1651" y="90043"/>
                  </a:lnTo>
                  <a:lnTo>
                    <a:pt x="4162" y="101837"/>
                  </a:lnTo>
                  <a:lnTo>
                    <a:pt x="7986" y="113018"/>
                  </a:lnTo>
                  <a:lnTo>
                    <a:pt x="13228" y="122990"/>
                  </a:lnTo>
                  <a:lnTo>
                    <a:pt x="19793" y="131533"/>
                  </a:lnTo>
                  <a:lnTo>
                    <a:pt x="27455" y="138438"/>
                  </a:lnTo>
                  <a:lnTo>
                    <a:pt x="35960" y="143333"/>
                  </a:lnTo>
                  <a:lnTo>
                    <a:pt x="45080" y="146210"/>
                  </a:lnTo>
                  <a:lnTo>
                    <a:pt x="54472" y="147025"/>
                  </a:lnTo>
                  <a:lnTo>
                    <a:pt x="63696" y="145535"/>
                  </a:lnTo>
                  <a:lnTo>
                    <a:pt x="72522" y="141831"/>
                  </a:lnTo>
                  <a:lnTo>
                    <a:pt x="80754" y="136262"/>
                  </a:lnTo>
                  <a:lnTo>
                    <a:pt x="88137" y="129245"/>
                  </a:lnTo>
                  <a:lnTo>
                    <a:pt x="94621" y="121159"/>
                  </a:lnTo>
                  <a:lnTo>
                    <a:pt x="100315" y="112310"/>
                  </a:lnTo>
                  <a:lnTo>
                    <a:pt x="105382" y="102925"/>
                  </a:lnTo>
                  <a:lnTo>
                    <a:pt x="109971" y="93171"/>
                  </a:lnTo>
                  <a:lnTo>
                    <a:pt x="113885" y="83165"/>
                  </a:lnTo>
                  <a:lnTo>
                    <a:pt x="116610" y="72988"/>
                  </a:lnTo>
                  <a:lnTo>
                    <a:pt x="117966" y="62700"/>
                  </a:lnTo>
                  <a:lnTo>
                    <a:pt x="118227" y="52408"/>
                  </a:lnTo>
                  <a:lnTo>
                    <a:pt x="117982" y="41053"/>
                  </a:lnTo>
                  <a:lnTo>
                    <a:pt x="117208" y="2540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936880" y="2125062"/>
              <a:ext cx="148178" cy="96452"/>
            </a:xfrm>
            <a:custGeom>
              <a:avLst/>
              <a:gdLst/>
              <a:ahLst/>
              <a:cxnLst/>
              <a:rect l="0" t="0" r="0" b="0"/>
              <a:pathLst>
                <a:path w="148178" h="96452">
                  <a:moveTo>
                    <a:pt x="53420" y="75393"/>
                  </a:moveTo>
                  <a:lnTo>
                    <a:pt x="56220" y="66592"/>
                  </a:lnTo>
                  <a:lnTo>
                    <a:pt x="57721" y="58246"/>
                  </a:lnTo>
                  <a:lnTo>
                    <a:pt x="58024" y="49547"/>
                  </a:lnTo>
                  <a:lnTo>
                    <a:pt x="57172" y="40426"/>
                  </a:lnTo>
                  <a:lnTo>
                    <a:pt x="55056" y="30931"/>
                  </a:lnTo>
                  <a:lnTo>
                    <a:pt x="51729" y="21162"/>
                  </a:lnTo>
                  <a:lnTo>
                    <a:pt x="47221" y="12012"/>
                  </a:lnTo>
                  <a:lnTo>
                    <a:pt x="41453" y="5079"/>
                  </a:lnTo>
                  <a:lnTo>
                    <a:pt x="34511" y="1064"/>
                  </a:lnTo>
                  <a:lnTo>
                    <a:pt x="26919" y="0"/>
                  </a:lnTo>
                  <a:lnTo>
                    <a:pt x="19519" y="1713"/>
                  </a:lnTo>
                  <a:lnTo>
                    <a:pt x="12778" y="5793"/>
                  </a:lnTo>
                  <a:lnTo>
                    <a:pt x="7120" y="11732"/>
                  </a:lnTo>
                  <a:lnTo>
                    <a:pt x="3077" y="19056"/>
                  </a:lnTo>
                  <a:lnTo>
                    <a:pt x="769" y="27376"/>
                  </a:lnTo>
                  <a:lnTo>
                    <a:pt x="0" y="36397"/>
                  </a:lnTo>
                  <a:lnTo>
                    <a:pt x="456" y="45903"/>
                  </a:lnTo>
                  <a:lnTo>
                    <a:pt x="1839" y="55732"/>
                  </a:lnTo>
                  <a:lnTo>
                    <a:pt x="4221" y="65451"/>
                  </a:lnTo>
                  <a:lnTo>
                    <a:pt x="8021" y="74371"/>
                  </a:lnTo>
                  <a:lnTo>
                    <a:pt x="13355" y="82175"/>
                  </a:lnTo>
                  <a:lnTo>
                    <a:pt x="20054" y="88567"/>
                  </a:lnTo>
                  <a:lnTo>
                    <a:pt x="27847" y="93113"/>
                  </a:lnTo>
                  <a:lnTo>
                    <a:pt x="36451" y="95751"/>
                  </a:lnTo>
                  <a:lnTo>
                    <a:pt x="45312" y="96405"/>
                  </a:lnTo>
                  <a:lnTo>
                    <a:pt x="53641" y="94807"/>
                  </a:lnTo>
                  <a:lnTo>
                    <a:pt x="61049" y="91030"/>
                  </a:lnTo>
                  <a:lnTo>
                    <a:pt x="67512" y="85412"/>
                  </a:lnTo>
                  <a:lnTo>
                    <a:pt x="73169" y="78362"/>
                  </a:lnTo>
                  <a:lnTo>
                    <a:pt x="78213" y="70288"/>
                  </a:lnTo>
                  <a:lnTo>
                    <a:pt x="83328" y="62717"/>
                  </a:lnTo>
                  <a:lnTo>
                    <a:pt x="89403" y="59052"/>
                  </a:lnTo>
                  <a:lnTo>
                    <a:pt x="96065" y="60631"/>
                  </a:lnTo>
                  <a:lnTo>
                    <a:pt x="102539" y="65481"/>
                  </a:lnTo>
                  <a:lnTo>
                    <a:pt x="108930" y="71808"/>
                  </a:lnTo>
                  <a:lnTo>
                    <a:pt x="116417" y="78603"/>
                  </a:lnTo>
                  <a:lnTo>
                    <a:pt x="127898" y="86425"/>
                  </a:lnTo>
                  <a:lnTo>
                    <a:pt x="148177" y="964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098298" y="1926715"/>
              <a:ext cx="39402" cy="294799"/>
            </a:xfrm>
            <a:custGeom>
              <a:avLst/>
              <a:gdLst/>
              <a:ahLst/>
              <a:cxnLst/>
              <a:rect l="0" t="0" r="0" b="0"/>
              <a:pathLst>
                <a:path w="39402" h="294799">
                  <a:moveTo>
                    <a:pt x="7816" y="0"/>
                  </a:moveTo>
                  <a:lnTo>
                    <a:pt x="4948" y="8868"/>
                  </a:lnTo>
                  <a:lnTo>
                    <a:pt x="2807" y="17855"/>
                  </a:lnTo>
                  <a:lnTo>
                    <a:pt x="1209" y="27846"/>
                  </a:lnTo>
                  <a:lnTo>
                    <a:pt x="201" y="38653"/>
                  </a:lnTo>
                  <a:lnTo>
                    <a:pt x="0" y="49817"/>
                  </a:lnTo>
                  <a:lnTo>
                    <a:pt x="656" y="61031"/>
                  </a:lnTo>
                  <a:lnTo>
                    <a:pt x="2067" y="72489"/>
                  </a:lnTo>
                  <a:lnTo>
                    <a:pt x="4080" y="84770"/>
                  </a:lnTo>
                  <a:lnTo>
                    <a:pt x="6542" y="98142"/>
                  </a:lnTo>
                  <a:lnTo>
                    <a:pt x="9329" y="112563"/>
                  </a:lnTo>
                  <a:lnTo>
                    <a:pt x="12346" y="127853"/>
                  </a:lnTo>
                  <a:lnTo>
                    <a:pt x="15521" y="143806"/>
                  </a:lnTo>
                  <a:lnTo>
                    <a:pt x="18805" y="160078"/>
                  </a:lnTo>
                  <a:lnTo>
                    <a:pt x="22162" y="176221"/>
                  </a:lnTo>
                  <a:lnTo>
                    <a:pt x="25565" y="192001"/>
                  </a:lnTo>
                  <a:lnTo>
                    <a:pt x="28833" y="207376"/>
                  </a:lnTo>
                  <a:lnTo>
                    <a:pt x="31648" y="222392"/>
                  </a:lnTo>
                  <a:lnTo>
                    <a:pt x="33874" y="237108"/>
                  </a:lnTo>
                  <a:lnTo>
                    <a:pt x="35541" y="250990"/>
                  </a:lnTo>
                  <a:lnTo>
                    <a:pt x="36924" y="264277"/>
                  </a:lnTo>
                  <a:lnTo>
                    <a:pt x="38141" y="278139"/>
                  </a:lnTo>
                  <a:lnTo>
                    <a:pt x="39401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417356" y="1916186"/>
              <a:ext cx="46727" cy="294799"/>
            </a:xfrm>
            <a:custGeom>
              <a:avLst/>
              <a:gdLst/>
              <a:ahLst/>
              <a:cxnLst/>
              <a:rect l="0" t="0" r="0" b="0"/>
              <a:pathLst>
                <a:path w="46727" h="294799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9"/>
                  </a:lnTo>
                  <a:lnTo>
                    <a:pt x="1326" y="51468"/>
                  </a:lnTo>
                  <a:lnTo>
                    <a:pt x="2151" y="65180"/>
                  </a:lnTo>
                  <a:lnTo>
                    <a:pt x="3180" y="79943"/>
                  </a:lnTo>
                  <a:lnTo>
                    <a:pt x="5003" y="95521"/>
                  </a:lnTo>
                  <a:lnTo>
                    <a:pt x="7891" y="111694"/>
                  </a:lnTo>
                  <a:lnTo>
                    <a:pt x="11644" y="128128"/>
                  </a:lnTo>
                  <a:lnTo>
                    <a:pt x="15781" y="144386"/>
                  </a:lnTo>
                  <a:lnTo>
                    <a:pt x="19966" y="160246"/>
                  </a:lnTo>
                  <a:lnTo>
                    <a:pt x="23895" y="175675"/>
                  </a:lnTo>
                  <a:lnTo>
                    <a:pt x="27220" y="190729"/>
                  </a:lnTo>
                  <a:lnTo>
                    <a:pt x="29825" y="205484"/>
                  </a:lnTo>
                  <a:lnTo>
                    <a:pt x="31928" y="219852"/>
                  </a:lnTo>
                  <a:lnTo>
                    <a:pt x="33962" y="233588"/>
                  </a:lnTo>
                  <a:lnTo>
                    <a:pt x="36183" y="246595"/>
                  </a:lnTo>
                  <a:lnTo>
                    <a:pt x="38518" y="258489"/>
                  </a:lnTo>
                  <a:lnTo>
                    <a:pt x="40880" y="269687"/>
                  </a:lnTo>
                  <a:lnTo>
                    <a:pt x="43479" y="281173"/>
                  </a:lnTo>
                  <a:lnTo>
                    <a:pt x="4672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504241" y="2059993"/>
              <a:ext cx="117770" cy="140530"/>
            </a:xfrm>
            <a:custGeom>
              <a:avLst/>
              <a:gdLst/>
              <a:ahLst/>
              <a:cxnLst/>
              <a:rect l="0" t="0" r="0" b="0"/>
              <a:pathLst>
                <a:path w="117770" h="140530">
                  <a:moveTo>
                    <a:pt x="23012" y="66763"/>
                  </a:moveTo>
                  <a:lnTo>
                    <a:pt x="31814" y="63762"/>
                  </a:lnTo>
                  <a:lnTo>
                    <a:pt x="40161" y="60340"/>
                  </a:lnTo>
                  <a:lnTo>
                    <a:pt x="48855" y="56144"/>
                  </a:lnTo>
                  <a:lnTo>
                    <a:pt x="57803" y="51244"/>
                  </a:lnTo>
                  <a:lnTo>
                    <a:pt x="66650" y="45762"/>
                  </a:lnTo>
                  <a:lnTo>
                    <a:pt x="75170" y="39832"/>
                  </a:lnTo>
                  <a:lnTo>
                    <a:pt x="82667" y="33570"/>
                  </a:lnTo>
                  <a:lnTo>
                    <a:pt x="87952" y="27072"/>
                  </a:lnTo>
                  <a:lnTo>
                    <a:pt x="90560" y="20417"/>
                  </a:lnTo>
                  <a:lnTo>
                    <a:pt x="90358" y="13984"/>
                  </a:lnTo>
                  <a:lnTo>
                    <a:pt x="87188" y="8423"/>
                  </a:lnTo>
                  <a:lnTo>
                    <a:pt x="81282" y="4029"/>
                  </a:lnTo>
                  <a:lnTo>
                    <a:pt x="73285" y="1080"/>
                  </a:lnTo>
                  <a:lnTo>
                    <a:pt x="64034" y="0"/>
                  </a:lnTo>
                  <a:lnTo>
                    <a:pt x="54128" y="836"/>
                  </a:lnTo>
                  <a:lnTo>
                    <a:pt x="44230" y="3500"/>
                  </a:lnTo>
                  <a:lnTo>
                    <a:pt x="35126" y="7946"/>
                  </a:lnTo>
                  <a:lnTo>
                    <a:pt x="27156" y="13970"/>
                  </a:lnTo>
                  <a:lnTo>
                    <a:pt x="20299" y="21266"/>
                  </a:lnTo>
                  <a:lnTo>
                    <a:pt x="14369" y="29525"/>
                  </a:lnTo>
                  <a:lnTo>
                    <a:pt x="9162" y="38483"/>
                  </a:lnTo>
                  <a:lnTo>
                    <a:pt x="4813" y="47937"/>
                  </a:lnTo>
                  <a:lnTo>
                    <a:pt x="1788" y="57735"/>
                  </a:lnTo>
                  <a:lnTo>
                    <a:pt x="233" y="67770"/>
                  </a:lnTo>
                  <a:lnTo>
                    <a:pt x="0" y="77967"/>
                  </a:lnTo>
                  <a:lnTo>
                    <a:pt x="832" y="88271"/>
                  </a:lnTo>
                  <a:lnTo>
                    <a:pt x="2474" y="98641"/>
                  </a:lnTo>
                  <a:lnTo>
                    <a:pt x="5033" y="108724"/>
                  </a:lnTo>
                  <a:lnTo>
                    <a:pt x="8954" y="117889"/>
                  </a:lnTo>
                  <a:lnTo>
                    <a:pt x="14368" y="125857"/>
                  </a:lnTo>
                  <a:lnTo>
                    <a:pt x="21122" y="132359"/>
                  </a:lnTo>
                  <a:lnTo>
                    <a:pt x="28951" y="136978"/>
                  </a:lnTo>
                  <a:lnTo>
                    <a:pt x="37589" y="139670"/>
                  </a:lnTo>
                  <a:lnTo>
                    <a:pt x="46812" y="140529"/>
                  </a:lnTo>
                  <a:lnTo>
                    <a:pt x="56448" y="139601"/>
                  </a:lnTo>
                  <a:lnTo>
                    <a:pt x="66361" y="137101"/>
                  </a:lnTo>
                  <a:lnTo>
                    <a:pt x="76199" y="133646"/>
                  </a:lnTo>
                  <a:lnTo>
                    <a:pt x="86455" y="129825"/>
                  </a:lnTo>
                  <a:lnTo>
                    <a:pt x="99145" y="125306"/>
                  </a:lnTo>
                  <a:lnTo>
                    <a:pt x="117769" y="1194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655956" y="2070200"/>
              <a:ext cx="92397" cy="98671"/>
            </a:xfrm>
            <a:custGeom>
              <a:avLst/>
              <a:gdLst/>
              <a:ahLst/>
              <a:cxnLst/>
              <a:rect l="0" t="0" r="0" b="0"/>
              <a:pathLst>
                <a:path w="92397" h="98671">
                  <a:moveTo>
                    <a:pt x="8168" y="35499"/>
                  </a:moveTo>
                  <a:lnTo>
                    <a:pt x="5368" y="44434"/>
                  </a:lnTo>
                  <a:lnTo>
                    <a:pt x="3866" y="54061"/>
                  </a:lnTo>
                  <a:lnTo>
                    <a:pt x="3534" y="65252"/>
                  </a:lnTo>
                  <a:lnTo>
                    <a:pt x="3242" y="74342"/>
                  </a:lnTo>
                  <a:lnTo>
                    <a:pt x="2085" y="76598"/>
                  </a:lnTo>
                  <a:lnTo>
                    <a:pt x="859" y="73051"/>
                  </a:lnTo>
                  <a:lnTo>
                    <a:pt x="57" y="65823"/>
                  </a:lnTo>
                  <a:lnTo>
                    <a:pt x="0" y="56648"/>
                  </a:lnTo>
                  <a:lnTo>
                    <a:pt x="765" y="46565"/>
                  </a:lnTo>
                  <a:lnTo>
                    <a:pt x="2425" y="36267"/>
                  </a:lnTo>
                  <a:lnTo>
                    <a:pt x="5140" y="26306"/>
                  </a:lnTo>
                  <a:lnTo>
                    <a:pt x="8898" y="16937"/>
                  </a:lnTo>
                  <a:lnTo>
                    <a:pt x="13710" y="8821"/>
                  </a:lnTo>
                  <a:lnTo>
                    <a:pt x="19689" y="3098"/>
                  </a:lnTo>
                  <a:lnTo>
                    <a:pt x="26781" y="180"/>
                  </a:lnTo>
                  <a:lnTo>
                    <a:pt x="34644" y="0"/>
                  </a:lnTo>
                  <a:lnTo>
                    <a:pt x="42759" y="2378"/>
                  </a:lnTo>
                  <a:lnTo>
                    <a:pt x="50802" y="6939"/>
                  </a:lnTo>
                  <a:lnTo>
                    <a:pt x="58488" y="13217"/>
                  </a:lnTo>
                  <a:lnTo>
                    <a:pt x="65498" y="20777"/>
                  </a:lnTo>
                  <a:lnTo>
                    <a:pt x="71723" y="29259"/>
                  </a:lnTo>
                  <a:lnTo>
                    <a:pt x="77089" y="38511"/>
                  </a:lnTo>
                  <a:lnTo>
                    <a:pt x="81976" y="49789"/>
                  </a:lnTo>
                  <a:lnTo>
                    <a:pt x="86815" y="67429"/>
                  </a:lnTo>
                  <a:lnTo>
                    <a:pt x="92396" y="986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758880" y="2055662"/>
              <a:ext cx="124738" cy="313250"/>
            </a:xfrm>
            <a:custGeom>
              <a:avLst/>
              <a:gdLst/>
              <a:ahLst/>
              <a:cxnLst/>
              <a:rect l="0" t="0" r="0" b="0"/>
              <a:pathLst>
                <a:path w="124738" h="313250">
                  <a:moveTo>
                    <a:pt x="63172" y="92151"/>
                  </a:moveTo>
                  <a:lnTo>
                    <a:pt x="68972" y="86216"/>
                  </a:lnTo>
                  <a:lnTo>
                    <a:pt x="73896" y="80012"/>
                  </a:lnTo>
                  <a:lnTo>
                    <a:pt x="78390" y="72916"/>
                  </a:lnTo>
                  <a:lnTo>
                    <a:pt x="82265" y="64976"/>
                  </a:lnTo>
                  <a:lnTo>
                    <a:pt x="84982" y="56329"/>
                  </a:lnTo>
                  <a:lnTo>
                    <a:pt x="86333" y="47139"/>
                  </a:lnTo>
                  <a:lnTo>
                    <a:pt x="86261" y="37713"/>
                  </a:lnTo>
                  <a:lnTo>
                    <a:pt x="84695" y="28471"/>
                  </a:lnTo>
                  <a:lnTo>
                    <a:pt x="81747" y="19645"/>
                  </a:lnTo>
                  <a:lnTo>
                    <a:pt x="77498" y="11756"/>
                  </a:lnTo>
                  <a:lnTo>
                    <a:pt x="71905" y="5668"/>
                  </a:lnTo>
                  <a:lnTo>
                    <a:pt x="65081" y="1698"/>
                  </a:lnTo>
                  <a:lnTo>
                    <a:pt x="57569" y="0"/>
                  </a:lnTo>
                  <a:lnTo>
                    <a:pt x="50221" y="822"/>
                  </a:lnTo>
                  <a:lnTo>
                    <a:pt x="43507" y="4042"/>
                  </a:lnTo>
                  <a:lnTo>
                    <a:pt x="37526" y="9270"/>
                  </a:lnTo>
                  <a:lnTo>
                    <a:pt x="32202" y="16050"/>
                  </a:lnTo>
                  <a:lnTo>
                    <a:pt x="27408" y="23973"/>
                  </a:lnTo>
                  <a:lnTo>
                    <a:pt x="23340" y="32712"/>
                  </a:lnTo>
                  <a:lnTo>
                    <a:pt x="20505" y="42021"/>
                  </a:lnTo>
                  <a:lnTo>
                    <a:pt x="19081" y="51720"/>
                  </a:lnTo>
                  <a:lnTo>
                    <a:pt x="19107" y="61520"/>
                  </a:lnTo>
                  <a:lnTo>
                    <a:pt x="20644" y="71026"/>
                  </a:lnTo>
                  <a:lnTo>
                    <a:pt x="23573" y="80036"/>
                  </a:lnTo>
                  <a:lnTo>
                    <a:pt x="27810" y="88053"/>
                  </a:lnTo>
                  <a:lnTo>
                    <a:pt x="33396" y="94227"/>
                  </a:lnTo>
                  <a:lnTo>
                    <a:pt x="40215" y="98256"/>
                  </a:lnTo>
                  <a:lnTo>
                    <a:pt x="47724" y="99994"/>
                  </a:lnTo>
                  <a:lnTo>
                    <a:pt x="55069" y="99198"/>
                  </a:lnTo>
                  <a:lnTo>
                    <a:pt x="61782" y="95996"/>
                  </a:lnTo>
                  <a:lnTo>
                    <a:pt x="67761" y="90780"/>
                  </a:lnTo>
                  <a:lnTo>
                    <a:pt x="73085" y="84008"/>
                  </a:lnTo>
                  <a:lnTo>
                    <a:pt x="77903" y="76136"/>
                  </a:lnTo>
                  <a:lnTo>
                    <a:pt x="82841" y="69122"/>
                  </a:lnTo>
                  <a:lnTo>
                    <a:pt x="88120" y="65952"/>
                  </a:lnTo>
                  <a:lnTo>
                    <a:pt x="92942" y="67315"/>
                  </a:lnTo>
                  <a:lnTo>
                    <a:pt x="97240" y="72445"/>
                  </a:lnTo>
                  <a:lnTo>
                    <a:pt x="101195" y="80346"/>
                  </a:lnTo>
                  <a:lnTo>
                    <a:pt x="104951" y="90036"/>
                  </a:lnTo>
                  <a:lnTo>
                    <a:pt x="108599" y="100601"/>
                  </a:lnTo>
                  <a:lnTo>
                    <a:pt x="112183" y="111492"/>
                  </a:lnTo>
                  <a:lnTo>
                    <a:pt x="115565" y="122771"/>
                  </a:lnTo>
                  <a:lnTo>
                    <a:pt x="118454" y="134952"/>
                  </a:lnTo>
                  <a:lnTo>
                    <a:pt x="120726" y="148263"/>
                  </a:lnTo>
                  <a:lnTo>
                    <a:pt x="122420" y="162477"/>
                  </a:lnTo>
                  <a:lnTo>
                    <a:pt x="123640" y="177099"/>
                  </a:lnTo>
                  <a:lnTo>
                    <a:pt x="124488" y="191781"/>
                  </a:lnTo>
                  <a:lnTo>
                    <a:pt x="124737" y="206048"/>
                  </a:lnTo>
                  <a:lnTo>
                    <a:pt x="123846" y="219241"/>
                  </a:lnTo>
                  <a:lnTo>
                    <a:pt x="121612" y="231104"/>
                  </a:lnTo>
                  <a:lnTo>
                    <a:pt x="117975" y="241560"/>
                  </a:lnTo>
                  <a:lnTo>
                    <a:pt x="112859" y="250526"/>
                  </a:lnTo>
                  <a:lnTo>
                    <a:pt x="106378" y="258115"/>
                  </a:lnTo>
                  <a:lnTo>
                    <a:pt x="98773" y="264571"/>
                  </a:lnTo>
                  <a:lnTo>
                    <a:pt x="90305" y="270158"/>
                  </a:lnTo>
                  <a:lnTo>
                    <a:pt x="81206" y="275109"/>
                  </a:lnTo>
                  <a:lnTo>
                    <a:pt x="71659" y="279607"/>
                  </a:lnTo>
                  <a:lnTo>
                    <a:pt x="61797" y="283789"/>
                  </a:lnTo>
                  <a:lnTo>
                    <a:pt x="51729" y="287753"/>
                  </a:lnTo>
                  <a:lnTo>
                    <a:pt x="41786" y="291611"/>
                  </a:lnTo>
                  <a:lnTo>
                    <a:pt x="31448" y="295977"/>
                  </a:lnTo>
                  <a:lnTo>
                    <a:pt x="18690" y="302356"/>
                  </a:lnTo>
                  <a:lnTo>
                    <a:pt x="0" y="3132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937866" y="1937243"/>
              <a:ext cx="31586" cy="242157"/>
            </a:xfrm>
            <a:custGeom>
              <a:avLst/>
              <a:gdLst/>
              <a:ahLst/>
              <a:cxnLst/>
              <a:rect l="0" t="0" r="0" b="0"/>
              <a:pathLst>
                <a:path w="31586" h="242157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3" y="43078"/>
                  </a:lnTo>
                  <a:lnTo>
                    <a:pt x="3863" y="58280"/>
                  </a:lnTo>
                  <a:lnTo>
                    <a:pt x="6179" y="74104"/>
                  </a:lnTo>
                  <a:lnTo>
                    <a:pt x="8846" y="90420"/>
                  </a:lnTo>
                  <a:lnTo>
                    <a:pt x="11770" y="106937"/>
                  </a:lnTo>
                  <a:lnTo>
                    <a:pt x="14877" y="123245"/>
                  </a:lnTo>
                  <a:lnTo>
                    <a:pt x="18107" y="139136"/>
                  </a:lnTo>
                  <a:lnTo>
                    <a:pt x="21258" y="154584"/>
                  </a:lnTo>
                  <a:lnTo>
                    <a:pt x="23995" y="169650"/>
                  </a:lnTo>
                  <a:lnTo>
                    <a:pt x="26167" y="184399"/>
                  </a:lnTo>
                  <a:lnTo>
                    <a:pt x="27797" y="198303"/>
                  </a:lnTo>
                  <a:lnTo>
                    <a:pt x="29152" y="211608"/>
                  </a:lnTo>
                  <a:lnTo>
                    <a:pt x="30346" y="225484"/>
                  </a:lnTo>
                  <a:lnTo>
                    <a:pt x="31585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874694" y="2032000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128002" y="5733"/>
                  </a:lnTo>
                  <a:lnTo>
                    <a:pt x="119015" y="10017"/>
                  </a:lnTo>
                  <a:lnTo>
                    <a:pt x="109020" y="13228"/>
                  </a:lnTo>
                  <a:lnTo>
                    <a:pt x="98040" y="15761"/>
                  </a:lnTo>
                  <a:lnTo>
                    <a:pt x="86227" y="18107"/>
                  </a:lnTo>
                  <a:lnTo>
                    <a:pt x="73778" y="20555"/>
                  </a:lnTo>
                  <a:lnTo>
                    <a:pt x="61082" y="23249"/>
                  </a:lnTo>
                  <a:lnTo>
                    <a:pt x="47257" y="26637"/>
                  </a:lnTo>
                  <a:lnTo>
                    <a:pt x="28858" y="3213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085264" y="1895129"/>
              <a:ext cx="168457" cy="242157"/>
            </a:xfrm>
            <a:custGeom>
              <a:avLst/>
              <a:gdLst/>
              <a:ahLst/>
              <a:cxnLst/>
              <a:rect l="0" t="0" r="0" b="0"/>
              <a:pathLst>
                <a:path w="168457" h="242157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7" y="34463"/>
                  </a:lnTo>
                  <a:lnTo>
                    <a:pt x="7970" y="46623"/>
                  </a:lnTo>
                  <a:lnTo>
                    <a:pt x="9467" y="59284"/>
                  </a:lnTo>
                  <a:lnTo>
                    <a:pt x="11317" y="72340"/>
                  </a:lnTo>
                  <a:lnTo>
                    <a:pt x="13558" y="85692"/>
                  </a:lnTo>
                  <a:lnTo>
                    <a:pt x="16138" y="99257"/>
                  </a:lnTo>
                  <a:lnTo>
                    <a:pt x="18988" y="112972"/>
                  </a:lnTo>
                  <a:lnTo>
                    <a:pt x="22037" y="126791"/>
                  </a:lnTo>
                  <a:lnTo>
                    <a:pt x="25230" y="140681"/>
                  </a:lnTo>
                  <a:lnTo>
                    <a:pt x="28523" y="154624"/>
                  </a:lnTo>
                  <a:lnTo>
                    <a:pt x="31886" y="168768"/>
                  </a:lnTo>
                  <a:lnTo>
                    <a:pt x="35296" y="183410"/>
                  </a:lnTo>
                  <a:lnTo>
                    <a:pt x="38745" y="198587"/>
                  </a:lnTo>
                  <a:lnTo>
                    <a:pt x="42399" y="211279"/>
                  </a:lnTo>
                  <a:lnTo>
                    <a:pt x="45909" y="217013"/>
                  </a:lnTo>
                  <a:lnTo>
                    <a:pt x="48430" y="215967"/>
                  </a:lnTo>
                  <a:lnTo>
                    <a:pt x="50038" y="210151"/>
                  </a:lnTo>
                  <a:lnTo>
                    <a:pt x="51364" y="201628"/>
                  </a:lnTo>
                  <a:lnTo>
                    <a:pt x="53261" y="192162"/>
                  </a:lnTo>
                  <a:lnTo>
                    <a:pt x="56146" y="182730"/>
                  </a:lnTo>
                  <a:lnTo>
                    <a:pt x="60204" y="173868"/>
                  </a:lnTo>
                  <a:lnTo>
                    <a:pt x="65594" y="165951"/>
                  </a:lnTo>
                  <a:lnTo>
                    <a:pt x="72255" y="159068"/>
                  </a:lnTo>
                  <a:lnTo>
                    <a:pt x="79979" y="153588"/>
                  </a:lnTo>
                  <a:lnTo>
                    <a:pt x="88525" y="150250"/>
                  </a:lnTo>
                  <a:lnTo>
                    <a:pt x="97671" y="149266"/>
                  </a:lnTo>
                  <a:lnTo>
                    <a:pt x="107080" y="150552"/>
                  </a:lnTo>
                  <a:lnTo>
                    <a:pt x="116316" y="153997"/>
                  </a:lnTo>
                  <a:lnTo>
                    <a:pt x="125150" y="159313"/>
                  </a:lnTo>
                  <a:lnTo>
                    <a:pt x="133386" y="166117"/>
                  </a:lnTo>
                  <a:lnTo>
                    <a:pt x="140773" y="174037"/>
                  </a:lnTo>
                  <a:lnTo>
                    <a:pt x="147255" y="182761"/>
                  </a:lnTo>
                  <a:lnTo>
                    <a:pt x="152794" y="191978"/>
                  </a:lnTo>
                  <a:lnTo>
                    <a:pt x="157819" y="202485"/>
                  </a:lnTo>
                  <a:lnTo>
                    <a:pt x="162769" y="217434"/>
                  </a:lnTo>
                  <a:lnTo>
                    <a:pt x="168456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232663" y="1831958"/>
              <a:ext cx="166104" cy="463255"/>
            </a:xfrm>
            <a:custGeom>
              <a:avLst/>
              <a:gdLst/>
              <a:ahLst/>
              <a:cxnLst/>
              <a:rect l="0" t="0" r="0" b="0"/>
              <a:pathLst>
                <a:path w="166104" h="463255">
                  <a:moveTo>
                    <a:pt x="0" y="0"/>
                  </a:moveTo>
                  <a:lnTo>
                    <a:pt x="5935" y="8734"/>
                  </a:lnTo>
                  <a:lnTo>
                    <a:pt x="12139" y="16441"/>
                  </a:lnTo>
                  <a:lnTo>
                    <a:pt x="19235" y="23848"/>
                  </a:lnTo>
                  <a:lnTo>
                    <a:pt x="27175" y="31282"/>
                  </a:lnTo>
                  <a:lnTo>
                    <a:pt x="35822" y="39109"/>
                  </a:lnTo>
                  <a:lnTo>
                    <a:pt x="45016" y="47487"/>
                  </a:lnTo>
                  <a:lnTo>
                    <a:pt x="54616" y="56403"/>
                  </a:lnTo>
                  <a:lnTo>
                    <a:pt x="64506" y="65767"/>
                  </a:lnTo>
                  <a:lnTo>
                    <a:pt x="74594" y="75478"/>
                  </a:lnTo>
                  <a:lnTo>
                    <a:pt x="84654" y="85610"/>
                  </a:lnTo>
                  <a:lnTo>
                    <a:pt x="94335" y="96396"/>
                  </a:lnTo>
                  <a:lnTo>
                    <a:pt x="103472" y="107907"/>
                  </a:lnTo>
                  <a:lnTo>
                    <a:pt x="111913" y="119908"/>
                  </a:lnTo>
                  <a:lnTo>
                    <a:pt x="119436" y="131964"/>
                  </a:lnTo>
                  <a:lnTo>
                    <a:pt x="126020" y="143818"/>
                  </a:lnTo>
                  <a:lnTo>
                    <a:pt x="131951" y="155558"/>
                  </a:lnTo>
                  <a:lnTo>
                    <a:pt x="137708" y="167506"/>
                  </a:lnTo>
                  <a:lnTo>
                    <a:pt x="143579" y="179846"/>
                  </a:lnTo>
                  <a:lnTo>
                    <a:pt x="149337" y="192761"/>
                  </a:lnTo>
                  <a:lnTo>
                    <a:pt x="154372" y="206503"/>
                  </a:lnTo>
                  <a:lnTo>
                    <a:pt x="158387" y="221120"/>
                  </a:lnTo>
                  <a:lnTo>
                    <a:pt x="161405" y="236345"/>
                  </a:lnTo>
                  <a:lnTo>
                    <a:pt x="163587" y="251710"/>
                  </a:lnTo>
                  <a:lnTo>
                    <a:pt x="165123" y="266932"/>
                  </a:lnTo>
                  <a:lnTo>
                    <a:pt x="166019" y="281915"/>
                  </a:lnTo>
                  <a:lnTo>
                    <a:pt x="166103" y="296661"/>
                  </a:lnTo>
                  <a:lnTo>
                    <a:pt x="165350" y="311210"/>
                  </a:lnTo>
                  <a:lnTo>
                    <a:pt x="163862" y="325608"/>
                  </a:lnTo>
                  <a:lnTo>
                    <a:pt x="161792" y="339895"/>
                  </a:lnTo>
                  <a:lnTo>
                    <a:pt x="159285" y="354095"/>
                  </a:lnTo>
                  <a:lnTo>
                    <a:pt x="156297" y="367904"/>
                  </a:lnTo>
                  <a:lnTo>
                    <a:pt x="152612" y="380724"/>
                  </a:lnTo>
                  <a:lnTo>
                    <a:pt x="148176" y="392313"/>
                  </a:lnTo>
                  <a:lnTo>
                    <a:pt x="143230" y="402908"/>
                  </a:lnTo>
                  <a:lnTo>
                    <a:pt x="138218" y="413025"/>
                  </a:lnTo>
                  <a:lnTo>
                    <a:pt x="133408" y="423007"/>
                  </a:lnTo>
                  <a:lnTo>
                    <a:pt x="129030" y="432561"/>
                  </a:lnTo>
                  <a:lnTo>
                    <a:pt x="124928" y="441786"/>
                  </a:lnTo>
                  <a:lnTo>
                    <a:pt x="120747" y="451498"/>
                  </a:lnTo>
                  <a:lnTo>
                    <a:pt x="115814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4" name="Freeform 103"/>
          <p:cNvSpPr/>
          <p:nvPr/>
        </p:nvSpPr>
        <p:spPr>
          <a:xfrm>
            <a:off x="2547896" y="3621803"/>
            <a:ext cx="10530" cy="210571"/>
          </a:xfrm>
          <a:custGeom>
            <a:avLst/>
            <a:gdLst/>
            <a:ahLst/>
            <a:cxnLst/>
            <a:rect l="0" t="0" r="0" b="0"/>
            <a:pathLst>
              <a:path w="10530" h="210571">
                <a:moveTo>
                  <a:pt x="10529" y="0"/>
                </a:moveTo>
                <a:lnTo>
                  <a:pt x="7662" y="8868"/>
                </a:lnTo>
                <a:lnTo>
                  <a:pt x="5520" y="17855"/>
                </a:lnTo>
                <a:lnTo>
                  <a:pt x="3917" y="27856"/>
                </a:lnTo>
                <a:lnTo>
                  <a:pt x="2736" y="39009"/>
                </a:lnTo>
                <a:lnTo>
                  <a:pt x="1887" y="51468"/>
                </a:lnTo>
                <a:lnTo>
                  <a:pt x="1290" y="65180"/>
                </a:lnTo>
                <a:lnTo>
                  <a:pt x="876" y="79943"/>
                </a:lnTo>
                <a:lnTo>
                  <a:pt x="592" y="95520"/>
                </a:lnTo>
                <a:lnTo>
                  <a:pt x="398" y="111689"/>
                </a:lnTo>
                <a:lnTo>
                  <a:pt x="267" y="128096"/>
                </a:lnTo>
                <a:lnTo>
                  <a:pt x="165" y="146180"/>
                </a:lnTo>
                <a:lnTo>
                  <a:pt x="81" y="170881"/>
                </a:lnTo>
                <a:lnTo>
                  <a:pt x="0" y="21057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2638040" y="4527253"/>
            <a:ext cx="4614" cy="242157"/>
          </a:xfrm>
          <a:custGeom>
            <a:avLst/>
            <a:gdLst/>
            <a:ahLst/>
            <a:cxnLst/>
            <a:rect l="0" t="0" r="0" b="0"/>
            <a:pathLst>
              <a:path w="4614" h="242157">
                <a:moveTo>
                  <a:pt x="4613" y="0"/>
                </a:moveTo>
                <a:lnTo>
                  <a:pt x="1813" y="8869"/>
                </a:lnTo>
                <a:lnTo>
                  <a:pt x="311" y="17856"/>
                </a:lnTo>
                <a:lnTo>
                  <a:pt x="0" y="27851"/>
                </a:lnTo>
                <a:lnTo>
                  <a:pt x="506" y="38832"/>
                </a:lnTo>
                <a:lnTo>
                  <a:pt x="1326" y="50643"/>
                </a:lnTo>
                <a:lnTo>
                  <a:pt x="2142" y="63111"/>
                </a:lnTo>
                <a:lnTo>
                  <a:pt x="2826" y="76394"/>
                </a:lnTo>
                <a:lnTo>
                  <a:pt x="3352" y="90972"/>
                </a:lnTo>
                <a:lnTo>
                  <a:pt x="3738" y="106995"/>
                </a:lnTo>
                <a:lnTo>
                  <a:pt x="4013" y="124162"/>
                </a:lnTo>
                <a:lnTo>
                  <a:pt x="4204" y="141908"/>
                </a:lnTo>
                <a:lnTo>
                  <a:pt x="4336" y="159829"/>
                </a:lnTo>
                <a:lnTo>
                  <a:pt x="4426" y="177171"/>
                </a:lnTo>
                <a:lnTo>
                  <a:pt x="4498" y="194571"/>
                </a:lnTo>
                <a:lnTo>
                  <a:pt x="4556" y="214671"/>
                </a:lnTo>
                <a:lnTo>
                  <a:pt x="4613" y="2421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8" name="Group 107"/>
          <p:cNvGrpSpPr/>
          <p:nvPr/>
        </p:nvGrpSpPr>
        <p:grpSpPr>
          <a:xfrm>
            <a:off x="1347647" y="4127171"/>
            <a:ext cx="284271" cy="115814"/>
            <a:chOff x="1347647" y="4127171"/>
            <a:chExt cx="284271" cy="115814"/>
          </a:xfrm>
        </p:grpSpPr>
        <p:sp>
          <p:nvSpPr>
            <p:cNvPr id="106" name="Freeform 105"/>
            <p:cNvSpPr/>
            <p:nvPr/>
          </p:nvSpPr>
          <p:spPr>
            <a:xfrm>
              <a:off x="1431875" y="4127171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64383" y="0"/>
                  </a:lnTo>
                  <a:lnTo>
                    <a:pt x="151112" y="0"/>
                  </a:lnTo>
                  <a:lnTo>
                    <a:pt x="137906" y="0"/>
                  </a:lnTo>
                  <a:lnTo>
                    <a:pt x="124391" y="0"/>
                  </a:lnTo>
                  <a:lnTo>
                    <a:pt x="110234" y="0"/>
                  </a:lnTo>
                  <a:lnTo>
                    <a:pt x="95337" y="4"/>
                  </a:lnTo>
                  <a:lnTo>
                    <a:pt x="80091" y="177"/>
                  </a:lnTo>
                  <a:lnTo>
                    <a:pt x="65241" y="826"/>
                  </a:lnTo>
                  <a:lnTo>
                    <a:pt x="51197" y="2075"/>
                  </a:lnTo>
                  <a:lnTo>
                    <a:pt x="38456" y="3736"/>
                  </a:lnTo>
                  <a:lnTo>
                    <a:pt x="26524" y="5562"/>
                  </a:lnTo>
                  <a:lnTo>
                    <a:pt x="14360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347647" y="4221927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284270" y="0"/>
                  </a:moveTo>
                  <a:lnTo>
                    <a:pt x="272468" y="0"/>
                  </a:lnTo>
                  <a:lnTo>
                    <a:pt x="260698" y="0"/>
                  </a:lnTo>
                  <a:lnTo>
                    <a:pt x="247813" y="5"/>
                  </a:lnTo>
                  <a:lnTo>
                    <a:pt x="234137" y="177"/>
                  </a:lnTo>
                  <a:lnTo>
                    <a:pt x="220458" y="826"/>
                  </a:lnTo>
                  <a:lnTo>
                    <a:pt x="207232" y="2075"/>
                  </a:lnTo>
                  <a:lnTo>
                    <a:pt x="194262" y="3728"/>
                  </a:lnTo>
                  <a:lnTo>
                    <a:pt x="180886" y="5375"/>
                  </a:lnTo>
                  <a:lnTo>
                    <a:pt x="166746" y="6778"/>
                  </a:lnTo>
                  <a:lnTo>
                    <a:pt x="151961" y="7871"/>
                  </a:lnTo>
                  <a:lnTo>
                    <a:pt x="136951" y="8679"/>
                  </a:lnTo>
                  <a:lnTo>
                    <a:pt x="121997" y="9261"/>
                  </a:lnTo>
                  <a:lnTo>
                    <a:pt x="107208" y="9839"/>
                  </a:lnTo>
                  <a:lnTo>
                    <a:pt x="92598" y="10767"/>
                  </a:lnTo>
                  <a:lnTo>
                    <a:pt x="78153" y="12207"/>
                  </a:lnTo>
                  <a:lnTo>
                    <a:pt x="64059" y="13998"/>
                  </a:lnTo>
                  <a:lnTo>
                    <a:pt x="49119" y="15927"/>
                  </a:lnTo>
                  <a:lnTo>
                    <a:pt x="29784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3369119" y="4137699"/>
            <a:ext cx="221099" cy="84229"/>
            <a:chOff x="3369119" y="4137699"/>
            <a:chExt cx="221099" cy="84229"/>
          </a:xfrm>
        </p:grpSpPr>
        <p:sp>
          <p:nvSpPr>
            <p:cNvPr id="109" name="Freeform 108"/>
            <p:cNvSpPr/>
            <p:nvPr/>
          </p:nvSpPr>
          <p:spPr>
            <a:xfrm>
              <a:off x="3411233" y="4137699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10529"/>
                  </a:moveTo>
                  <a:lnTo>
                    <a:pt x="167249" y="10462"/>
                  </a:lnTo>
                  <a:lnTo>
                    <a:pt x="156120" y="9822"/>
                  </a:lnTo>
                  <a:lnTo>
                    <a:pt x="144517" y="8530"/>
                  </a:lnTo>
                  <a:lnTo>
                    <a:pt x="132183" y="6842"/>
                  </a:lnTo>
                  <a:lnTo>
                    <a:pt x="118875" y="5175"/>
                  </a:lnTo>
                  <a:lnTo>
                    <a:pt x="104570" y="3762"/>
                  </a:lnTo>
                  <a:lnTo>
                    <a:pt x="89565" y="2663"/>
                  </a:lnTo>
                  <a:lnTo>
                    <a:pt x="74352" y="1852"/>
                  </a:lnTo>
                  <a:lnTo>
                    <a:pt x="59253" y="1273"/>
                  </a:lnTo>
                  <a:lnTo>
                    <a:pt x="44981" y="867"/>
                  </a:lnTo>
                  <a:lnTo>
                    <a:pt x="31325" y="542"/>
                  </a:lnTo>
                  <a:lnTo>
                    <a:pt x="17091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369119" y="4211399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0"/>
                  </a:moveTo>
                  <a:lnTo>
                    <a:pt x="209363" y="2799"/>
                  </a:lnTo>
                  <a:lnTo>
                    <a:pt x="198234" y="4302"/>
                  </a:lnTo>
                  <a:lnTo>
                    <a:pt x="186631" y="4612"/>
                  </a:lnTo>
                  <a:lnTo>
                    <a:pt x="174297" y="4106"/>
                  </a:lnTo>
                  <a:lnTo>
                    <a:pt x="160989" y="3286"/>
                  </a:lnTo>
                  <a:lnTo>
                    <a:pt x="146684" y="2471"/>
                  </a:lnTo>
                  <a:lnTo>
                    <a:pt x="131679" y="1787"/>
                  </a:lnTo>
                  <a:lnTo>
                    <a:pt x="116466" y="1260"/>
                  </a:lnTo>
                  <a:lnTo>
                    <a:pt x="101353" y="879"/>
                  </a:lnTo>
                  <a:lnTo>
                    <a:pt x="86614" y="777"/>
                  </a:lnTo>
                  <a:lnTo>
                    <a:pt x="72564" y="1233"/>
                  </a:lnTo>
                  <a:lnTo>
                    <a:pt x="59310" y="2350"/>
                  </a:lnTo>
                  <a:lnTo>
                    <a:pt x="47035" y="3921"/>
                  </a:lnTo>
                  <a:lnTo>
                    <a:pt x="34789" y="5677"/>
                  </a:lnTo>
                  <a:lnTo>
                    <a:pt x="20377" y="777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2" name="Freeform 111"/>
          <p:cNvSpPr/>
          <p:nvPr/>
        </p:nvSpPr>
        <p:spPr>
          <a:xfrm>
            <a:off x="6196672" y="3327005"/>
            <a:ext cx="4614" cy="168457"/>
          </a:xfrm>
          <a:custGeom>
            <a:avLst/>
            <a:gdLst/>
            <a:ahLst/>
            <a:cxnLst/>
            <a:rect l="0" t="0" r="0" b="0"/>
            <a:pathLst>
              <a:path w="4614" h="168457">
                <a:moveTo>
                  <a:pt x="4613" y="0"/>
                </a:moveTo>
                <a:lnTo>
                  <a:pt x="1813" y="11735"/>
                </a:lnTo>
                <a:lnTo>
                  <a:pt x="311" y="22864"/>
                </a:lnTo>
                <a:lnTo>
                  <a:pt x="0" y="34467"/>
                </a:lnTo>
                <a:lnTo>
                  <a:pt x="507" y="46801"/>
                </a:lnTo>
                <a:lnTo>
                  <a:pt x="1326" y="60109"/>
                </a:lnTo>
                <a:lnTo>
                  <a:pt x="2141" y="74409"/>
                </a:lnTo>
                <a:lnTo>
                  <a:pt x="2827" y="89384"/>
                </a:lnTo>
                <a:lnTo>
                  <a:pt x="3429" y="106267"/>
                </a:lnTo>
                <a:lnTo>
                  <a:pt x="3994" y="129894"/>
                </a:lnTo>
                <a:lnTo>
                  <a:pt x="4613" y="1684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Freeform 112"/>
          <p:cNvSpPr/>
          <p:nvPr/>
        </p:nvSpPr>
        <p:spPr>
          <a:xfrm>
            <a:off x="6159171" y="4232455"/>
            <a:ext cx="10529" cy="263214"/>
          </a:xfrm>
          <a:custGeom>
            <a:avLst/>
            <a:gdLst/>
            <a:ahLst/>
            <a:cxnLst/>
            <a:rect l="0" t="0" r="0" b="0"/>
            <a:pathLst>
              <a:path w="10529" h="263214">
                <a:moveTo>
                  <a:pt x="0" y="0"/>
                </a:moveTo>
                <a:lnTo>
                  <a:pt x="4" y="8679"/>
                </a:lnTo>
                <a:lnTo>
                  <a:pt x="177" y="21199"/>
                </a:lnTo>
                <a:lnTo>
                  <a:pt x="826" y="36025"/>
                </a:lnTo>
                <a:lnTo>
                  <a:pt x="2074" y="52542"/>
                </a:lnTo>
                <a:lnTo>
                  <a:pt x="3727" y="70353"/>
                </a:lnTo>
                <a:lnTo>
                  <a:pt x="5374" y="89131"/>
                </a:lnTo>
                <a:lnTo>
                  <a:pt x="6778" y="108606"/>
                </a:lnTo>
                <a:lnTo>
                  <a:pt x="7870" y="128410"/>
                </a:lnTo>
                <a:lnTo>
                  <a:pt x="8678" y="148084"/>
                </a:lnTo>
                <a:lnTo>
                  <a:pt x="9257" y="167377"/>
                </a:lnTo>
                <a:lnTo>
                  <a:pt x="9662" y="185878"/>
                </a:lnTo>
                <a:lnTo>
                  <a:pt x="9987" y="204942"/>
                </a:lnTo>
                <a:lnTo>
                  <a:pt x="10259" y="228477"/>
                </a:lnTo>
                <a:lnTo>
                  <a:pt x="10528" y="26321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6" name="Group 115"/>
          <p:cNvGrpSpPr/>
          <p:nvPr/>
        </p:nvGrpSpPr>
        <p:grpSpPr>
          <a:xfrm>
            <a:off x="5516933" y="3853430"/>
            <a:ext cx="1200249" cy="73700"/>
            <a:chOff x="5516933" y="3853430"/>
            <a:chExt cx="1200249" cy="73700"/>
          </a:xfrm>
        </p:grpSpPr>
        <p:sp>
          <p:nvSpPr>
            <p:cNvPr id="114" name="Freeform 113"/>
            <p:cNvSpPr/>
            <p:nvPr/>
          </p:nvSpPr>
          <p:spPr>
            <a:xfrm>
              <a:off x="5516933" y="3895544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230353" y="67"/>
                  </a:lnTo>
                  <a:lnTo>
                    <a:pt x="218583" y="707"/>
                  </a:lnTo>
                  <a:lnTo>
                    <a:pt x="205693" y="2003"/>
                  </a:lnTo>
                  <a:lnTo>
                    <a:pt x="191845" y="3863"/>
                  </a:lnTo>
                  <a:lnTo>
                    <a:pt x="177517" y="6179"/>
                  </a:lnTo>
                  <a:lnTo>
                    <a:pt x="163043" y="8842"/>
                  </a:lnTo>
                  <a:lnTo>
                    <a:pt x="148420" y="11593"/>
                  </a:lnTo>
                  <a:lnTo>
                    <a:pt x="133396" y="14051"/>
                  </a:lnTo>
                  <a:lnTo>
                    <a:pt x="117857" y="16038"/>
                  </a:lnTo>
                  <a:lnTo>
                    <a:pt x="102153" y="17709"/>
                  </a:lnTo>
                  <a:lnTo>
                    <a:pt x="86983" y="19445"/>
                  </a:lnTo>
                  <a:lnTo>
                    <a:pt x="72709" y="21464"/>
                  </a:lnTo>
                  <a:lnTo>
                    <a:pt x="59412" y="23661"/>
                  </a:lnTo>
                  <a:lnTo>
                    <a:pt x="45559" y="25913"/>
                  </a:lnTo>
                  <a:lnTo>
                    <a:pt x="27699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517140" y="3853430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88373" y="67"/>
                  </a:lnTo>
                  <a:lnTo>
                    <a:pt x="177885" y="707"/>
                  </a:lnTo>
                  <a:lnTo>
                    <a:pt x="167574" y="1999"/>
                  </a:lnTo>
                  <a:lnTo>
                    <a:pt x="156927" y="3686"/>
                  </a:lnTo>
                  <a:lnTo>
                    <a:pt x="145287" y="5354"/>
                  </a:lnTo>
                  <a:lnTo>
                    <a:pt x="132395" y="6767"/>
                  </a:lnTo>
                  <a:lnTo>
                    <a:pt x="118489" y="7865"/>
                  </a:lnTo>
                  <a:lnTo>
                    <a:pt x="104086" y="8676"/>
                  </a:lnTo>
                  <a:lnTo>
                    <a:pt x="89552" y="9255"/>
                  </a:lnTo>
                  <a:lnTo>
                    <a:pt x="75080" y="9662"/>
                  </a:lnTo>
                  <a:lnTo>
                    <a:pt x="59046" y="9986"/>
                  </a:lnTo>
                  <a:lnTo>
                    <a:pt x="36688" y="1025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94797" y="193842"/>
            <a:ext cx="1884603" cy="543153"/>
            <a:chOff x="294797" y="193842"/>
            <a:chExt cx="1884603" cy="543153"/>
          </a:xfrm>
        </p:grpSpPr>
        <p:sp>
          <p:nvSpPr>
            <p:cNvPr id="2" name="Freeform 1"/>
            <p:cNvSpPr/>
            <p:nvPr/>
          </p:nvSpPr>
          <p:spPr>
            <a:xfrm>
              <a:off x="442196" y="252683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8674"/>
                  </a:lnTo>
                  <a:lnTo>
                    <a:pt x="0" y="21022"/>
                  </a:lnTo>
                  <a:lnTo>
                    <a:pt x="0" y="35200"/>
                  </a:lnTo>
                  <a:lnTo>
                    <a:pt x="5" y="50454"/>
                  </a:lnTo>
                  <a:lnTo>
                    <a:pt x="178" y="66094"/>
                  </a:lnTo>
                  <a:lnTo>
                    <a:pt x="826" y="81279"/>
                  </a:lnTo>
                  <a:lnTo>
                    <a:pt x="2075" y="95609"/>
                  </a:lnTo>
                  <a:lnTo>
                    <a:pt x="3727" y="109535"/>
                  </a:lnTo>
                  <a:lnTo>
                    <a:pt x="5376" y="124105"/>
                  </a:lnTo>
                  <a:lnTo>
                    <a:pt x="6778" y="139870"/>
                  </a:lnTo>
                  <a:lnTo>
                    <a:pt x="7871" y="156563"/>
                  </a:lnTo>
                  <a:lnTo>
                    <a:pt x="8679" y="173396"/>
                  </a:lnTo>
                  <a:lnTo>
                    <a:pt x="9262" y="189875"/>
                  </a:lnTo>
                  <a:lnTo>
                    <a:pt x="9840" y="206008"/>
                  </a:lnTo>
                  <a:lnTo>
                    <a:pt x="10768" y="222127"/>
                  </a:lnTo>
                  <a:lnTo>
                    <a:pt x="12207" y="238447"/>
                  </a:lnTo>
                  <a:lnTo>
                    <a:pt x="13990" y="255034"/>
                  </a:lnTo>
                  <a:lnTo>
                    <a:pt x="15726" y="271869"/>
                  </a:lnTo>
                  <a:lnTo>
                    <a:pt x="17187" y="288901"/>
                  </a:lnTo>
                  <a:lnTo>
                    <a:pt x="18320" y="305918"/>
                  </a:lnTo>
                  <a:lnTo>
                    <a:pt x="19154" y="322569"/>
                  </a:lnTo>
                  <a:lnTo>
                    <a:pt x="19750" y="338676"/>
                  </a:lnTo>
                  <a:lnTo>
                    <a:pt x="20168" y="353644"/>
                  </a:lnTo>
                  <a:lnTo>
                    <a:pt x="20501" y="367851"/>
                  </a:lnTo>
                  <a:lnTo>
                    <a:pt x="20781" y="382544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4797" y="193842"/>
              <a:ext cx="484312" cy="476370"/>
            </a:xfrm>
            <a:custGeom>
              <a:avLst/>
              <a:gdLst/>
              <a:ahLst/>
              <a:cxnLst/>
              <a:rect l="0" t="0" r="0" b="0"/>
              <a:pathLst>
                <a:path w="484312" h="476370">
                  <a:moveTo>
                    <a:pt x="0" y="79898"/>
                  </a:moveTo>
                  <a:lnTo>
                    <a:pt x="8735" y="76898"/>
                  </a:lnTo>
                  <a:lnTo>
                    <a:pt x="16441" y="73475"/>
                  </a:lnTo>
                  <a:lnTo>
                    <a:pt x="23843" y="69279"/>
                  </a:lnTo>
                  <a:lnTo>
                    <a:pt x="31105" y="64379"/>
                  </a:lnTo>
                  <a:lnTo>
                    <a:pt x="38283" y="58898"/>
                  </a:lnTo>
                  <a:lnTo>
                    <a:pt x="45418" y="52967"/>
                  </a:lnTo>
                  <a:lnTo>
                    <a:pt x="52854" y="46705"/>
                  </a:lnTo>
                  <a:lnTo>
                    <a:pt x="61217" y="40207"/>
                  </a:lnTo>
                  <a:lnTo>
                    <a:pt x="70770" y="33547"/>
                  </a:lnTo>
                  <a:lnTo>
                    <a:pt x="81289" y="26942"/>
                  </a:lnTo>
                  <a:lnTo>
                    <a:pt x="92267" y="20733"/>
                  </a:lnTo>
                  <a:lnTo>
                    <a:pt x="103363" y="15081"/>
                  </a:lnTo>
                  <a:lnTo>
                    <a:pt x="114745" y="10133"/>
                  </a:lnTo>
                  <a:lnTo>
                    <a:pt x="126978" y="6108"/>
                  </a:lnTo>
                  <a:lnTo>
                    <a:pt x="140313" y="3036"/>
                  </a:lnTo>
                  <a:lnTo>
                    <a:pt x="154541" y="955"/>
                  </a:lnTo>
                  <a:lnTo>
                    <a:pt x="169169" y="0"/>
                  </a:lnTo>
                  <a:lnTo>
                    <a:pt x="183860" y="139"/>
                  </a:lnTo>
                  <a:lnTo>
                    <a:pt x="198300" y="1366"/>
                  </a:lnTo>
                  <a:lnTo>
                    <a:pt x="212143" y="3785"/>
                  </a:lnTo>
                  <a:lnTo>
                    <a:pt x="225260" y="7342"/>
                  </a:lnTo>
                  <a:lnTo>
                    <a:pt x="237541" y="12018"/>
                  </a:lnTo>
                  <a:lnTo>
                    <a:pt x="248804" y="17905"/>
                  </a:lnTo>
                  <a:lnTo>
                    <a:pt x="259040" y="24944"/>
                  </a:lnTo>
                  <a:lnTo>
                    <a:pt x="268069" y="33112"/>
                  </a:lnTo>
                  <a:lnTo>
                    <a:pt x="275464" y="42496"/>
                  </a:lnTo>
                  <a:lnTo>
                    <a:pt x="281142" y="53032"/>
                  </a:lnTo>
                  <a:lnTo>
                    <a:pt x="285312" y="64531"/>
                  </a:lnTo>
                  <a:lnTo>
                    <a:pt x="288285" y="76773"/>
                  </a:lnTo>
                  <a:lnTo>
                    <a:pt x="290358" y="89558"/>
                  </a:lnTo>
                  <a:lnTo>
                    <a:pt x="291618" y="102566"/>
                  </a:lnTo>
                  <a:lnTo>
                    <a:pt x="291948" y="115372"/>
                  </a:lnTo>
                  <a:lnTo>
                    <a:pt x="291354" y="127761"/>
                  </a:lnTo>
                  <a:lnTo>
                    <a:pt x="289804" y="139707"/>
                  </a:lnTo>
                  <a:lnTo>
                    <a:pt x="287161" y="151269"/>
                  </a:lnTo>
                  <a:lnTo>
                    <a:pt x="283458" y="162531"/>
                  </a:lnTo>
                  <a:lnTo>
                    <a:pt x="279023" y="173570"/>
                  </a:lnTo>
                  <a:lnTo>
                    <a:pt x="274361" y="184450"/>
                  </a:lnTo>
                  <a:lnTo>
                    <a:pt x="269776" y="195209"/>
                  </a:lnTo>
                  <a:lnTo>
                    <a:pt x="265054" y="205554"/>
                  </a:lnTo>
                  <a:lnTo>
                    <a:pt x="259593" y="214895"/>
                  </a:lnTo>
                  <a:lnTo>
                    <a:pt x="253101" y="222990"/>
                  </a:lnTo>
                  <a:lnTo>
                    <a:pt x="245604" y="229917"/>
                  </a:lnTo>
                  <a:lnTo>
                    <a:pt x="237268" y="235886"/>
                  </a:lnTo>
                  <a:lnTo>
                    <a:pt x="228309" y="241138"/>
                  </a:lnTo>
                  <a:lnTo>
                    <a:pt x="219717" y="246363"/>
                  </a:lnTo>
                  <a:lnTo>
                    <a:pt x="213167" y="252638"/>
                  </a:lnTo>
                  <a:lnTo>
                    <a:pt x="209405" y="260455"/>
                  </a:lnTo>
                  <a:lnTo>
                    <a:pt x="208343" y="269472"/>
                  </a:lnTo>
                  <a:lnTo>
                    <a:pt x="209526" y="278829"/>
                  </a:lnTo>
                  <a:lnTo>
                    <a:pt x="212431" y="287970"/>
                  </a:lnTo>
                  <a:lnTo>
                    <a:pt x="216597" y="296698"/>
                  </a:lnTo>
                  <a:lnTo>
                    <a:pt x="221660" y="305004"/>
                  </a:lnTo>
                  <a:lnTo>
                    <a:pt x="227348" y="312960"/>
                  </a:lnTo>
                  <a:lnTo>
                    <a:pt x="233467" y="320810"/>
                  </a:lnTo>
                  <a:lnTo>
                    <a:pt x="239879" y="328933"/>
                  </a:lnTo>
                  <a:lnTo>
                    <a:pt x="246495" y="337523"/>
                  </a:lnTo>
                  <a:lnTo>
                    <a:pt x="253413" y="346754"/>
                  </a:lnTo>
                  <a:lnTo>
                    <a:pt x="260897" y="356862"/>
                  </a:lnTo>
                  <a:lnTo>
                    <a:pt x="269047" y="367878"/>
                  </a:lnTo>
                  <a:lnTo>
                    <a:pt x="277810" y="379361"/>
                  </a:lnTo>
                  <a:lnTo>
                    <a:pt x="287071" y="390528"/>
                  </a:lnTo>
                  <a:lnTo>
                    <a:pt x="296705" y="400960"/>
                  </a:lnTo>
                  <a:lnTo>
                    <a:pt x="306445" y="410589"/>
                  </a:lnTo>
                  <a:lnTo>
                    <a:pt x="315904" y="419517"/>
                  </a:lnTo>
                  <a:lnTo>
                    <a:pt x="324898" y="427887"/>
                  </a:lnTo>
                  <a:lnTo>
                    <a:pt x="333580" y="435679"/>
                  </a:lnTo>
                  <a:lnTo>
                    <a:pt x="342330" y="442700"/>
                  </a:lnTo>
                  <a:lnTo>
                    <a:pt x="351373" y="448914"/>
                  </a:lnTo>
                  <a:lnTo>
                    <a:pt x="360923" y="454581"/>
                  </a:lnTo>
                  <a:lnTo>
                    <a:pt x="371252" y="460155"/>
                  </a:lnTo>
                  <a:lnTo>
                    <a:pt x="382425" y="465890"/>
                  </a:lnTo>
                  <a:lnTo>
                    <a:pt x="394184" y="471216"/>
                  </a:lnTo>
                  <a:lnTo>
                    <a:pt x="406069" y="474895"/>
                  </a:lnTo>
                  <a:lnTo>
                    <a:pt x="417797" y="476369"/>
                  </a:lnTo>
                  <a:lnTo>
                    <a:pt x="429207" y="475841"/>
                  </a:lnTo>
                  <a:lnTo>
                    <a:pt x="441507" y="473780"/>
                  </a:lnTo>
                  <a:lnTo>
                    <a:pt x="458008" y="468878"/>
                  </a:lnTo>
                  <a:lnTo>
                    <a:pt x="484311" y="4589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52766" y="231626"/>
              <a:ext cx="189514" cy="389556"/>
            </a:xfrm>
            <a:custGeom>
              <a:avLst/>
              <a:gdLst/>
              <a:ahLst/>
              <a:cxnLst/>
              <a:rect l="0" t="0" r="0" b="0"/>
              <a:pathLst>
                <a:path w="189514" h="389556">
                  <a:moveTo>
                    <a:pt x="0" y="0"/>
                  </a:moveTo>
                  <a:lnTo>
                    <a:pt x="67" y="11736"/>
                  </a:lnTo>
                  <a:lnTo>
                    <a:pt x="708" y="22865"/>
                  </a:lnTo>
                  <a:lnTo>
                    <a:pt x="2004" y="34467"/>
                  </a:lnTo>
                  <a:lnTo>
                    <a:pt x="3864" y="46801"/>
                  </a:lnTo>
                  <a:lnTo>
                    <a:pt x="6180" y="60110"/>
                  </a:lnTo>
                  <a:lnTo>
                    <a:pt x="8847" y="74414"/>
                  </a:lnTo>
                  <a:lnTo>
                    <a:pt x="11770" y="89419"/>
                  </a:lnTo>
                  <a:lnTo>
                    <a:pt x="14878" y="104632"/>
                  </a:lnTo>
                  <a:lnTo>
                    <a:pt x="18113" y="119746"/>
                  </a:lnTo>
                  <a:lnTo>
                    <a:pt x="21437" y="134485"/>
                  </a:lnTo>
                  <a:lnTo>
                    <a:pt x="24821" y="148535"/>
                  </a:lnTo>
                  <a:lnTo>
                    <a:pt x="28242" y="161807"/>
                  </a:lnTo>
                  <a:lnTo>
                    <a:pt x="31522" y="174703"/>
                  </a:lnTo>
                  <a:lnTo>
                    <a:pt x="34346" y="187976"/>
                  </a:lnTo>
                  <a:lnTo>
                    <a:pt x="36581" y="202021"/>
                  </a:lnTo>
                  <a:lnTo>
                    <a:pt x="38421" y="216729"/>
                  </a:lnTo>
                  <a:lnTo>
                    <a:pt x="40271" y="231682"/>
                  </a:lnTo>
                  <a:lnTo>
                    <a:pt x="42366" y="246594"/>
                  </a:lnTo>
                  <a:lnTo>
                    <a:pt x="44605" y="261354"/>
                  </a:lnTo>
                  <a:lnTo>
                    <a:pt x="46655" y="275943"/>
                  </a:lnTo>
                  <a:lnTo>
                    <a:pt x="48335" y="290383"/>
                  </a:lnTo>
                  <a:lnTo>
                    <a:pt x="49785" y="304706"/>
                  </a:lnTo>
                  <a:lnTo>
                    <a:pt x="51366" y="318943"/>
                  </a:lnTo>
                  <a:lnTo>
                    <a:pt x="53258" y="333019"/>
                  </a:lnTo>
                  <a:lnTo>
                    <a:pt x="54702" y="343513"/>
                  </a:lnTo>
                  <a:lnTo>
                    <a:pt x="54931" y="346277"/>
                  </a:lnTo>
                  <a:lnTo>
                    <a:pt x="54609" y="342891"/>
                  </a:lnTo>
                  <a:lnTo>
                    <a:pt x="54337" y="335706"/>
                  </a:lnTo>
                  <a:lnTo>
                    <a:pt x="54581" y="326533"/>
                  </a:lnTo>
                  <a:lnTo>
                    <a:pt x="55518" y="316441"/>
                  </a:lnTo>
                  <a:lnTo>
                    <a:pt x="57277" y="306132"/>
                  </a:lnTo>
                  <a:lnTo>
                    <a:pt x="60050" y="296161"/>
                  </a:lnTo>
                  <a:lnTo>
                    <a:pt x="63847" y="286774"/>
                  </a:lnTo>
                  <a:lnTo>
                    <a:pt x="68853" y="278307"/>
                  </a:lnTo>
                  <a:lnTo>
                    <a:pt x="75494" y="271284"/>
                  </a:lnTo>
                  <a:lnTo>
                    <a:pt x="83847" y="265866"/>
                  </a:lnTo>
                  <a:lnTo>
                    <a:pt x="93540" y="262378"/>
                  </a:lnTo>
                  <a:lnTo>
                    <a:pt x="103956" y="261458"/>
                  </a:lnTo>
                  <a:lnTo>
                    <a:pt x="114653" y="263212"/>
                  </a:lnTo>
                  <a:lnTo>
                    <a:pt x="125087" y="267305"/>
                  </a:lnTo>
                  <a:lnTo>
                    <a:pt x="134553" y="273248"/>
                  </a:lnTo>
                  <a:lnTo>
                    <a:pt x="142765" y="280574"/>
                  </a:lnTo>
                  <a:lnTo>
                    <a:pt x="149785" y="288895"/>
                  </a:lnTo>
                  <a:lnTo>
                    <a:pt x="155824" y="297916"/>
                  </a:lnTo>
                  <a:lnTo>
                    <a:pt x="161113" y="307422"/>
                  </a:lnTo>
                  <a:lnTo>
                    <a:pt x="165856" y="317261"/>
                  </a:lnTo>
                  <a:lnTo>
                    <a:pt x="170210" y="327325"/>
                  </a:lnTo>
                  <a:lnTo>
                    <a:pt x="174289" y="337533"/>
                  </a:lnTo>
                  <a:lnTo>
                    <a:pt x="178027" y="347572"/>
                  </a:lnTo>
                  <a:lnTo>
                    <a:pt x="181557" y="357985"/>
                  </a:lnTo>
                  <a:lnTo>
                    <a:pt x="185190" y="370805"/>
                  </a:lnTo>
                  <a:lnTo>
                    <a:pt x="189513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71618" y="463253"/>
              <a:ext cx="119265" cy="157986"/>
            </a:xfrm>
            <a:custGeom>
              <a:avLst/>
              <a:gdLst/>
              <a:ahLst/>
              <a:cxnLst/>
              <a:rect l="0" t="0" r="0" b="0"/>
              <a:pathLst>
                <a:path w="119265" h="157986">
                  <a:moveTo>
                    <a:pt x="75946" y="0"/>
                  </a:moveTo>
                  <a:lnTo>
                    <a:pt x="64345" y="201"/>
                  </a:lnTo>
                  <a:lnTo>
                    <a:pt x="54497" y="2122"/>
                  </a:lnTo>
                  <a:lnTo>
                    <a:pt x="45496" y="6012"/>
                  </a:lnTo>
                  <a:lnTo>
                    <a:pt x="37227" y="11591"/>
                  </a:lnTo>
                  <a:lnTo>
                    <a:pt x="29848" y="18540"/>
                  </a:lnTo>
                  <a:lnTo>
                    <a:pt x="23379" y="26540"/>
                  </a:lnTo>
                  <a:lnTo>
                    <a:pt x="17700" y="35311"/>
                  </a:lnTo>
                  <a:lnTo>
                    <a:pt x="12645" y="44632"/>
                  </a:lnTo>
                  <a:lnTo>
                    <a:pt x="8066" y="54338"/>
                  </a:lnTo>
                  <a:lnTo>
                    <a:pt x="4159" y="64310"/>
                  </a:lnTo>
                  <a:lnTo>
                    <a:pt x="1438" y="74463"/>
                  </a:lnTo>
                  <a:lnTo>
                    <a:pt x="91" y="84739"/>
                  </a:lnTo>
                  <a:lnTo>
                    <a:pt x="0" y="95098"/>
                  </a:lnTo>
                  <a:lnTo>
                    <a:pt x="928" y="105514"/>
                  </a:lnTo>
                  <a:lnTo>
                    <a:pt x="2634" y="115957"/>
                  </a:lnTo>
                  <a:lnTo>
                    <a:pt x="5237" y="126089"/>
                  </a:lnTo>
                  <a:lnTo>
                    <a:pt x="9186" y="135287"/>
                  </a:lnTo>
                  <a:lnTo>
                    <a:pt x="14620" y="143278"/>
                  </a:lnTo>
                  <a:lnTo>
                    <a:pt x="21387" y="149794"/>
                  </a:lnTo>
                  <a:lnTo>
                    <a:pt x="29224" y="154423"/>
                  </a:lnTo>
                  <a:lnTo>
                    <a:pt x="37863" y="157122"/>
                  </a:lnTo>
                  <a:lnTo>
                    <a:pt x="46917" y="157985"/>
                  </a:lnTo>
                  <a:lnTo>
                    <a:pt x="55908" y="157060"/>
                  </a:lnTo>
                  <a:lnTo>
                    <a:pt x="64579" y="154554"/>
                  </a:lnTo>
                  <a:lnTo>
                    <a:pt x="72874" y="150772"/>
                  </a:lnTo>
                  <a:lnTo>
                    <a:pt x="80831" y="146026"/>
                  </a:lnTo>
                  <a:lnTo>
                    <a:pt x="88514" y="140570"/>
                  </a:lnTo>
                  <a:lnTo>
                    <a:pt x="95828" y="134282"/>
                  </a:lnTo>
                  <a:lnTo>
                    <a:pt x="102521" y="126698"/>
                  </a:lnTo>
                  <a:lnTo>
                    <a:pt x="108498" y="117666"/>
                  </a:lnTo>
                  <a:lnTo>
                    <a:pt x="113495" y="107329"/>
                  </a:lnTo>
                  <a:lnTo>
                    <a:pt x="117022" y="95941"/>
                  </a:lnTo>
                  <a:lnTo>
                    <a:pt x="118941" y="83769"/>
                  </a:lnTo>
                  <a:lnTo>
                    <a:pt x="119264" y="71359"/>
                  </a:lnTo>
                  <a:lnTo>
                    <a:pt x="117967" y="59495"/>
                  </a:lnTo>
                  <a:lnTo>
                    <a:pt x="115208" y="48573"/>
                  </a:lnTo>
                  <a:lnTo>
                    <a:pt x="111178" y="39105"/>
                  </a:lnTo>
                  <a:lnTo>
                    <a:pt x="105421" y="31075"/>
                  </a:lnTo>
                  <a:lnTo>
                    <a:pt x="95196" y="24903"/>
                  </a:lnTo>
                  <a:lnTo>
                    <a:pt x="75946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10735" y="498827"/>
              <a:ext cx="210571" cy="164469"/>
            </a:xfrm>
            <a:custGeom>
              <a:avLst/>
              <a:gdLst/>
              <a:ahLst/>
              <a:cxnLst/>
              <a:rect l="0" t="0" r="0" b="0"/>
              <a:pathLst>
                <a:path w="210571" h="164469">
                  <a:moveTo>
                    <a:pt x="0" y="38126"/>
                  </a:moveTo>
                  <a:lnTo>
                    <a:pt x="5801" y="46994"/>
                  </a:lnTo>
                  <a:lnTo>
                    <a:pt x="10725" y="55981"/>
                  </a:lnTo>
                  <a:lnTo>
                    <a:pt x="15228" y="65972"/>
                  </a:lnTo>
                  <a:lnTo>
                    <a:pt x="19449" y="76780"/>
                  </a:lnTo>
                  <a:lnTo>
                    <a:pt x="23462" y="87943"/>
                  </a:lnTo>
                  <a:lnTo>
                    <a:pt x="27324" y="99148"/>
                  </a:lnTo>
                  <a:lnTo>
                    <a:pt x="31076" y="110260"/>
                  </a:lnTo>
                  <a:lnTo>
                    <a:pt x="34751" y="121245"/>
                  </a:lnTo>
                  <a:lnTo>
                    <a:pt x="38336" y="132084"/>
                  </a:lnTo>
                  <a:lnTo>
                    <a:pt x="40520" y="141831"/>
                  </a:lnTo>
                  <a:lnTo>
                    <a:pt x="40004" y="148021"/>
                  </a:lnTo>
                  <a:lnTo>
                    <a:pt x="37847" y="149098"/>
                  </a:lnTo>
                  <a:lnTo>
                    <a:pt x="34915" y="145674"/>
                  </a:lnTo>
                  <a:lnTo>
                    <a:pt x="31797" y="138742"/>
                  </a:lnTo>
                  <a:lnTo>
                    <a:pt x="29002" y="128991"/>
                  </a:lnTo>
                  <a:lnTo>
                    <a:pt x="26746" y="117037"/>
                  </a:lnTo>
                  <a:lnTo>
                    <a:pt x="24873" y="103755"/>
                  </a:lnTo>
                  <a:lnTo>
                    <a:pt x="22991" y="90216"/>
                  </a:lnTo>
                  <a:lnTo>
                    <a:pt x="20876" y="77032"/>
                  </a:lnTo>
                  <a:lnTo>
                    <a:pt x="18790" y="64397"/>
                  </a:lnTo>
                  <a:lnTo>
                    <a:pt x="17374" y="52296"/>
                  </a:lnTo>
                  <a:lnTo>
                    <a:pt x="16951" y="40654"/>
                  </a:lnTo>
                  <a:lnTo>
                    <a:pt x="17838" y="30020"/>
                  </a:lnTo>
                  <a:lnTo>
                    <a:pt x="20494" y="21534"/>
                  </a:lnTo>
                  <a:lnTo>
                    <a:pt x="24987" y="15645"/>
                  </a:lnTo>
                  <a:lnTo>
                    <a:pt x="30920" y="12335"/>
                  </a:lnTo>
                  <a:lnTo>
                    <a:pt x="37651" y="11467"/>
                  </a:lnTo>
                  <a:lnTo>
                    <a:pt x="44726" y="12699"/>
                  </a:lnTo>
                  <a:lnTo>
                    <a:pt x="51913" y="15591"/>
                  </a:lnTo>
                  <a:lnTo>
                    <a:pt x="59111" y="19724"/>
                  </a:lnTo>
                  <a:lnTo>
                    <a:pt x="66277" y="24757"/>
                  </a:lnTo>
                  <a:lnTo>
                    <a:pt x="73240" y="30590"/>
                  </a:lnTo>
                  <a:lnTo>
                    <a:pt x="79697" y="37334"/>
                  </a:lnTo>
                  <a:lnTo>
                    <a:pt x="85515" y="44984"/>
                  </a:lnTo>
                  <a:lnTo>
                    <a:pt x="90406" y="53409"/>
                  </a:lnTo>
                  <a:lnTo>
                    <a:pt x="93861" y="62443"/>
                  </a:lnTo>
                  <a:lnTo>
                    <a:pt x="95739" y="71858"/>
                  </a:lnTo>
                  <a:lnTo>
                    <a:pt x="96265" y="79007"/>
                  </a:lnTo>
                  <a:lnTo>
                    <a:pt x="96200" y="80668"/>
                  </a:lnTo>
                  <a:lnTo>
                    <a:pt x="96489" y="77814"/>
                  </a:lnTo>
                  <a:lnTo>
                    <a:pt x="97454" y="72032"/>
                  </a:lnTo>
                  <a:lnTo>
                    <a:pt x="99076" y="64288"/>
                  </a:lnTo>
                  <a:lnTo>
                    <a:pt x="101235" y="54971"/>
                  </a:lnTo>
                  <a:lnTo>
                    <a:pt x="103808" y="44387"/>
                  </a:lnTo>
                  <a:lnTo>
                    <a:pt x="107010" y="33313"/>
                  </a:lnTo>
                  <a:lnTo>
                    <a:pt x="111370" y="22927"/>
                  </a:lnTo>
                  <a:lnTo>
                    <a:pt x="117083" y="13838"/>
                  </a:lnTo>
                  <a:lnTo>
                    <a:pt x="124039" y="6597"/>
                  </a:lnTo>
                  <a:lnTo>
                    <a:pt x="132004" y="1938"/>
                  </a:lnTo>
                  <a:lnTo>
                    <a:pt x="140724" y="0"/>
                  </a:lnTo>
                  <a:lnTo>
                    <a:pt x="149663" y="614"/>
                  </a:lnTo>
                  <a:lnTo>
                    <a:pt x="158043" y="3593"/>
                  </a:lnTo>
                  <a:lnTo>
                    <a:pt x="165487" y="8590"/>
                  </a:lnTo>
                  <a:lnTo>
                    <a:pt x="171973" y="15176"/>
                  </a:lnTo>
                  <a:lnTo>
                    <a:pt x="177645" y="22950"/>
                  </a:lnTo>
                  <a:lnTo>
                    <a:pt x="182681" y="31584"/>
                  </a:lnTo>
                  <a:lnTo>
                    <a:pt x="187081" y="40988"/>
                  </a:lnTo>
                  <a:lnTo>
                    <a:pt x="190673" y="51285"/>
                  </a:lnTo>
                  <a:lnTo>
                    <a:pt x="193432" y="62468"/>
                  </a:lnTo>
                  <a:lnTo>
                    <a:pt x="195625" y="74249"/>
                  </a:lnTo>
                  <a:lnTo>
                    <a:pt x="197714" y="86157"/>
                  </a:lnTo>
                  <a:lnTo>
                    <a:pt x="199969" y="97904"/>
                  </a:lnTo>
                  <a:lnTo>
                    <a:pt x="202325" y="109329"/>
                  </a:lnTo>
                  <a:lnTo>
                    <a:pt x="204702" y="121641"/>
                  </a:lnTo>
                  <a:lnTo>
                    <a:pt x="207312" y="138154"/>
                  </a:lnTo>
                  <a:lnTo>
                    <a:pt x="210570" y="1644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21305" y="273740"/>
              <a:ext cx="204731" cy="363030"/>
            </a:xfrm>
            <a:custGeom>
              <a:avLst/>
              <a:gdLst/>
              <a:ahLst/>
              <a:cxnLst/>
              <a:rect l="0" t="0" r="0" b="0"/>
              <a:pathLst>
                <a:path w="204731" h="363030">
                  <a:moveTo>
                    <a:pt x="0" y="0"/>
                  </a:moveTo>
                  <a:lnTo>
                    <a:pt x="2934" y="14602"/>
                  </a:lnTo>
                  <a:lnTo>
                    <a:pt x="5716" y="27873"/>
                  </a:lnTo>
                  <a:lnTo>
                    <a:pt x="8616" y="41079"/>
                  </a:lnTo>
                  <a:lnTo>
                    <a:pt x="11656" y="54594"/>
                  </a:lnTo>
                  <a:lnTo>
                    <a:pt x="14821" y="68751"/>
                  </a:lnTo>
                  <a:lnTo>
                    <a:pt x="18085" y="83657"/>
                  </a:lnTo>
                  <a:lnTo>
                    <a:pt x="21423" y="99249"/>
                  </a:lnTo>
                  <a:lnTo>
                    <a:pt x="24814" y="115395"/>
                  </a:lnTo>
                  <a:lnTo>
                    <a:pt x="28239" y="131960"/>
                  </a:lnTo>
                  <a:lnTo>
                    <a:pt x="31521" y="148828"/>
                  </a:lnTo>
                  <a:lnTo>
                    <a:pt x="34345" y="165911"/>
                  </a:lnTo>
                  <a:lnTo>
                    <a:pt x="36581" y="183133"/>
                  </a:lnTo>
                  <a:lnTo>
                    <a:pt x="38421" y="200122"/>
                  </a:lnTo>
                  <a:lnTo>
                    <a:pt x="40271" y="216229"/>
                  </a:lnTo>
                  <a:lnTo>
                    <a:pt x="42366" y="231183"/>
                  </a:lnTo>
                  <a:lnTo>
                    <a:pt x="44605" y="245360"/>
                  </a:lnTo>
                  <a:lnTo>
                    <a:pt x="46655" y="259568"/>
                  </a:lnTo>
                  <a:lnTo>
                    <a:pt x="48326" y="274245"/>
                  </a:lnTo>
                  <a:lnTo>
                    <a:pt x="49412" y="288169"/>
                  </a:lnTo>
                  <a:lnTo>
                    <a:pt x="49004" y="297593"/>
                  </a:lnTo>
                  <a:lnTo>
                    <a:pt x="46794" y="300212"/>
                  </a:lnTo>
                  <a:lnTo>
                    <a:pt x="43952" y="297357"/>
                  </a:lnTo>
                  <a:lnTo>
                    <a:pt x="41418" y="290736"/>
                  </a:lnTo>
                  <a:lnTo>
                    <a:pt x="40201" y="281606"/>
                  </a:lnTo>
                  <a:lnTo>
                    <a:pt x="40712" y="270827"/>
                  </a:lnTo>
                  <a:lnTo>
                    <a:pt x="42869" y="259291"/>
                  </a:lnTo>
                  <a:lnTo>
                    <a:pt x="46384" y="247981"/>
                  </a:lnTo>
                  <a:lnTo>
                    <a:pt x="50942" y="237405"/>
                  </a:lnTo>
                  <a:lnTo>
                    <a:pt x="56425" y="227824"/>
                  </a:lnTo>
                  <a:lnTo>
                    <a:pt x="62921" y="219448"/>
                  </a:lnTo>
                  <a:lnTo>
                    <a:pt x="70402" y="212265"/>
                  </a:lnTo>
                  <a:lnTo>
                    <a:pt x="78881" y="206422"/>
                  </a:lnTo>
                  <a:lnTo>
                    <a:pt x="88482" y="202310"/>
                  </a:lnTo>
                  <a:lnTo>
                    <a:pt x="99157" y="199991"/>
                  </a:lnTo>
                  <a:lnTo>
                    <a:pt x="110411" y="199397"/>
                  </a:lnTo>
                  <a:lnTo>
                    <a:pt x="121425" y="200509"/>
                  </a:lnTo>
                  <a:lnTo>
                    <a:pt x="131755" y="203146"/>
                  </a:lnTo>
                  <a:lnTo>
                    <a:pt x="141315" y="207015"/>
                  </a:lnTo>
                  <a:lnTo>
                    <a:pt x="150197" y="211821"/>
                  </a:lnTo>
                  <a:lnTo>
                    <a:pt x="158542" y="217308"/>
                  </a:lnTo>
                  <a:lnTo>
                    <a:pt x="166486" y="223278"/>
                  </a:lnTo>
                  <a:lnTo>
                    <a:pt x="174142" y="229584"/>
                  </a:lnTo>
                  <a:lnTo>
                    <a:pt x="181586" y="236130"/>
                  </a:lnTo>
                  <a:lnTo>
                    <a:pt x="188554" y="243170"/>
                  </a:lnTo>
                  <a:lnTo>
                    <a:pt x="194476" y="251267"/>
                  </a:lnTo>
                  <a:lnTo>
                    <a:pt x="199118" y="260642"/>
                  </a:lnTo>
                  <a:lnTo>
                    <a:pt x="202402" y="271041"/>
                  </a:lnTo>
                  <a:lnTo>
                    <a:pt x="204240" y="281940"/>
                  </a:lnTo>
                  <a:lnTo>
                    <a:pt x="204730" y="292969"/>
                  </a:lnTo>
                  <a:lnTo>
                    <a:pt x="203941" y="303797"/>
                  </a:lnTo>
                  <a:lnTo>
                    <a:pt x="201824" y="314061"/>
                  </a:lnTo>
                  <a:lnTo>
                    <a:pt x="198473" y="323621"/>
                  </a:lnTo>
                  <a:lnTo>
                    <a:pt x="193937" y="332361"/>
                  </a:lnTo>
                  <a:lnTo>
                    <a:pt x="188144" y="340093"/>
                  </a:lnTo>
                  <a:lnTo>
                    <a:pt x="181168" y="346811"/>
                  </a:lnTo>
                  <a:lnTo>
                    <a:pt x="173043" y="352493"/>
                  </a:lnTo>
                  <a:lnTo>
                    <a:pt x="163687" y="357021"/>
                  </a:lnTo>
                  <a:lnTo>
                    <a:pt x="153175" y="360429"/>
                  </a:lnTo>
                  <a:lnTo>
                    <a:pt x="141862" y="362567"/>
                  </a:lnTo>
                  <a:lnTo>
                    <a:pt x="130277" y="363029"/>
                  </a:lnTo>
                  <a:lnTo>
                    <a:pt x="118750" y="361741"/>
                  </a:lnTo>
                  <a:lnTo>
                    <a:pt x="107572" y="358757"/>
                  </a:lnTo>
                  <a:lnTo>
                    <a:pt x="97065" y="354089"/>
                  </a:lnTo>
                  <a:lnTo>
                    <a:pt x="87343" y="347925"/>
                  </a:lnTo>
                  <a:lnTo>
                    <a:pt x="78633" y="341013"/>
                  </a:lnTo>
                  <a:lnTo>
                    <a:pt x="70525" y="333881"/>
                  </a:lnTo>
                  <a:lnTo>
                    <a:pt x="62305" y="325908"/>
                  </a:lnTo>
                  <a:lnTo>
                    <a:pt x="52643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85571" y="442196"/>
              <a:ext cx="110891" cy="175997"/>
            </a:xfrm>
            <a:custGeom>
              <a:avLst/>
              <a:gdLst/>
              <a:ahLst/>
              <a:cxnLst/>
              <a:rect l="0" t="0" r="0" b="0"/>
              <a:pathLst>
                <a:path w="110891" h="175997">
                  <a:moveTo>
                    <a:pt x="9475" y="10529"/>
                  </a:moveTo>
                  <a:lnTo>
                    <a:pt x="6609" y="19464"/>
                  </a:lnTo>
                  <a:lnTo>
                    <a:pt x="4467" y="29091"/>
                  </a:lnTo>
                  <a:lnTo>
                    <a:pt x="2864" y="40379"/>
                  </a:lnTo>
                  <a:lnTo>
                    <a:pt x="1683" y="53046"/>
                  </a:lnTo>
                  <a:lnTo>
                    <a:pt x="834" y="66526"/>
                  </a:lnTo>
                  <a:lnTo>
                    <a:pt x="241" y="80393"/>
                  </a:lnTo>
                  <a:lnTo>
                    <a:pt x="0" y="94256"/>
                  </a:lnTo>
                  <a:lnTo>
                    <a:pt x="364" y="107699"/>
                  </a:lnTo>
                  <a:lnTo>
                    <a:pt x="1428" y="120543"/>
                  </a:lnTo>
                  <a:lnTo>
                    <a:pt x="3296" y="132638"/>
                  </a:lnTo>
                  <a:lnTo>
                    <a:pt x="6153" y="143775"/>
                  </a:lnTo>
                  <a:lnTo>
                    <a:pt x="10012" y="153922"/>
                  </a:lnTo>
                  <a:lnTo>
                    <a:pt x="15061" y="162722"/>
                  </a:lnTo>
                  <a:lnTo>
                    <a:pt x="21732" y="169430"/>
                  </a:lnTo>
                  <a:lnTo>
                    <a:pt x="30102" y="173825"/>
                  </a:lnTo>
                  <a:lnTo>
                    <a:pt x="39637" y="175980"/>
                  </a:lnTo>
                  <a:lnTo>
                    <a:pt x="49414" y="175996"/>
                  </a:lnTo>
                  <a:lnTo>
                    <a:pt x="58869" y="174148"/>
                  </a:lnTo>
                  <a:lnTo>
                    <a:pt x="67655" y="170486"/>
                  </a:lnTo>
                  <a:lnTo>
                    <a:pt x="75476" y="164763"/>
                  </a:lnTo>
                  <a:lnTo>
                    <a:pt x="82286" y="157033"/>
                  </a:lnTo>
                  <a:lnTo>
                    <a:pt x="88215" y="147760"/>
                  </a:lnTo>
                  <a:lnTo>
                    <a:pt x="93447" y="137627"/>
                  </a:lnTo>
                  <a:lnTo>
                    <a:pt x="98155" y="127106"/>
                  </a:lnTo>
                  <a:lnTo>
                    <a:pt x="102320" y="116281"/>
                  </a:lnTo>
                  <a:lnTo>
                    <a:pt x="105746" y="104955"/>
                  </a:lnTo>
                  <a:lnTo>
                    <a:pt x="108381" y="93045"/>
                  </a:lnTo>
                  <a:lnTo>
                    <a:pt x="110151" y="80759"/>
                  </a:lnTo>
                  <a:lnTo>
                    <a:pt x="110890" y="68504"/>
                  </a:lnTo>
                  <a:lnTo>
                    <a:pt x="110612" y="56526"/>
                  </a:lnTo>
                  <a:lnTo>
                    <a:pt x="109621" y="45143"/>
                  </a:lnTo>
                  <a:lnTo>
                    <a:pt x="108326" y="33607"/>
                  </a:lnTo>
                  <a:lnTo>
                    <a:pt x="106612" y="19791"/>
                  </a:lnTo>
                  <a:lnTo>
                    <a:pt x="10423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55925" y="434381"/>
              <a:ext cx="144181" cy="213803"/>
            </a:xfrm>
            <a:custGeom>
              <a:avLst/>
              <a:gdLst/>
              <a:ahLst/>
              <a:cxnLst/>
              <a:rect l="0" t="0" r="0" b="0"/>
              <a:pathLst>
                <a:path w="144181" h="213803">
                  <a:moveTo>
                    <a:pt x="112862" y="7815"/>
                  </a:moveTo>
                  <a:lnTo>
                    <a:pt x="103994" y="4949"/>
                  </a:lnTo>
                  <a:lnTo>
                    <a:pt x="95007" y="2807"/>
                  </a:lnTo>
                  <a:lnTo>
                    <a:pt x="85016" y="1208"/>
                  </a:lnTo>
                  <a:lnTo>
                    <a:pt x="74208" y="200"/>
                  </a:lnTo>
                  <a:lnTo>
                    <a:pt x="63045" y="0"/>
                  </a:lnTo>
                  <a:lnTo>
                    <a:pt x="51844" y="661"/>
                  </a:lnTo>
                  <a:lnTo>
                    <a:pt x="40905" y="2245"/>
                  </a:lnTo>
                  <a:lnTo>
                    <a:pt x="30569" y="4905"/>
                  </a:lnTo>
                  <a:lnTo>
                    <a:pt x="20970" y="8630"/>
                  </a:lnTo>
                  <a:lnTo>
                    <a:pt x="12544" y="13589"/>
                  </a:lnTo>
                  <a:lnTo>
                    <a:pt x="6088" y="20198"/>
                  </a:lnTo>
                  <a:lnTo>
                    <a:pt x="1868" y="28526"/>
                  </a:lnTo>
                  <a:lnTo>
                    <a:pt x="0" y="38034"/>
                  </a:lnTo>
                  <a:lnTo>
                    <a:pt x="708" y="47792"/>
                  </a:lnTo>
                  <a:lnTo>
                    <a:pt x="3856" y="57230"/>
                  </a:lnTo>
                  <a:lnTo>
                    <a:pt x="9205" y="65834"/>
                  </a:lnTo>
                  <a:lnTo>
                    <a:pt x="16599" y="73001"/>
                  </a:lnTo>
                  <a:lnTo>
                    <a:pt x="25752" y="78560"/>
                  </a:lnTo>
                  <a:lnTo>
                    <a:pt x="36302" y="82833"/>
                  </a:lnTo>
                  <a:lnTo>
                    <a:pt x="47898" y="86415"/>
                  </a:lnTo>
                  <a:lnTo>
                    <a:pt x="60245" y="89728"/>
                  </a:lnTo>
                  <a:lnTo>
                    <a:pt x="72958" y="93145"/>
                  </a:lnTo>
                  <a:lnTo>
                    <a:pt x="85565" y="97060"/>
                  </a:lnTo>
                  <a:lnTo>
                    <a:pt x="97813" y="101632"/>
                  </a:lnTo>
                  <a:lnTo>
                    <a:pt x="109324" y="106994"/>
                  </a:lnTo>
                  <a:lnTo>
                    <a:pt x="119530" y="113343"/>
                  </a:lnTo>
                  <a:lnTo>
                    <a:pt x="128237" y="120687"/>
                  </a:lnTo>
                  <a:lnTo>
                    <a:pt x="135252" y="128889"/>
                  </a:lnTo>
                  <a:lnTo>
                    <a:pt x="140225" y="137764"/>
                  </a:lnTo>
                  <a:lnTo>
                    <a:pt x="143158" y="147135"/>
                  </a:lnTo>
                  <a:lnTo>
                    <a:pt x="144180" y="156697"/>
                  </a:lnTo>
                  <a:lnTo>
                    <a:pt x="143362" y="166036"/>
                  </a:lnTo>
                  <a:lnTo>
                    <a:pt x="140918" y="174940"/>
                  </a:lnTo>
                  <a:lnTo>
                    <a:pt x="136839" y="183222"/>
                  </a:lnTo>
                  <a:lnTo>
                    <a:pt x="130829" y="190639"/>
                  </a:lnTo>
                  <a:lnTo>
                    <a:pt x="122898" y="197142"/>
                  </a:lnTo>
                  <a:lnTo>
                    <a:pt x="113318" y="202679"/>
                  </a:lnTo>
                  <a:lnTo>
                    <a:pt x="102447" y="207108"/>
                  </a:lnTo>
                  <a:lnTo>
                    <a:pt x="90622" y="210455"/>
                  </a:lnTo>
                  <a:lnTo>
                    <a:pt x="78276" y="212721"/>
                  </a:lnTo>
                  <a:lnTo>
                    <a:pt x="65923" y="213802"/>
                  </a:lnTo>
                  <a:lnTo>
                    <a:pt x="53855" y="213751"/>
                  </a:lnTo>
                  <a:lnTo>
                    <a:pt x="42595" y="212717"/>
                  </a:lnTo>
                  <a:lnTo>
                    <a:pt x="31894" y="210644"/>
                  </a:lnTo>
                  <a:lnTo>
                    <a:pt x="20813" y="206234"/>
                  </a:lnTo>
                  <a:lnTo>
                    <a:pt x="7577" y="1973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7968" y="663295"/>
              <a:ext cx="1410820" cy="73700"/>
            </a:xfrm>
            <a:custGeom>
              <a:avLst/>
              <a:gdLst/>
              <a:ahLst/>
              <a:cxnLst/>
              <a:rect l="0" t="0" r="0" b="0"/>
              <a:pathLst>
                <a:path w="1410820" h="73700">
                  <a:moveTo>
                    <a:pt x="1410819" y="31585"/>
                  </a:moveTo>
                  <a:lnTo>
                    <a:pt x="1399017" y="31518"/>
                  </a:lnTo>
                  <a:lnTo>
                    <a:pt x="1387248" y="30878"/>
                  </a:lnTo>
                  <a:lnTo>
                    <a:pt x="1374358" y="29586"/>
                  </a:lnTo>
                  <a:lnTo>
                    <a:pt x="1360510" y="27899"/>
                  </a:lnTo>
                  <a:lnTo>
                    <a:pt x="1346182" y="26231"/>
                  </a:lnTo>
                  <a:lnTo>
                    <a:pt x="1331708" y="24813"/>
                  </a:lnTo>
                  <a:lnTo>
                    <a:pt x="1317085" y="23542"/>
                  </a:lnTo>
                  <a:lnTo>
                    <a:pt x="1302061" y="22083"/>
                  </a:lnTo>
                  <a:lnTo>
                    <a:pt x="1286513" y="20255"/>
                  </a:lnTo>
                  <a:lnTo>
                    <a:pt x="1270463" y="18197"/>
                  </a:lnTo>
                  <a:lnTo>
                    <a:pt x="1253996" y="16269"/>
                  </a:lnTo>
                  <a:lnTo>
                    <a:pt x="1237219" y="14670"/>
                  </a:lnTo>
                  <a:lnTo>
                    <a:pt x="1220546" y="13275"/>
                  </a:lnTo>
                  <a:lnTo>
                    <a:pt x="1204657" y="11731"/>
                  </a:lnTo>
                  <a:lnTo>
                    <a:pt x="1189853" y="9845"/>
                  </a:lnTo>
                  <a:lnTo>
                    <a:pt x="1175777" y="7748"/>
                  </a:lnTo>
                  <a:lnTo>
                    <a:pt x="1161639" y="5794"/>
                  </a:lnTo>
                  <a:lnTo>
                    <a:pt x="1146968" y="4182"/>
                  </a:lnTo>
                  <a:lnTo>
                    <a:pt x="1131483" y="2948"/>
                  </a:lnTo>
                  <a:lnTo>
                    <a:pt x="1114937" y="2044"/>
                  </a:lnTo>
                  <a:lnTo>
                    <a:pt x="1097316" y="1402"/>
                  </a:lnTo>
                  <a:lnTo>
                    <a:pt x="1078767" y="954"/>
                  </a:lnTo>
                  <a:lnTo>
                    <a:pt x="1059493" y="645"/>
                  </a:lnTo>
                  <a:lnTo>
                    <a:pt x="1039678" y="435"/>
                  </a:lnTo>
                  <a:lnTo>
                    <a:pt x="1019476" y="292"/>
                  </a:lnTo>
                  <a:lnTo>
                    <a:pt x="999003" y="196"/>
                  </a:lnTo>
                  <a:lnTo>
                    <a:pt x="978341" y="131"/>
                  </a:lnTo>
                  <a:lnTo>
                    <a:pt x="957551" y="88"/>
                  </a:lnTo>
                  <a:lnTo>
                    <a:pt x="936673" y="58"/>
                  </a:lnTo>
                  <a:lnTo>
                    <a:pt x="915737" y="39"/>
                  </a:lnTo>
                  <a:lnTo>
                    <a:pt x="894760" y="26"/>
                  </a:lnTo>
                  <a:lnTo>
                    <a:pt x="873757" y="17"/>
                  </a:lnTo>
                  <a:lnTo>
                    <a:pt x="852745" y="11"/>
                  </a:lnTo>
                  <a:lnTo>
                    <a:pt x="832058" y="8"/>
                  </a:lnTo>
                  <a:lnTo>
                    <a:pt x="812314" y="5"/>
                  </a:lnTo>
                  <a:lnTo>
                    <a:pt x="793765" y="3"/>
                  </a:lnTo>
                  <a:lnTo>
                    <a:pt x="776020" y="2"/>
                  </a:lnTo>
                  <a:lnTo>
                    <a:pt x="758265" y="1"/>
                  </a:lnTo>
                  <a:lnTo>
                    <a:pt x="740026" y="1"/>
                  </a:lnTo>
                  <a:lnTo>
                    <a:pt x="721502" y="1"/>
                  </a:lnTo>
                  <a:lnTo>
                    <a:pt x="703359" y="0"/>
                  </a:lnTo>
                  <a:lnTo>
                    <a:pt x="685970" y="5"/>
                  </a:lnTo>
                  <a:lnTo>
                    <a:pt x="669547" y="177"/>
                  </a:lnTo>
                  <a:lnTo>
                    <a:pt x="654291" y="826"/>
                  </a:lnTo>
                  <a:lnTo>
                    <a:pt x="640178" y="2074"/>
                  </a:lnTo>
                  <a:lnTo>
                    <a:pt x="626870" y="3727"/>
                  </a:lnTo>
                  <a:lnTo>
                    <a:pt x="613845" y="5375"/>
                  </a:lnTo>
                  <a:lnTo>
                    <a:pt x="600764" y="6778"/>
                  </a:lnTo>
                  <a:lnTo>
                    <a:pt x="587007" y="7871"/>
                  </a:lnTo>
                  <a:lnTo>
                    <a:pt x="571634" y="8679"/>
                  </a:lnTo>
                  <a:lnTo>
                    <a:pt x="554299" y="9261"/>
                  </a:lnTo>
                  <a:lnTo>
                    <a:pt x="535792" y="9839"/>
                  </a:lnTo>
                  <a:lnTo>
                    <a:pt x="517677" y="10767"/>
                  </a:lnTo>
                  <a:lnTo>
                    <a:pt x="500817" y="12207"/>
                  </a:lnTo>
                  <a:lnTo>
                    <a:pt x="484738" y="13989"/>
                  </a:lnTo>
                  <a:lnTo>
                    <a:pt x="468049" y="15725"/>
                  </a:lnTo>
                  <a:lnTo>
                    <a:pt x="449967" y="17191"/>
                  </a:lnTo>
                  <a:lnTo>
                    <a:pt x="430362" y="18497"/>
                  </a:lnTo>
                  <a:lnTo>
                    <a:pt x="409425" y="19979"/>
                  </a:lnTo>
                  <a:lnTo>
                    <a:pt x="387443" y="21829"/>
                  </a:lnTo>
                  <a:lnTo>
                    <a:pt x="364848" y="24071"/>
                  </a:lnTo>
                  <a:lnTo>
                    <a:pt x="342168" y="26655"/>
                  </a:lnTo>
                  <a:lnTo>
                    <a:pt x="319694" y="29507"/>
                  </a:lnTo>
                  <a:lnTo>
                    <a:pt x="297353" y="32559"/>
                  </a:lnTo>
                  <a:lnTo>
                    <a:pt x="274821" y="35753"/>
                  </a:lnTo>
                  <a:lnTo>
                    <a:pt x="251922" y="39043"/>
                  </a:lnTo>
                  <a:lnTo>
                    <a:pt x="228795" y="42234"/>
                  </a:lnTo>
                  <a:lnTo>
                    <a:pt x="205802" y="44998"/>
                  </a:lnTo>
                  <a:lnTo>
                    <a:pt x="183145" y="47192"/>
                  </a:lnTo>
                  <a:lnTo>
                    <a:pt x="160861" y="49005"/>
                  </a:lnTo>
                  <a:lnTo>
                    <a:pt x="138905" y="50836"/>
                  </a:lnTo>
                  <a:lnTo>
                    <a:pt x="117223" y="52923"/>
                  </a:lnTo>
                  <a:lnTo>
                    <a:pt x="96239" y="55327"/>
                  </a:lnTo>
                  <a:lnTo>
                    <a:pt x="76819" y="58019"/>
                  </a:lnTo>
                  <a:lnTo>
                    <a:pt x="59326" y="60940"/>
                  </a:lnTo>
                  <a:lnTo>
                    <a:pt x="44075" y="63879"/>
                  </a:lnTo>
                  <a:lnTo>
                    <a:pt x="30094" y="66777"/>
                  </a:lnTo>
                  <a:lnTo>
                    <a:pt x="16160" y="6988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10943" y="484310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59587" y="2867"/>
                  </a:lnTo>
                  <a:lnTo>
                    <a:pt x="150600" y="5009"/>
                  </a:lnTo>
                  <a:lnTo>
                    <a:pt x="140605" y="6612"/>
                  </a:lnTo>
                  <a:lnTo>
                    <a:pt x="129624" y="7793"/>
                  </a:lnTo>
                  <a:lnTo>
                    <a:pt x="117813" y="8641"/>
                  </a:lnTo>
                  <a:lnTo>
                    <a:pt x="105354" y="9239"/>
                  </a:lnTo>
                  <a:lnTo>
                    <a:pt x="92417" y="9653"/>
                  </a:lnTo>
                  <a:lnTo>
                    <a:pt x="79136" y="9937"/>
                  </a:lnTo>
                  <a:lnTo>
                    <a:pt x="65628" y="10131"/>
                  </a:lnTo>
                  <a:lnTo>
                    <a:pt x="52381" y="10262"/>
                  </a:lnTo>
                  <a:lnTo>
                    <a:pt x="38854" y="10364"/>
                  </a:lnTo>
                  <a:lnTo>
                    <a:pt x="22744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2308833" y="2205917"/>
            <a:ext cx="1442404" cy="1158136"/>
          </a:xfrm>
          <a:custGeom>
            <a:avLst/>
            <a:gdLst/>
            <a:ahLst/>
            <a:cxnLst/>
            <a:rect l="0" t="0" r="0" b="0"/>
            <a:pathLst>
              <a:path w="1442404" h="1158136">
                <a:moveTo>
                  <a:pt x="0" y="1158135"/>
                </a:moveTo>
                <a:lnTo>
                  <a:pt x="324637" y="0"/>
                </a:lnTo>
                <a:lnTo>
                  <a:pt x="1442403" y="0"/>
                </a:lnTo>
                <a:lnTo>
                  <a:pt x="1117767" y="1158135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3182698" y="2132218"/>
            <a:ext cx="10530" cy="242156"/>
          </a:xfrm>
          <a:custGeom>
            <a:avLst/>
            <a:gdLst/>
            <a:ahLst/>
            <a:cxnLst/>
            <a:rect l="0" t="0" r="0" b="0"/>
            <a:pathLst>
              <a:path w="10530" h="242156">
                <a:moveTo>
                  <a:pt x="10529" y="0"/>
                </a:moveTo>
                <a:lnTo>
                  <a:pt x="7662" y="11802"/>
                </a:lnTo>
                <a:lnTo>
                  <a:pt x="5520" y="23571"/>
                </a:lnTo>
                <a:lnTo>
                  <a:pt x="3917" y="36462"/>
                </a:lnTo>
                <a:lnTo>
                  <a:pt x="2737" y="50310"/>
                </a:lnTo>
                <a:lnTo>
                  <a:pt x="1888" y="64638"/>
                </a:lnTo>
                <a:lnTo>
                  <a:pt x="1290" y="79107"/>
                </a:lnTo>
                <a:lnTo>
                  <a:pt x="876" y="93557"/>
                </a:lnTo>
                <a:lnTo>
                  <a:pt x="592" y="107933"/>
                </a:lnTo>
                <a:lnTo>
                  <a:pt x="398" y="122232"/>
                </a:lnTo>
                <a:lnTo>
                  <a:pt x="268" y="136629"/>
                </a:lnTo>
                <a:lnTo>
                  <a:pt x="180" y="151448"/>
                </a:lnTo>
                <a:lnTo>
                  <a:pt x="121" y="166812"/>
                </a:lnTo>
                <a:lnTo>
                  <a:pt x="80" y="182134"/>
                </a:lnTo>
                <a:lnTo>
                  <a:pt x="50" y="197812"/>
                </a:lnTo>
                <a:lnTo>
                  <a:pt x="24" y="216343"/>
                </a:lnTo>
                <a:lnTo>
                  <a:pt x="0" y="24215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3488025" y="2774456"/>
            <a:ext cx="221099" cy="10530"/>
          </a:xfrm>
          <a:custGeom>
            <a:avLst/>
            <a:gdLst/>
            <a:ahLst/>
            <a:cxnLst/>
            <a:rect l="0" t="0" r="0" b="0"/>
            <a:pathLst>
              <a:path w="221099" h="10530">
                <a:moveTo>
                  <a:pt x="221098" y="0"/>
                </a:moveTo>
                <a:lnTo>
                  <a:pt x="209363" y="67"/>
                </a:lnTo>
                <a:lnTo>
                  <a:pt x="198234" y="707"/>
                </a:lnTo>
                <a:lnTo>
                  <a:pt x="186635" y="1999"/>
                </a:lnTo>
                <a:lnTo>
                  <a:pt x="174474" y="3686"/>
                </a:lnTo>
                <a:lnTo>
                  <a:pt x="161815" y="5354"/>
                </a:lnTo>
                <a:lnTo>
                  <a:pt x="148759" y="6768"/>
                </a:lnTo>
                <a:lnTo>
                  <a:pt x="135406" y="7866"/>
                </a:lnTo>
                <a:lnTo>
                  <a:pt x="121841" y="8676"/>
                </a:lnTo>
                <a:lnTo>
                  <a:pt x="108126" y="9256"/>
                </a:lnTo>
                <a:lnTo>
                  <a:pt x="94307" y="9661"/>
                </a:lnTo>
                <a:lnTo>
                  <a:pt x="80417" y="9941"/>
                </a:lnTo>
                <a:lnTo>
                  <a:pt x="66492" y="10132"/>
                </a:lnTo>
                <a:lnTo>
                  <a:pt x="52962" y="10262"/>
                </a:lnTo>
                <a:lnTo>
                  <a:pt x="39213" y="10364"/>
                </a:lnTo>
                <a:lnTo>
                  <a:pt x="22919" y="10448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2925402" y="3258767"/>
            <a:ext cx="15142" cy="284270"/>
          </a:xfrm>
          <a:custGeom>
            <a:avLst/>
            <a:gdLst/>
            <a:ahLst/>
            <a:cxnLst/>
            <a:rect l="0" t="0" r="0" b="0"/>
            <a:pathLst>
              <a:path w="15142" h="284270">
                <a:moveTo>
                  <a:pt x="4612" y="0"/>
                </a:moveTo>
                <a:lnTo>
                  <a:pt x="1813" y="8801"/>
                </a:lnTo>
                <a:lnTo>
                  <a:pt x="311" y="17148"/>
                </a:lnTo>
                <a:lnTo>
                  <a:pt x="0" y="25856"/>
                </a:lnTo>
                <a:lnTo>
                  <a:pt x="506" y="35322"/>
                </a:lnTo>
                <a:lnTo>
                  <a:pt x="1326" y="46114"/>
                </a:lnTo>
                <a:lnTo>
                  <a:pt x="2141" y="58408"/>
                </a:lnTo>
                <a:lnTo>
                  <a:pt x="2825" y="71900"/>
                </a:lnTo>
                <a:lnTo>
                  <a:pt x="3352" y="86019"/>
                </a:lnTo>
                <a:lnTo>
                  <a:pt x="3742" y="100359"/>
                </a:lnTo>
                <a:lnTo>
                  <a:pt x="4190" y="114561"/>
                </a:lnTo>
                <a:lnTo>
                  <a:pt x="5030" y="128244"/>
                </a:lnTo>
                <a:lnTo>
                  <a:pt x="6410" y="141261"/>
                </a:lnTo>
                <a:lnTo>
                  <a:pt x="8153" y="153815"/>
                </a:lnTo>
                <a:lnTo>
                  <a:pt x="9863" y="166325"/>
                </a:lnTo>
                <a:lnTo>
                  <a:pt x="11307" y="179045"/>
                </a:lnTo>
                <a:lnTo>
                  <a:pt x="12427" y="192048"/>
                </a:lnTo>
                <a:lnTo>
                  <a:pt x="13254" y="205318"/>
                </a:lnTo>
                <a:lnTo>
                  <a:pt x="13844" y="218792"/>
                </a:lnTo>
                <a:lnTo>
                  <a:pt x="14258" y="232002"/>
                </a:lnTo>
                <a:lnTo>
                  <a:pt x="14589" y="245492"/>
                </a:lnTo>
                <a:lnTo>
                  <a:pt x="14866" y="261567"/>
                </a:lnTo>
                <a:lnTo>
                  <a:pt x="15141" y="28426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2308833" y="2837627"/>
            <a:ext cx="273742" cy="21058"/>
          </a:xfrm>
          <a:custGeom>
            <a:avLst/>
            <a:gdLst/>
            <a:ahLst/>
            <a:cxnLst/>
            <a:rect l="0" t="0" r="0" b="0"/>
            <a:pathLst>
              <a:path w="273742" h="21058">
                <a:moveTo>
                  <a:pt x="273741" y="0"/>
                </a:moveTo>
                <a:lnTo>
                  <a:pt x="262073" y="67"/>
                </a:lnTo>
                <a:lnTo>
                  <a:pt x="251584" y="707"/>
                </a:lnTo>
                <a:lnTo>
                  <a:pt x="241273" y="1999"/>
                </a:lnTo>
                <a:lnTo>
                  <a:pt x="230626" y="3686"/>
                </a:lnTo>
                <a:lnTo>
                  <a:pt x="218986" y="5354"/>
                </a:lnTo>
                <a:lnTo>
                  <a:pt x="206094" y="6768"/>
                </a:lnTo>
                <a:lnTo>
                  <a:pt x="192188" y="7866"/>
                </a:lnTo>
                <a:lnTo>
                  <a:pt x="177785" y="8676"/>
                </a:lnTo>
                <a:lnTo>
                  <a:pt x="163251" y="9260"/>
                </a:lnTo>
                <a:lnTo>
                  <a:pt x="148918" y="9839"/>
                </a:lnTo>
                <a:lnTo>
                  <a:pt x="135148" y="10767"/>
                </a:lnTo>
                <a:lnTo>
                  <a:pt x="122071" y="12207"/>
                </a:lnTo>
                <a:lnTo>
                  <a:pt x="109478" y="13989"/>
                </a:lnTo>
                <a:lnTo>
                  <a:pt x="96941" y="15725"/>
                </a:lnTo>
                <a:lnTo>
                  <a:pt x="84208" y="17187"/>
                </a:lnTo>
                <a:lnTo>
                  <a:pt x="71232" y="18322"/>
                </a:lnTo>
                <a:lnTo>
                  <a:pt x="56501" y="19281"/>
                </a:lnTo>
                <a:lnTo>
                  <a:pt x="35361" y="20145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6014798" y="2175516"/>
            <a:ext cx="1168666" cy="1168664"/>
          </a:xfrm>
          <a:custGeom>
            <a:avLst/>
            <a:gdLst/>
            <a:ahLst/>
            <a:cxnLst/>
            <a:rect l="0" t="0" r="0" b="0"/>
            <a:pathLst>
              <a:path w="1168666" h="1168664">
                <a:moveTo>
                  <a:pt x="1168665" y="0"/>
                </a:moveTo>
                <a:lnTo>
                  <a:pt x="1168665" y="1168663"/>
                </a:lnTo>
                <a:lnTo>
                  <a:pt x="0" y="116866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6572809" y="2101817"/>
            <a:ext cx="10529" cy="221099"/>
          </a:xfrm>
          <a:custGeom>
            <a:avLst/>
            <a:gdLst/>
            <a:ahLst/>
            <a:cxnLst/>
            <a:rect l="0" t="0" r="0" b="0"/>
            <a:pathLst>
              <a:path w="10529" h="221099">
                <a:moveTo>
                  <a:pt x="10528" y="0"/>
                </a:moveTo>
                <a:lnTo>
                  <a:pt x="10462" y="14602"/>
                </a:lnTo>
                <a:lnTo>
                  <a:pt x="9821" y="27873"/>
                </a:lnTo>
                <a:lnTo>
                  <a:pt x="8529" y="41074"/>
                </a:lnTo>
                <a:lnTo>
                  <a:pt x="6842" y="54416"/>
                </a:lnTo>
                <a:lnTo>
                  <a:pt x="5173" y="67924"/>
                </a:lnTo>
                <a:lnTo>
                  <a:pt x="3761" y="81578"/>
                </a:lnTo>
                <a:lnTo>
                  <a:pt x="2663" y="95344"/>
                </a:lnTo>
                <a:lnTo>
                  <a:pt x="1852" y="109193"/>
                </a:lnTo>
                <a:lnTo>
                  <a:pt x="1273" y="123102"/>
                </a:lnTo>
                <a:lnTo>
                  <a:pt x="868" y="137052"/>
                </a:lnTo>
                <a:lnTo>
                  <a:pt x="588" y="151030"/>
                </a:lnTo>
                <a:lnTo>
                  <a:pt x="396" y="165010"/>
                </a:lnTo>
                <a:lnTo>
                  <a:pt x="267" y="178378"/>
                </a:lnTo>
                <a:lnTo>
                  <a:pt x="164" y="191256"/>
                </a:lnTo>
                <a:lnTo>
                  <a:pt x="81" y="204776"/>
                </a:lnTo>
                <a:lnTo>
                  <a:pt x="0" y="22109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5856871" y="2796698"/>
            <a:ext cx="242156" cy="10529"/>
          </a:xfrm>
          <a:custGeom>
            <a:avLst/>
            <a:gdLst/>
            <a:ahLst/>
            <a:cxnLst/>
            <a:rect l="0" t="0" r="0" b="0"/>
            <a:pathLst>
              <a:path w="242156" h="10529">
                <a:moveTo>
                  <a:pt x="242155" y="0"/>
                </a:moveTo>
                <a:lnTo>
                  <a:pt x="227486" y="0"/>
                </a:lnTo>
                <a:lnTo>
                  <a:pt x="213575" y="0"/>
                </a:lnTo>
                <a:lnTo>
                  <a:pt x="199082" y="0"/>
                </a:lnTo>
                <a:lnTo>
                  <a:pt x="184054" y="0"/>
                </a:lnTo>
                <a:lnTo>
                  <a:pt x="168877" y="0"/>
                </a:lnTo>
                <a:lnTo>
                  <a:pt x="153810" y="0"/>
                </a:lnTo>
                <a:lnTo>
                  <a:pt x="138945" y="0"/>
                </a:lnTo>
                <a:lnTo>
                  <a:pt x="124285" y="0"/>
                </a:lnTo>
                <a:lnTo>
                  <a:pt x="109802" y="4"/>
                </a:lnTo>
                <a:lnTo>
                  <a:pt x="95619" y="177"/>
                </a:lnTo>
                <a:lnTo>
                  <a:pt x="82009" y="826"/>
                </a:lnTo>
                <a:lnTo>
                  <a:pt x="69078" y="2074"/>
                </a:lnTo>
                <a:lnTo>
                  <a:pt x="56837" y="3735"/>
                </a:lnTo>
                <a:lnTo>
                  <a:pt x="43881" y="5562"/>
                </a:lnTo>
                <a:lnTo>
                  <a:pt x="26834" y="7716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6572809" y="3281009"/>
            <a:ext cx="31587" cy="210571"/>
          </a:xfrm>
          <a:custGeom>
            <a:avLst/>
            <a:gdLst/>
            <a:ahLst/>
            <a:cxnLst/>
            <a:rect l="0" t="0" r="0" b="0"/>
            <a:pathLst>
              <a:path w="31587" h="210571">
                <a:moveTo>
                  <a:pt x="0" y="0"/>
                </a:moveTo>
                <a:lnTo>
                  <a:pt x="2933" y="14534"/>
                </a:lnTo>
                <a:lnTo>
                  <a:pt x="5716" y="27165"/>
                </a:lnTo>
                <a:lnTo>
                  <a:pt x="8610" y="39075"/>
                </a:lnTo>
                <a:lnTo>
                  <a:pt x="11479" y="50729"/>
                </a:lnTo>
                <a:lnTo>
                  <a:pt x="13995" y="62570"/>
                </a:lnTo>
                <a:lnTo>
                  <a:pt x="16011" y="74810"/>
                </a:lnTo>
                <a:lnTo>
                  <a:pt x="17696" y="87478"/>
                </a:lnTo>
                <a:lnTo>
                  <a:pt x="19439" y="100517"/>
                </a:lnTo>
                <a:lnTo>
                  <a:pt x="21461" y="113847"/>
                </a:lnTo>
                <a:lnTo>
                  <a:pt x="23648" y="127391"/>
                </a:lnTo>
                <a:lnTo>
                  <a:pt x="25665" y="141089"/>
                </a:lnTo>
                <a:lnTo>
                  <a:pt x="27319" y="154877"/>
                </a:lnTo>
                <a:lnTo>
                  <a:pt x="28584" y="168116"/>
                </a:lnTo>
                <a:lnTo>
                  <a:pt x="29645" y="180892"/>
                </a:lnTo>
                <a:lnTo>
                  <a:pt x="30592" y="194328"/>
                </a:lnTo>
                <a:lnTo>
                  <a:pt x="31586" y="21057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7067649" y="2802614"/>
            <a:ext cx="178985" cy="4613"/>
          </a:xfrm>
          <a:custGeom>
            <a:avLst/>
            <a:gdLst/>
            <a:ahLst/>
            <a:cxnLst/>
            <a:rect l="0" t="0" r="0" b="0"/>
            <a:pathLst>
              <a:path w="178985" h="4613">
                <a:moveTo>
                  <a:pt x="178984" y="4612"/>
                </a:moveTo>
                <a:lnTo>
                  <a:pt x="170116" y="1812"/>
                </a:lnTo>
                <a:lnTo>
                  <a:pt x="161129" y="311"/>
                </a:lnTo>
                <a:lnTo>
                  <a:pt x="151133" y="0"/>
                </a:lnTo>
                <a:lnTo>
                  <a:pt x="140153" y="506"/>
                </a:lnTo>
                <a:lnTo>
                  <a:pt x="128342" y="1325"/>
                </a:lnTo>
                <a:lnTo>
                  <a:pt x="115883" y="2141"/>
                </a:lnTo>
                <a:lnTo>
                  <a:pt x="102945" y="2825"/>
                </a:lnTo>
                <a:lnTo>
                  <a:pt x="89665" y="3351"/>
                </a:lnTo>
                <a:lnTo>
                  <a:pt x="76152" y="3737"/>
                </a:lnTo>
                <a:lnTo>
                  <a:pt x="62704" y="4013"/>
                </a:lnTo>
                <a:lnTo>
                  <a:pt x="48276" y="4235"/>
                </a:lnTo>
                <a:lnTo>
                  <a:pt x="29366" y="4423"/>
                </a:lnTo>
                <a:lnTo>
                  <a:pt x="0" y="46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2343242" y="231626"/>
            <a:ext cx="7774645" cy="695180"/>
            <a:chOff x="2343242" y="231626"/>
            <a:chExt cx="7774645" cy="695180"/>
          </a:xfrm>
        </p:grpSpPr>
        <p:sp>
          <p:nvSpPr>
            <p:cNvPr id="23" name="Freeform 22"/>
            <p:cNvSpPr/>
            <p:nvPr/>
          </p:nvSpPr>
          <p:spPr>
            <a:xfrm>
              <a:off x="2343242" y="271782"/>
              <a:ext cx="204655" cy="517856"/>
            </a:xfrm>
            <a:custGeom>
              <a:avLst/>
              <a:gdLst/>
              <a:ahLst/>
              <a:cxnLst/>
              <a:rect l="0" t="0" r="0" b="0"/>
              <a:pathLst>
                <a:path w="204655" h="517856">
                  <a:moveTo>
                    <a:pt x="4612" y="507326"/>
                  </a:moveTo>
                  <a:lnTo>
                    <a:pt x="1813" y="498525"/>
                  </a:lnTo>
                  <a:lnTo>
                    <a:pt x="311" y="490178"/>
                  </a:lnTo>
                  <a:lnTo>
                    <a:pt x="0" y="481470"/>
                  </a:lnTo>
                  <a:lnTo>
                    <a:pt x="506" y="472004"/>
                  </a:lnTo>
                  <a:lnTo>
                    <a:pt x="1326" y="461212"/>
                  </a:lnTo>
                  <a:lnTo>
                    <a:pt x="2146" y="448914"/>
                  </a:lnTo>
                  <a:lnTo>
                    <a:pt x="3003" y="435249"/>
                  </a:lnTo>
                  <a:lnTo>
                    <a:pt x="4177" y="420482"/>
                  </a:lnTo>
                  <a:lnTo>
                    <a:pt x="5812" y="404883"/>
                  </a:lnTo>
                  <a:lnTo>
                    <a:pt x="7740" y="388682"/>
                  </a:lnTo>
                  <a:lnTo>
                    <a:pt x="9580" y="372056"/>
                  </a:lnTo>
                  <a:lnTo>
                    <a:pt x="11119" y="355129"/>
                  </a:lnTo>
                  <a:lnTo>
                    <a:pt x="12474" y="337832"/>
                  </a:lnTo>
                  <a:lnTo>
                    <a:pt x="13992" y="319920"/>
                  </a:lnTo>
                  <a:lnTo>
                    <a:pt x="15864" y="301310"/>
                  </a:lnTo>
                  <a:lnTo>
                    <a:pt x="18123" y="282065"/>
                  </a:lnTo>
                  <a:lnTo>
                    <a:pt x="20717" y="262307"/>
                  </a:lnTo>
                  <a:lnTo>
                    <a:pt x="23573" y="242165"/>
                  </a:lnTo>
                  <a:lnTo>
                    <a:pt x="26456" y="221911"/>
                  </a:lnTo>
                  <a:lnTo>
                    <a:pt x="29005" y="201933"/>
                  </a:lnTo>
                  <a:lnTo>
                    <a:pt x="31053" y="182426"/>
                  </a:lnTo>
                  <a:lnTo>
                    <a:pt x="32766" y="163565"/>
                  </a:lnTo>
                  <a:lnTo>
                    <a:pt x="34530" y="145586"/>
                  </a:lnTo>
                  <a:lnTo>
                    <a:pt x="36571" y="128523"/>
                  </a:lnTo>
                  <a:lnTo>
                    <a:pt x="38944" y="112097"/>
                  </a:lnTo>
                  <a:lnTo>
                    <a:pt x="41616" y="95832"/>
                  </a:lnTo>
                  <a:lnTo>
                    <a:pt x="44524" y="79444"/>
                  </a:lnTo>
                  <a:lnTo>
                    <a:pt x="47442" y="62993"/>
                  </a:lnTo>
                  <a:lnTo>
                    <a:pt x="50015" y="46789"/>
                  </a:lnTo>
                  <a:lnTo>
                    <a:pt x="52084" y="31024"/>
                  </a:lnTo>
                  <a:lnTo>
                    <a:pt x="54000" y="16694"/>
                  </a:lnTo>
                  <a:lnTo>
                    <a:pt x="57172" y="5690"/>
                  </a:lnTo>
                  <a:lnTo>
                    <a:pt x="62610" y="0"/>
                  </a:lnTo>
                  <a:lnTo>
                    <a:pt x="68983" y="208"/>
                  </a:lnTo>
                  <a:lnTo>
                    <a:pt x="74713" y="4515"/>
                  </a:lnTo>
                  <a:lnTo>
                    <a:pt x="79634" y="12055"/>
                  </a:lnTo>
                  <a:lnTo>
                    <a:pt x="83995" y="22261"/>
                  </a:lnTo>
                  <a:lnTo>
                    <a:pt x="88013" y="34563"/>
                  </a:lnTo>
                  <a:lnTo>
                    <a:pt x="91831" y="48436"/>
                  </a:lnTo>
                  <a:lnTo>
                    <a:pt x="95529" y="63436"/>
                  </a:lnTo>
                  <a:lnTo>
                    <a:pt x="99157" y="78902"/>
                  </a:lnTo>
                  <a:lnTo>
                    <a:pt x="102741" y="93974"/>
                  </a:lnTo>
                  <a:lnTo>
                    <a:pt x="106294" y="108233"/>
                  </a:lnTo>
                  <a:lnTo>
                    <a:pt x="109661" y="122111"/>
                  </a:lnTo>
                  <a:lnTo>
                    <a:pt x="112542" y="136651"/>
                  </a:lnTo>
                  <a:lnTo>
                    <a:pt x="114816" y="152395"/>
                  </a:lnTo>
                  <a:lnTo>
                    <a:pt x="116682" y="169076"/>
                  </a:lnTo>
                  <a:lnTo>
                    <a:pt x="118549" y="185899"/>
                  </a:lnTo>
                  <a:lnTo>
                    <a:pt x="120659" y="202363"/>
                  </a:lnTo>
                  <a:lnTo>
                    <a:pt x="123079" y="218147"/>
                  </a:lnTo>
                  <a:lnTo>
                    <a:pt x="125782" y="232967"/>
                  </a:lnTo>
                  <a:lnTo>
                    <a:pt x="128715" y="246793"/>
                  </a:lnTo>
                  <a:lnTo>
                    <a:pt x="131820" y="260246"/>
                  </a:lnTo>
                  <a:lnTo>
                    <a:pt x="135050" y="274432"/>
                  </a:lnTo>
                  <a:lnTo>
                    <a:pt x="138369" y="289903"/>
                  </a:lnTo>
                  <a:lnTo>
                    <a:pt x="141749" y="306213"/>
                  </a:lnTo>
                  <a:lnTo>
                    <a:pt x="145171" y="322248"/>
                  </a:lnTo>
                  <a:lnTo>
                    <a:pt x="148621" y="337366"/>
                  </a:lnTo>
                  <a:lnTo>
                    <a:pt x="152091" y="351431"/>
                  </a:lnTo>
                  <a:lnTo>
                    <a:pt x="155574" y="364556"/>
                  </a:lnTo>
                  <a:lnTo>
                    <a:pt x="159066" y="376940"/>
                  </a:lnTo>
                  <a:lnTo>
                    <a:pt x="162564" y="388934"/>
                  </a:lnTo>
                  <a:lnTo>
                    <a:pt x="166065" y="401001"/>
                  </a:lnTo>
                  <a:lnTo>
                    <a:pt x="169570" y="413386"/>
                  </a:lnTo>
                  <a:lnTo>
                    <a:pt x="173076" y="425980"/>
                  </a:lnTo>
                  <a:lnTo>
                    <a:pt x="176583" y="438435"/>
                  </a:lnTo>
                  <a:lnTo>
                    <a:pt x="180091" y="450549"/>
                  </a:lnTo>
                  <a:lnTo>
                    <a:pt x="183640" y="462221"/>
                  </a:lnTo>
                  <a:lnTo>
                    <a:pt x="187766" y="474724"/>
                  </a:lnTo>
                  <a:lnTo>
                    <a:pt x="193948" y="491392"/>
                  </a:lnTo>
                  <a:lnTo>
                    <a:pt x="204654" y="517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358383" y="610652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96484" y="2934"/>
                  </a:lnTo>
                  <a:lnTo>
                    <a:pt x="88137" y="5716"/>
                  </a:lnTo>
                  <a:lnTo>
                    <a:pt x="79438" y="8616"/>
                  </a:lnTo>
                  <a:lnTo>
                    <a:pt x="70317" y="11656"/>
                  </a:lnTo>
                  <a:lnTo>
                    <a:pt x="60822" y="14821"/>
                  </a:lnTo>
                  <a:lnTo>
                    <a:pt x="51039" y="18085"/>
                  </a:lnTo>
                  <a:lnTo>
                    <a:pt x="41307" y="21464"/>
                  </a:lnTo>
                  <a:lnTo>
                    <a:pt x="31142" y="25453"/>
                  </a:lnTo>
                  <a:lnTo>
                    <a:pt x="18535" y="315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21637" y="540539"/>
              <a:ext cx="148418" cy="386267"/>
            </a:xfrm>
            <a:custGeom>
              <a:avLst/>
              <a:gdLst/>
              <a:ahLst/>
              <a:cxnLst/>
              <a:rect l="0" t="0" r="0" b="0"/>
              <a:pathLst>
                <a:path w="148418" h="386267">
                  <a:moveTo>
                    <a:pt x="0" y="133284"/>
                  </a:moveTo>
                  <a:lnTo>
                    <a:pt x="2934" y="142220"/>
                  </a:lnTo>
                  <a:lnTo>
                    <a:pt x="5716" y="151847"/>
                  </a:lnTo>
                  <a:lnTo>
                    <a:pt x="8611" y="163134"/>
                  </a:lnTo>
                  <a:lnTo>
                    <a:pt x="11478" y="175802"/>
                  </a:lnTo>
                  <a:lnTo>
                    <a:pt x="13995" y="189281"/>
                  </a:lnTo>
                  <a:lnTo>
                    <a:pt x="16011" y="203153"/>
                  </a:lnTo>
                  <a:lnTo>
                    <a:pt x="17696" y="217189"/>
                  </a:lnTo>
                  <a:lnTo>
                    <a:pt x="19439" y="231280"/>
                  </a:lnTo>
                  <a:lnTo>
                    <a:pt x="21465" y="245382"/>
                  </a:lnTo>
                  <a:lnTo>
                    <a:pt x="23827" y="259475"/>
                  </a:lnTo>
                  <a:lnTo>
                    <a:pt x="26492" y="273557"/>
                  </a:lnTo>
                  <a:lnTo>
                    <a:pt x="29393" y="287628"/>
                  </a:lnTo>
                  <a:lnTo>
                    <a:pt x="32308" y="301689"/>
                  </a:lnTo>
                  <a:lnTo>
                    <a:pt x="34879" y="315743"/>
                  </a:lnTo>
                  <a:lnTo>
                    <a:pt x="36936" y="329793"/>
                  </a:lnTo>
                  <a:lnTo>
                    <a:pt x="38486" y="343838"/>
                  </a:lnTo>
                  <a:lnTo>
                    <a:pt x="39607" y="357882"/>
                  </a:lnTo>
                  <a:lnTo>
                    <a:pt x="40401" y="371836"/>
                  </a:lnTo>
                  <a:lnTo>
                    <a:pt x="40976" y="382643"/>
                  </a:lnTo>
                  <a:lnTo>
                    <a:pt x="41237" y="386266"/>
                  </a:lnTo>
                  <a:lnTo>
                    <a:pt x="40869" y="383625"/>
                  </a:lnTo>
                  <a:lnTo>
                    <a:pt x="39788" y="376760"/>
                  </a:lnTo>
                  <a:lnTo>
                    <a:pt x="38235" y="367072"/>
                  </a:lnTo>
                  <a:lnTo>
                    <a:pt x="36645" y="355260"/>
                  </a:lnTo>
                  <a:lnTo>
                    <a:pt x="35273" y="341817"/>
                  </a:lnTo>
                  <a:lnTo>
                    <a:pt x="34029" y="327319"/>
                  </a:lnTo>
                  <a:lnTo>
                    <a:pt x="32586" y="312410"/>
                  </a:lnTo>
                  <a:lnTo>
                    <a:pt x="30762" y="297474"/>
                  </a:lnTo>
                  <a:lnTo>
                    <a:pt x="28538" y="282506"/>
                  </a:lnTo>
                  <a:lnTo>
                    <a:pt x="25965" y="267233"/>
                  </a:lnTo>
                  <a:lnTo>
                    <a:pt x="23125" y="251510"/>
                  </a:lnTo>
                  <a:lnTo>
                    <a:pt x="20251" y="235339"/>
                  </a:lnTo>
                  <a:lnTo>
                    <a:pt x="17708" y="218789"/>
                  </a:lnTo>
                  <a:lnTo>
                    <a:pt x="15669" y="201952"/>
                  </a:lnTo>
                  <a:lnTo>
                    <a:pt x="14132" y="185067"/>
                  </a:lnTo>
                  <a:lnTo>
                    <a:pt x="13018" y="168504"/>
                  </a:lnTo>
                  <a:lnTo>
                    <a:pt x="12231" y="152439"/>
                  </a:lnTo>
                  <a:lnTo>
                    <a:pt x="11685" y="136872"/>
                  </a:lnTo>
                  <a:lnTo>
                    <a:pt x="11310" y="121725"/>
                  </a:lnTo>
                  <a:lnTo>
                    <a:pt x="11059" y="106904"/>
                  </a:lnTo>
                  <a:lnTo>
                    <a:pt x="11059" y="92322"/>
                  </a:lnTo>
                  <a:lnTo>
                    <a:pt x="11591" y="77911"/>
                  </a:lnTo>
                  <a:lnTo>
                    <a:pt x="12770" y="63628"/>
                  </a:lnTo>
                  <a:lnTo>
                    <a:pt x="14716" y="49763"/>
                  </a:lnTo>
                  <a:lnTo>
                    <a:pt x="17626" y="36906"/>
                  </a:lnTo>
                  <a:lnTo>
                    <a:pt x="21516" y="25310"/>
                  </a:lnTo>
                  <a:lnTo>
                    <a:pt x="26417" y="15389"/>
                  </a:lnTo>
                  <a:lnTo>
                    <a:pt x="32456" y="7854"/>
                  </a:lnTo>
                  <a:lnTo>
                    <a:pt x="39592" y="2869"/>
                  </a:lnTo>
                  <a:lnTo>
                    <a:pt x="47655" y="301"/>
                  </a:lnTo>
                  <a:lnTo>
                    <a:pt x="56437" y="0"/>
                  </a:lnTo>
                  <a:lnTo>
                    <a:pt x="65745" y="1644"/>
                  </a:lnTo>
                  <a:lnTo>
                    <a:pt x="75266" y="4829"/>
                  </a:lnTo>
                  <a:lnTo>
                    <a:pt x="84577" y="9165"/>
                  </a:lnTo>
                  <a:lnTo>
                    <a:pt x="93466" y="14339"/>
                  </a:lnTo>
                  <a:lnTo>
                    <a:pt x="101909" y="20266"/>
                  </a:lnTo>
                  <a:lnTo>
                    <a:pt x="109966" y="27076"/>
                  </a:lnTo>
                  <a:lnTo>
                    <a:pt x="117717" y="34773"/>
                  </a:lnTo>
                  <a:lnTo>
                    <a:pt x="125076" y="43400"/>
                  </a:lnTo>
                  <a:lnTo>
                    <a:pt x="131799" y="53102"/>
                  </a:lnTo>
                  <a:lnTo>
                    <a:pt x="137796" y="63855"/>
                  </a:lnTo>
                  <a:lnTo>
                    <a:pt x="142807" y="75501"/>
                  </a:lnTo>
                  <a:lnTo>
                    <a:pt x="146342" y="87842"/>
                  </a:lnTo>
                  <a:lnTo>
                    <a:pt x="148264" y="100690"/>
                  </a:lnTo>
                  <a:lnTo>
                    <a:pt x="148417" y="113570"/>
                  </a:lnTo>
                  <a:lnTo>
                    <a:pt x="146475" y="125757"/>
                  </a:lnTo>
                  <a:lnTo>
                    <a:pt x="142459" y="136904"/>
                  </a:lnTo>
                  <a:lnTo>
                    <a:pt x="136509" y="146692"/>
                  </a:lnTo>
                  <a:lnTo>
                    <a:pt x="128704" y="154671"/>
                  </a:lnTo>
                  <a:lnTo>
                    <a:pt x="119280" y="160776"/>
                  </a:lnTo>
                  <a:lnTo>
                    <a:pt x="108787" y="165259"/>
                  </a:lnTo>
                  <a:lnTo>
                    <a:pt x="96762" y="168936"/>
                  </a:lnTo>
                  <a:lnTo>
                    <a:pt x="79918" y="172131"/>
                  </a:lnTo>
                  <a:lnTo>
                    <a:pt x="52642" y="1753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26788" y="567102"/>
              <a:ext cx="194933" cy="157569"/>
            </a:xfrm>
            <a:custGeom>
              <a:avLst/>
              <a:gdLst/>
              <a:ahLst/>
              <a:cxnLst/>
              <a:rect l="0" t="0" r="0" b="0"/>
              <a:pathLst>
                <a:path w="194933" h="157569">
                  <a:moveTo>
                    <a:pt x="121232" y="85664"/>
                  </a:moveTo>
                  <a:lnTo>
                    <a:pt x="121098" y="74063"/>
                  </a:lnTo>
                  <a:lnTo>
                    <a:pt x="119818" y="64215"/>
                  </a:lnTo>
                  <a:lnTo>
                    <a:pt x="117225" y="55205"/>
                  </a:lnTo>
                  <a:lnTo>
                    <a:pt x="113505" y="46590"/>
                  </a:lnTo>
                  <a:lnTo>
                    <a:pt x="108872" y="37915"/>
                  </a:lnTo>
                  <a:lnTo>
                    <a:pt x="103530" y="28952"/>
                  </a:lnTo>
                  <a:lnTo>
                    <a:pt x="97337" y="20141"/>
                  </a:lnTo>
                  <a:lnTo>
                    <a:pt x="89826" y="12438"/>
                  </a:lnTo>
                  <a:lnTo>
                    <a:pt x="80854" y="6307"/>
                  </a:lnTo>
                  <a:lnTo>
                    <a:pt x="70728" y="2040"/>
                  </a:lnTo>
                  <a:lnTo>
                    <a:pt x="60014" y="0"/>
                  </a:lnTo>
                  <a:lnTo>
                    <a:pt x="49114" y="157"/>
                  </a:lnTo>
                  <a:lnTo>
                    <a:pt x="38542" y="2348"/>
                  </a:lnTo>
                  <a:lnTo>
                    <a:pt x="28983" y="6468"/>
                  </a:lnTo>
                  <a:lnTo>
                    <a:pt x="20714" y="12276"/>
                  </a:lnTo>
                  <a:lnTo>
                    <a:pt x="13824" y="19595"/>
                  </a:lnTo>
                  <a:lnTo>
                    <a:pt x="8405" y="28401"/>
                  </a:lnTo>
                  <a:lnTo>
                    <a:pt x="4355" y="38544"/>
                  </a:lnTo>
                  <a:lnTo>
                    <a:pt x="1598" y="49778"/>
                  </a:lnTo>
                  <a:lnTo>
                    <a:pt x="180" y="61842"/>
                  </a:lnTo>
                  <a:lnTo>
                    <a:pt x="0" y="74508"/>
                  </a:lnTo>
                  <a:lnTo>
                    <a:pt x="842" y="87436"/>
                  </a:lnTo>
                  <a:lnTo>
                    <a:pt x="2469" y="100188"/>
                  </a:lnTo>
                  <a:lnTo>
                    <a:pt x="4682" y="112533"/>
                  </a:lnTo>
                  <a:lnTo>
                    <a:pt x="7641" y="124109"/>
                  </a:lnTo>
                  <a:lnTo>
                    <a:pt x="11836" y="134359"/>
                  </a:lnTo>
                  <a:lnTo>
                    <a:pt x="17435" y="143090"/>
                  </a:lnTo>
                  <a:lnTo>
                    <a:pt x="24144" y="149952"/>
                  </a:lnTo>
                  <a:lnTo>
                    <a:pt x="31412" y="154289"/>
                  </a:lnTo>
                  <a:lnTo>
                    <a:pt x="38855" y="155982"/>
                  </a:lnTo>
                  <a:lnTo>
                    <a:pt x="46292" y="155357"/>
                  </a:lnTo>
                  <a:lnTo>
                    <a:pt x="53657" y="152895"/>
                  </a:lnTo>
                  <a:lnTo>
                    <a:pt x="60937" y="149051"/>
                  </a:lnTo>
                  <a:lnTo>
                    <a:pt x="67976" y="143881"/>
                  </a:lnTo>
                  <a:lnTo>
                    <a:pt x="74484" y="137064"/>
                  </a:lnTo>
                  <a:lnTo>
                    <a:pt x="80346" y="128560"/>
                  </a:lnTo>
                  <a:lnTo>
                    <a:pt x="85605" y="118749"/>
                  </a:lnTo>
                  <a:lnTo>
                    <a:pt x="90372" y="108247"/>
                  </a:lnTo>
                  <a:lnTo>
                    <a:pt x="94752" y="97552"/>
                  </a:lnTo>
                  <a:lnTo>
                    <a:pt x="98349" y="89420"/>
                  </a:lnTo>
                  <a:lnTo>
                    <a:pt x="100815" y="87058"/>
                  </a:lnTo>
                  <a:lnTo>
                    <a:pt x="102784" y="89394"/>
                  </a:lnTo>
                  <a:lnTo>
                    <a:pt x="104946" y="94784"/>
                  </a:lnTo>
                  <a:lnTo>
                    <a:pt x="107832" y="102075"/>
                  </a:lnTo>
                  <a:lnTo>
                    <a:pt x="111621" y="110539"/>
                  </a:lnTo>
                  <a:lnTo>
                    <a:pt x="116412" y="119572"/>
                  </a:lnTo>
                  <a:lnTo>
                    <a:pt x="122355" y="128595"/>
                  </a:lnTo>
                  <a:lnTo>
                    <a:pt x="129418" y="137297"/>
                  </a:lnTo>
                  <a:lnTo>
                    <a:pt x="137426" y="145115"/>
                  </a:lnTo>
                  <a:lnTo>
                    <a:pt x="146169" y="151160"/>
                  </a:lnTo>
                  <a:lnTo>
                    <a:pt x="155441" y="155113"/>
                  </a:lnTo>
                  <a:lnTo>
                    <a:pt x="164632" y="157112"/>
                  </a:lnTo>
                  <a:lnTo>
                    <a:pt x="173631" y="157568"/>
                  </a:lnTo>
                  <a:lnTo>
                    <a:pt x="183224" y="155402"/>
                  </a:lnTo>
                  <a:lnTo>
                    <a:pt x="194932" y="1488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54692" y="558010"/>
              <a:ext cx="82842" cy="145676"/>
            </a:xfrm>
            <a:custGeom>
              <a:avLst/>
              <a:gdLst/>
              <a:ahLst/>
              <a:cxnLst/>
              <a:rect l="0" t="0" r="0" b="0"/>
              <a:pathLst>
                <a:path w="82842" h="145676">
                  <a:moveTo>
                    <a:pt x="9142" y="73699"/>
                  </a:moveTo>
                  <a:lnTo>
                    <a:pt x="6342" y="82568"/>
                  </a:lnTo>
                  <a:lnTo>
                    <a:pt x="4840" y="91555"/>
                  </a:lnTo>
                  <a:lnTo>
                    <a:pt x="4534" y="101545"/>
                  </a:lnTo>
                  <a:lnTo>
                    <a:pt x="5214" y="112353"/>
                  </a:lnTo>
                  <a:lnTo>
                    <a:pt x="6681" y="123516"/>
                  </a:lnTo>
                  <a:lnTo>
                    <a:pt x="8724" y="134650"/>
                  </a:lnTo>
                  <a:lnTo>
                    <a:pt x="10253" y="143089"/>
                  </a:lnTo>
                  <a:lnTo>
                    <a:pt x="10109" y="145675"/>
                  </a:lnTo>
                  <a:lnTo>
                    <a:pt x="8732" y="143476"/>
                  </a:lnTo>
                  <a:lnTo>
                    <a:pt x="6756" y="137994"/>
                  </a:lnTo>
                  <a:lnTo>
                    <a:pt x="4774" y="130100"/>
                  </a:lnTo>
                  <a:lnTo>
                    <a:pt x="3092" y="120404"/>
                  </a:lnTo>
                  <a:lnTo>
                    <a:pt x="1784" y="109388"/>
                  </a:lnTo>
                  <a:lnTo>
                    <a:pt x="818" y="97429"/>
                  </a:lnTo>
                  <a:lnTo>
                    <a:pt x="137" y="84818"/>
                  </a:lnTo>
                  <a:lnTo>
                    <a:pt x="0" y="72086"/>
                  </a:lnTo>
                  <a:lnTo>
                    <a:pt x="964" y="59993"/>
                  </a:lnTo>
                  <a:lnTo>
                    <a:pt x="3247" y="48903"/>
                  </a:lnTo>
                  <a:lnTo>
                    <a:pt x="6917" y="38981"/>
                  </a:lnTo>
                  <a:lnTo>
                    <a:pt x="12053" y="30380"/>
                  </a:lnTo>
                  <a:lnTo>
                    <a:pt x="18548" y="23043"/>
                  </a:lnTo>
                  <a:lnTo>
                    <a:pt x="26281" y="16910"/>
                  </a:lnTo>
                  <a:lnTo>
                    <a:pt x="36285" y="11415"/>
                  </a:lnTo>
                  <a:lnTo>
                    <a:pt x="52790" y="6073"/>
                  </a:lnTo>
                  <a:lnTo>
                    <a:pt x="828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11131" y="580472"/>
              <a:ext cx="189616" cy="135600"/>
            </a:xfrm>
            <a:custGeom>
              <a:avLst/>
              <a:gdLst/>
              <a:ahLst/>
              <a:cxnLst/>
              <a:rect l="0" t="0" r="0" b="0"/>
              <a:pathLst>
                <a:path w="189616" h="135600">
                  <a:moveTo>
                    <a:pt x="115915" y="61766"/>
                  </a:moveTo>
                  <a:lnTo>
                    <a:pt x="112914" y="53032"/>
                  </a:lnTo>
                  <a:lnTo>
                    <a:pt x="109492" y="45325"/>
                  </a:lnTo>
                  <a:lnTo>
                    <a:pt x="105296" y="37923"/>
                  </a:lnTo>
                  <a:lnTo>
                    <a:pt x="100396" y="30662"/>
                  </a:lnTo>
                  <a:lnTo>
                    <a:pt x="94914" y="23483"/>
                  </a:lnTo>
                  <a:lnTo>
                    <a:pt x="88979" y="16371"/>
                  </a:lnTo>
                  <a:lnTo>
                    <a:pt x="82545" y="9799"/>
                  </a:lnTo>
                  <a:lnTo>
                    <a:pt x="75398" y="4678"/>
                  </a:lnTo>
                  <a:lnTo>
                    <a:pt x="67486" y="1391"/>
                  </a:lnTo>
                  <a:lnTo>
                    <a:pt x="59054" y="0"/>
                  </a:lnTo>
                  <a:lnTo>
                    <a:pt x="50549" y="505"/>
                  </a:lnTo>
                  <a:lnTo>
                    <a:pt x="42241" y="2707"/>
                  </a:lnTo>
                  <a:lnTo>
                    <a:pt x="34375" y="6607"/>
                  </a:lnTo>
                  <a:lnTo>
                    <a:pt x="27245" y="12491"/>
                  </a:lnTo>
                  <a:lnTo>
                    <a:pt x="20935" y="20329"/>
                  </a:lnTo>
                  <a:lnTo>
                    <a:pt x="15358" y="29675"/>
                  </a:lnTo>
                  <a:lnTo>
                    <a:pt x="10371" y="39856"/>
                  </a:lnTo>
                  <a:lnTo>
                    <a:pt x="5840" y="50404"/>
                  </a:lnTo>
                  <a:lnTo>
                    <a:pt x="2134" y="61078"/>
                  </a:lnTo>
                  <a:lnTo>
                    <a:pt x="82" y="71770"/>
                  </a:lnTo>
                  <a:lnTo>
                    <a:pt x="0" y="82436"/>
                  </a:lnTo>
                  <a:lnTo>
                    <a:pt x="1743" y="92903"/>
                  </a:lnTo>
                  <a:lnTo>
                    <a:pt x="4972" y="102866"/>
                  </a:lnTo>
                  <a:lnTo>
                    <a:pt x="9334" y="112186"/>
                  </a:lnTo>
                  <a:lnTo>
                    <a:pt x="14685" y="120412"/>
                  </a:lnTo>
                  <a:lnTo>
                    <a:pt x="21092" y="126728"/>
                  </a:lnTo>
                  <a:lnTo>
                    <a:pt x="28498" y="130851"/>
                  </a:lnTo>
                  <a:lnTo>
                    <a:pt x="36418" y="132652"/>
                  </a:lnTo>
                  <a:lnTo>
                    <a:pt x="44047" y="131898"/>
                  </a:lnTo>
                  <a:lnTo>
                    <a:pt x="50954" y="128720"/>
                  </a:lnTo>
                  <a:lnTo>
                    <a:pt x="57065" y="123350"/>
                  </a:lnTo>
                  <a:lnTo>
                    <a:pt x="62477" y="115943"/>
                  </a:lnTo>
                  <a:lnTo>
                    <a:pt x="67340" y="106785"/>
                  </a:lnTo>
                  <a:lnTo>
                    <a:pt x="71792" y="96402"/>
                  </a:lnTo>
                  <a:lnTo>
                    <a:pt x="75951" y="85451"/>
                  </a:lnTo>
                  <a:lnTo>
                    <a:pt x="79919" y="74380"/>
                  </a:lnTo>
                  <a:lnTo>
                    <a:pt x="84243" y="64533"/>
                  </a:lnTo>
                  <a:lnTo>
                    <a:pt x="89389" y="59285"/>
                  </a:lnTo>
                  <a:lnTo>
                    <a:pt x="94355" y="60286"/>
                  </a:lnTo>
                  <a:lnTo>
                    <a:pt x="98085" y="65627"/>
                  </a:lnTo>
                  <a:lnTo>
                    <a:pt x="100944" y="73464"/>
                  </a:lnTo>
                  <a:lnTo>
                    <a:pt x="103890" y="82250"/>
                  </a:lnTo>
                  <a:lnTo>
                    <a:pt x="107474" y="91115"/>
                  </a:lnTo>
                  <a:lnTo>
                    <a:pt x="111830" y="99707"/>
                  </a:lnTo>
                  <a:lnTo>
                    <a:pt x="116886" y="107948"/>
                  </a:lnTo>
                  <a:lnTo>
                    <a:pt x="122507" y="115854"/>
                  </a:lnTo>
                  <a:lnTo>
                    <a:pt x="128718" y="122997"/>
                  </a:lnTo>
                  <a:lnTo>
                    <a:pt x="135708" y="128520"/>
                  </a:lnTo>
                  <a:lnTo>
                    <a:pt x="143509" y="132093"/>
                  </a:lnTo>
                  <a:lnTo>
                    <a:pt x="151756" y="134019"/>
                  </a:lnTo>
                  <a:lnTo>
                    <a:pt x="160687" y="135155"/>
                  </a:lnTo>
                  <a:lnTo>
                    <a:pt x="172206" y="135599"/>
                  </a:lnTo>
                  <a:lnTo>
                    <a:pt x="189615" y="1354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590217" y="357968"/>
              <a:ext cx="73701" cy="347442"/>
            </a:xfrm>
            <a:custGeom>
              <a:avLst/>
              <a:gdLst/>
              <a:ahLst/>
              <a:cxnLst/>
              <a:rect l="0" t="0" r="0" b="0"/>
              <a:pathLst>
                <a:path w="73701" h="347442">
                  <a:moveTo>
                    <a:pt x="0" y="0"/>
                  </a:moveTo>
                  <a:lnTo>
                    <a:pt x="2934" y="11735"/>
                  </a:lnTo>
                  <a:lnTo>
                    <a:pt x="5716" y="22864"/>
                  </a:lnTo>
                  <a:lnTo>
                    <a:pt x="8616" y="34467"/>
                  </a:lnTo>
                  <a:lnTo>
                    <a:pt x="11656" y="46801"/>
                  </a:lnTo>
                  <a:lnTo>
                    <a:pt x="14821" y="60110"/>
                  </a:lnTo>
                  <a:lnTo>
                    <a:pt x="18085" y="74410"/>
                  </a:lnTo>
                  <a:lnTo>
                    <a:pt x="21423" y="89242"/>
                  </a:lnTo>
                  <a:lnTo>
                    <a:pt x="24815" y="103807"/>
                  </a:lnTo>
                  <a:lnTo>
                    <a:pt x="28239" y="117680"/>
                  </a:lnTo>
                  <a:lnTo>
                    <a:pt x="31520" y="131112"/>
                  </a:lnTo>
                  <a:lnTo>
                    <a:pt x="34345" y="144811"/>
                  </a:lnTo>
                  <a:lnTo>
                    <a:pt x="36581" y="159169"/>
                  </a:lnTo>
                  <a:lnTo>
                    <a:pt x="38421" y="173932"/>
                  </a:lnTo>
                  <a:lnTo>
                    <a:pt x="40271" y="188397"/>
                  </a:lnTo>
                  <a:lnTo>
                    <a:pt x="42370" y="202172"/>
                  </a:lnTo>
                  <a:lnTo>
                    <a:pt x="44782" y="215355"/>
                  </a:lnTo>
                  <a:lnTo>
                    <a:pt x="47480" y="228347"/>
                  </a:lnTo>
                  <a:lnTo>
                    <a:pt x="50404" y="241420"/>
                  </a:lnTo>
                  <a:lnTo>
                    <a:pt x="53335" y="254673"/>
                  </a:lnTo>
                  <a:lnTo>
                    <a:pt x="55916" y="268118"/>
                  </a:lnTo>
                  <a:lnTo>
                    <a:pt x="57985" y="281711"/>
                  </a:lnTo>
                  <a:lnTo>
                    <a:pt x="59744" y="295003"/>
                  </a:lnTo>
                  <a:lnTo>
                    <a:pt x="61941" y="308559"/>
                  </a:lnTo>
                  <a:lnTo>
                    <a:pt x="65886" y="324687"/>
                  </a:lnTo>
                  <a:lnTo>
                    <a:pt x="7370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695502" y="347440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5" y="58458"/>
                  </a:lnTo>
                  <a:lnTo>
                    <a:pt x="2079" y="70270"/>
                  </a:lnTo>
                  <a:lnTo>
                    <a:pt x="3905" y="82142"/>
                  </a:lnTo>
                  <a:lnTo>
                    <a:pt x="6201" y="94707"/>
                  </a:lnTo>
                  <a:lnTo>
                    <a:pt x="8857" y="108273"/>
                  </a:lnTo>
                  <a:lnTo>
                    <a:pt x="11775" y="122824"/>
                  </a:lnTo>
                  <a:lnTo>
                    <a:pt x="14880" y="138203"/>
                  </a:lnTo>
                  <a:lnTo>
                    <a:pt x="18109" y="154220"/>
                  </a:lnTo>
                  <a:lnTo>
                    <a:pt x="21260" y="170704"/>
                  </a:lnTo>
                  <a:lnTo>
                    <a:pt x="23996" y="187522"/>
                  </a:lnTo>
                  <a:lnTo>
                    <a:pt x="26172" y="204569"/>
                  </a:lnTo>
                  <a:lnTo>
                    <a:pt x="27973" y="221608"/>
                  </a:lnTo>
                  <a:lnTo>
                    <a:pt x="29796" y="238280"/>
                  </a:lnTo>
                  <a:lnTo>
                    <a:pt x="31878" y="254422"/>
                  </a:lnTo>
                  <a:lnTo>
                    <a:pt x="34278" y="270042"/>
                  </a:lnTo>
                  <a:lnTo>
                    <a:pt x="36968" y="285225"/>
                  </a:lnTo>
                  <a:lnTo>
                    <a:pt x="39892" y="300062"/>
                  </a:lnTo>
                  <a:lnTo>
                    <a:pt x="43032" y="314422"/>
                  </a:lnTo>
                  <a:lnTo>
                    <a:pt x="46830" y="329571"/>
                  </a:lnTo>
                  <a:lnTo>
                    <a:pt x="52737" y="349077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788101" y="578189"/>
              <a:ext cx="128501" cy="161469"/>
            </a:xfrm>
            <a:custGeom>
              <a:avLst/>
              <a:gdLst/>
              <a:ahLst/>
              <a:cxnLst/>
              <a:rect l="0" t="0" r="0" b="0"/>
              <a:pathLst>
                <a:path w="128501" h="161469">
                  <a:moveTo>
                    <a:pt x="2158" y="85106"/>
                  </a:moveTo>
                  <a:lnTo>
                    <a:pt x="5225" y="76439"/>
                  </a:lnTo>
                  <a:lnTo>
                    <a:pt x="9288" y="69372"/>
                  </a:lnTo>
                  <a:lnTo>
                    <a:pt x="14785" y="63271"/>
                  </a:lnTo>
                  <a:lnTo>
                    <a:pt x="21718" y="58043"/>
                  </a:lnTo>
                  <a:lnTo>
                    <a:pt x="30164" y="53829"/>
                  </a:lnTo>
                  <a:lnTo>
                    <a:pt x="40009" y="50618"/>
                  </a:lnTo>
                  <a:lnTo>
                    <a:pt x="50848" y="48104"/>
                  </a:lnTo>
                  <a:lnTo>
                    <a:pt x="62102" y="45793"/>
                  </a:lnTo>
                  <a:lnTo>
                    <a:pt x="73381" y="43371"/>
                  </a:lnTo>
                  <a:lnTo>
                    <a:pt x="83713" y="40402"/>
                  </a:lnTo>
                  <a:lnTo>
                    <a:pt x="91520" y="36264"/>
                  </a:lnTo>
                  <a:lnTo>
                    <a:pt x="96163" y="30742"/>
                  </a:lnTo>
                  <a:lnTo>
                    <a:pt x="97666" y="24269"/>
                  </a:lnTo>
                  <a:lnTo>
                    <a:pt x="96256" y="17701"/>
                  </a:lnTo>
                  <a:lnTo>
                    <a:pt x="92385" y="11558"/>
                  </a:lnTo>
                  <a:lnTo>
                    <a:pt x="86587" y="6319"/>
                  </a:lnTo>
                  <a:lnTo>
                    <a:pt x="79358" y="2566"/>
                  </a:lnTo>
                  <a:lnTo>
                    <a:pt x="71107" y="462"/>
                  </a:lnTo>
                  <a:lnTo>
                    <a:pt x="62301" y="0"/>
                  </a:lnTo>
                  <a:lnTo>
                    <a:pt x="53472" y="1196"/>
                  </a:lnTo>
                  <a:lnTo>
                    <a:pt x="44911" y="3889"/>
                  </a:lnTo>
                  <a:lnTo>
                    <a:pt x="36858" y="7965"/>
                  </a:lnTo>
                  <a:lnTo>
                    <a:pt x="29595" y="13441"/>
                  </a:lnTo>
                  <a:lnTo>
                    <a:pt x="23191" y="20196"/>
                  </a:lnTo>
                  <a:lnTo>
                    <a:pt x="17549" y="28000"/>
                  </a:lnTo>
                  <a:lnTo>
                    <a:pt x="12517" y="36609"/>
                  </a:lnTo>
                  <a:lnTo>
                    <a:pt x="7952" y="45806"/>
                  </a:lnTo>
                  <a:lnTo>
                    <a:pt x="4054" y="55421"/>
                  </a:lnTo>
                  <a:lnTo>
                    <a:pt x="1339" y="65328"/>
                  </a:lnTo>
                  <a:lnTo>
                    <a:pt x="0" y="75436"/>
                  </a:lnTo>
                  <a:lnTo>
                    <a:pt x="85" y="85681"/>
                  </a:lnTo>
                  <a:lnTo>
                    <a:pt x="1661" y="96019"/>
                  </a:lnTo>
                  <a:lnTo>
                    <a:pt x="4617" y="106416"/>
                  </a:lnTo>
                  <a:lnTo>
                    <a:pt x="8873" y="116686"/>
                  </a:lnTo>
                  <a:lnTo>
                    <a:pt x="14471" y="126509"/>
                  </a:lnTo>
                  <a:lnTo>
                    <a:pt x="21312" y="135737"/>
                  </a:lnTo>
                  <a:lnTo>
                    <a:pt x="29346" y="144069"/>
                  </a:lnTo>
                  <a:lnTo>
                    <a:pt x="38639" y="150987"/>
                  </a:lnTo>
                  <a:lnTo>
                    <a:pt x="49105" y="156333"/>
                  </a:lnTo>
                  <a:lnTo>
                    <a:pt x="60217" y="159938"/>
                  </a:lnTo>
                  <a:lnTo>
                    <a:pt x="71135" y="161468"/>
                  </a:lnTo>
                  <a:lnTo>
                    <a:pt x="81396" y="160949"/>
                  </a:lnTo>
                  <a:lnTo>
                    <a:pt x="90799" y="158996"/>
                  </a:lnTo>
                  <a:lnTo>
                    <a:pt x="100259" y="156427"/>
                  </a:lnTo>
                  <a:lnTo>
                    <a:pt x="111717" y="153019"/>
                  </a:lnTo>
                  <a:lnTo>
                    <a:pt x="128500" y="1482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906072" y="357968"/>
              <a:ext cx="84229" cy="336913"/>
            </a:xfrm>
            <a:custGeom>
              <a:avLst/>
              <a:gdLst/>
              <a:ahLst/>
              <a:cxnLst/>
              <a:rect l="0" t="0" r="0" b="0"/>
              <a:pathLst>
                <a:path w="84229" h="336913">
                  <a:moveTo>
                    <a:pt x="0" y="0"/>
                  </a:moveTo>
                  <a:lnTo>
                    <a:pt x="2934" y="11735"/>
                  </a:lnTo>
                  <a:lnTo>
                    <a:pt x="5717" y="22864"/>
                  </a:lnTo>
                  <a:lnTo>
                    <a:pt x="8616" y="34472"/>
                  </a:lnTo>
                  <a:lnTo>
                    <a:pt x="11656" y="46979"/>
                  </a:lnTo>
                  <a:lnTo>
                    <a:pt x="14821" y="60935"/>
                  </a:lnTo>
                  <a:lnTo>
                    <a:pt x="18085" y="76484"/>
                  </a:lnTo>
                  <a:lnTo>
                    <a:pt x="21423" y="92969"/>
                  </a:lnTo>
                  <a:lnTo>
                    <a:pt x="24814" y="109182"/>
                  </a:lnTo>
                  <a:lnTo>
                    <a:pt x="28244" y="124454"/>
                  </a:lnTo>
                  <a:lnTo>
                    <a:pt x="31698" y="138806"/>
                  </a:lnTo>
                  <a:lnTo>
                    <a:pt x="35171" y="152664"/>
                  </a:lnTo>
                  <a:lnTo>
                    <a:pt x="38655" y="166360"/>
                  </a:lnTo>
                  <a:lnTo>
                    <a:pt x="42148" y="180221"/>
                  </a:lnTo>
                  <a:lnTo>
                    <a:pt x="45646" y="194614"/>
                  </a:lnTo>
                  <a:lnTo>
                    <a:pt x="49148" y="209670"/>
                  </a:lnTo>
                  <a:lnTo>
                    <a:pt x="52653" y="225023"/>
                  </a:lnTo>
                  <a:lnTo>
                    <a:pt x="56159" y="239943"/>
                  </a:lnTo>
                  <a:lnTo>
                    <a:pt x="59666" y="254049"/>
                  </a:lnTo>
                  <a:lnTo>
                    <a:pt x="63174" y="267297"/>
                  </a:lnTo>
                  <a:lnTo>
                    <a:pt x="66683" y="279808"/>
                  </a:lnTo>
                  <a:lnTo>
                    <a:pt x="70187" y="291729"/>
                  </a:lnTo>
                  <a:lnTo>
                    <a:pt x="73535" y="302755"/>
                  </a:lnTo>
                  <a:lnTo>
                    <a:pt x="76760" y="313210"/>
                  </a:lnTo>
                  <a:lnTo>
                    <a:pt x="80144" y="324016"/>
                  </a:lnTo>
                  <a:lnTo>
                    <a:pt x="84228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037786" y="563935"/>
              <a:ext cx="137388" cy="152853"/>
            </a:xfrm>
            <a:custGeom>
              <a:avLst/>
              <a:gdLst/>
              <a:ahLst/>
              <a:cxnLst/>
              <a:rect l="0" t="0" r="0" b="0"/>
              <a:pathLst>
                <a:path w="137388" h="152853">
                  <a:moveTo>
                    <a:pt x="89385" y="4603"/>
                  </a:moveTo>
                  <a:lnTo>
                    <a:pt x="80583" y="1804"/>
                  </a:lnTo>
                  <a:lnTo>
                    <a:pt x="72237" y="302"/>
                  </a:lnTo>
                  <a:lnTo>
                    <a:pt x="63542" y="0"/>
                  </a:lnTo>
                  <a:lnTo>
                    <a:pt x="54594" y="852"/>
                  </a:lnTo>
                  <a:lnTo>
                    <a:pt x="45748" y="2968"/>
                  </a:lnTo>
                  <a:lnTo>
                    <a:pt x="37214" y="6295"/>
                  </a:lnTo>
                  <a:lnTo>
                    <a:pt x="29198" y="10803"/>
                  </a:lnTo>
                  <a:lnTo>
                    <a:pt x="21969" y="16570"/>
                  </a:lnTo>
                  <a:lnTo>
                    <a:pt x="15596" y="23526"/>
                  </a:lnTo>
                  <a:lnTo>
                    <a:pt x="10149" y="31636"/>
                  </a:lnTo>
                  <a:lnTo>
                    <a:pt x="5780" y="40981"/>
                  </a:lnTo>
                  <a:lnTo>
                    <a:pt x="2479" y="51486"/>
                  </a:lnTo>
                  <a:lnTo>
                    <a:pt x="413" y="62794"/>
                  </a:lnTo>
                  <a:lnTo>
                    <a:pt x="0" y="74376"/>
                  </a:lnTo>
                  <a:lnTo>
                    <a:pt x="1316" y="85900"/>
                  </a:lnTo>
                  <a:lnTo>
                    <a:pt x="4148" y="97077"/>
                  </a:lnTo>
                  <a:lnTo>
                    <a:pt x="8182" y="107582"/>
                  </a:lnTo>
                  <a:lnTo>
                    <a:pt x="13125" y="117309"/>
                  </a:lnTo>
                  <a:lnTo>
                    <a:pt x="19053" y="126162"/>
                  </a:lnTo>
                  <a:lnTo>
                    <a:pt x="26387" y="133970"/>
                  </a:lnTo>
                  <a:lnTo>
                    <a:pt x="35242" y="140735"/>
                  </a:lnTo>
                  <a:lnTo>
                    <a:pt x="45289" y="146279"/>
                  </a:lnTo>
                  <a:lnTo>
                    <a:pt x="55950" y="150181"/>
                  </a:lnTo>
                  <a:lnTo>
                    <a:pt x="66820" y="152357"/>
                  </a:lnTo>
                  <a:lnTo>
                    <a:pt x="77541" y="152852"/>
                  </a:lnTo>
                  <a:lnTo>
                    <a:pt x="87734" y="151672"/>
                  </a:lnTo>
                  <a:lnTo>
                    <a:pt x="97247" y="148986"/>
                  </a:lnTo>
                  <a:lnTo>
                    <a:pt x="105954" y="144913"/>
                  </a:lnTo>
                  <a:lnTo>
                    <a:pt x="113665" y="139439"/>
                  </a:lnTo>
                  <a:lnTo>
                    <a:pt x="120369" y="132680"/>
                  </a:lnTo>
                  <a:lnTo>
                    <a:pt x="126042" y="124703"/>
                  </a:lnTo>
                  <a:lnTo>
                    <a:pt x="130562" y="115446"/>
                  </a:lnTo>
                  <a:lnTo>
                    <a:pt x="133971" y="105000"/>
                  </a:lnTo>
                  <a:lnTo>
                    <a:pt x="136279" y="93732"/>
                  </a:lnTo>
                  <a:lnTo>
                    <a:pt x="137387" y="82177"/>
                  </a:lnTo>
                  <a:lnTo>
                    <a:pt x="137351" y="70671"/>
                  </a:lnTo>
                  <a:lnTo>
                    <a:pt x="136192" y="59505"/>
                  </a:lnTo>
                  <a:lnTo>
                    <a:pt x="133820" y="49008"/>
                  </a:lnTo>
                  <a:lnTo>
                    <a:pt x="130294" y="39291"/>
                  </a:lnTo>
                  <a:lnTo>
                    <a:pt x="125533" y="30586"/>
                  </a:lnTo>
                  <a:lnTo>
                    <a:pt x="118451" y="22480"/>
                  </a:lnTo>
                  <a:lnTo>
                    <a:pt x="105075" y="14263"/>
                  </a:lnTo>
                  <a:lnTo>
                    <a:pt x="78856" y="46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232455" y="559829"/>
              <a:ext cx="151562" cy="356151"/>
            </a:xfrm>
            <a:custGeom>
              <a:avLst/>
              <a:gdLst/>
              <a:ahLst/>
              <a:cxnLst/>
              <a:rect l="0" t="0" r="0" b="0"/>
              <a:pathLst>
                <a:path w="151562" h="356151">
                  <a:moveTo>
                    <a:pt x="105286" y="92937"/>
                  </a:moveTo>
                  <a:lnTo>
                    <a:pt x="108085" y="84136"/>
                  </a:lnTo>
                  <a:lnTo>
                    <a:pt x="109587" y="75789"/>
                  </a:lnTo>
                  <a:lnTo>
                    <a:pt x="109889" y="67095"/>
                  </a:lnTo>
                  <a:lnTo>
                    <a:pt x="109037" y="58147"/>
                  </a:lnTo>
                  <a:lnTo>
                    <a:pt x="106921" y="49300"/>
                  </a:lnTo>
                  <a:lnTo>
                    <a:pt x="103598" y="40762"/>
                  </a:lnTo>
                  <a:lnTo>
                    <a:pt x="99264" y="32573"/>
                  </a:lnTo>
                  <a:lnTo>
                    <a:pt x="94144" y="24696"/>
                  </a:lnTo>
                  <a:lnTo>
                    <a:pt x="88437" y="17079"/>
                  </a:lnTo>
                  <a:lnTo>
                    <a:pt x="81980" y="10152"/>
                  </a:lnTo>
                  <a:lnTo>
                    <a:pt x="74283" y="4784"/>
                  </a:lnTo>
                  <a:lnTo>
                    <a:pt x="65190" y="1333"/>
                  </a:lnTo>
                  <a:lnTo>
                    <a:pt x="55320" y="0"/>
                  </a:lnTo>
                  <a:lnTo>
                    <a:pt x="45843" y="1075"/>
                  </a:lnTo>
                  <a:lnTo>
                    <a:pt x="37404" y="4473"/>
                  </a:lnTo>
                  <a:lnTo>
                    <a:pt x="30283" y="9992"/>
                  </a:lnTo>
                  <a:lnTo>
                    <a:pt x="24650" y="17500"/>
                  </a:lnTo>
                  <a:lnTo>
                    <a:pt x="20427" y="26730"/>
                  </a:lnTo>
                  <a:lnTo>
                    <a:pt x="17540" y="37330"/>
                  </a:lnTo>
                  <a:lnTo>
                    <a:pt x="16028" y="48960"/>
                  </a:lnTo>
                  <a:lnTo>
                    <a:pt x="15786" y="61326"/>
                  </a:lnTo>
                  <a:lnTo>
                    <a:pt x="16756" y="73882"/>
                  </a:lnTo>
                  <a:lnTo>
                    <a:pt x="18999" y="85851"/>
                  </a:lnTo>
                  <a:lnTo>
                    <a:pt x="22439" y="96857"/>
                  </a:lnTo>
                  <a:lnTo>
                    <a:pt x="27036" y="106720"/>
                  </a:lnTo>
                  <a:lnTo>
                    <a:pt x="32870" y="115281"/>
                  </a:lnTo>
                  <a:lnTo>
                    <a:pt x="39869" y="122582"/>
                  </a:lnTo>
                  <a:lnTo>
                    <a:pt x="47841" y="128334"/>
                  </a:lnTo>
                  <a:lnTo>
                    <a:pt x="56561" y="131850"/>
                  </a:lnTo>
                  <a:lnTo>
                    <a:pt x="65824" y="132953"/>
                  </a:lnTo>
                  <a:lnTo>
                    <a:pt x="75144" y="131745"/>
                  </a:lnTo>
                  <a:lnTo>
                    <a:pt x="83788" y="128352"/>
                  </a:lnTo>
                  <a:lnTo>
                    <a:pt x="91413" y="123070"/>
                  </a:lnTo>
                  <a:lnTo>
                    <a:pt x="98022" y="116289"/>
                  </a:lnTo>
                  <a:lnTo>
                    <a:pt x="103777" y="108383"/>
                  </a:lnTo>
                  <a:lnTo>
                    <a:pt x="108880" y="99737"/>
                  </a:lnTo>
                  <a:lnTo>
                    <a:pt x="113746" y="93139"/>
                  </a:lnTo>
                  <a:lnTo>
                    <a:pt x="118331" y="92051"/>
                  </a:lnTo>
                  <a:lnTo>
                    <a:pt x="122085" y="95810"/>
                  </a:lnTo>
                  <a:lnTo>
                    <a:pt x="125287" y="102998"/>
                  </a:lnTo>
                  <a:lnTo>
                    <a:pt x="128297" y="112657"/>
                  </a:lnTo>
                  <a:lnTo>
                    <a:pt x="131317" y="124323"/>
                  </a:lnTo>
                  <a:lnTo>
                    <a:pt x="134414" y="137604"/>
                  </a:lnTo>
                  <a:lnTo>
                    <a:pt x="137438" y="151961"/>
                  </a:lnTo>
                  <a:lnTo>
                    <a:pt x="140071" y="166761"/>
                  </a:lnTo>
                  <a:lnTo>
                    <a:pt x="142169" y="181607"/>
                  </a:lnTo>
                  <a:lnTo>
                    <a:pt x="143913" y="196172"/>
                  </a:lnTo>
                  <a:lnTo>
                    <a:pt x="145696" y="210108"/>
                  </a:lnTo>
                  <a:lnTo>
                    <a:pt x="147741" y="223296"/>
                  </a:lnTo>
                  <a:lnTo>
                    <a:pt x="149776" y="235797"/>
                  </a:lnTo>
                  <a:lnTo>
                    <a:pt x="151156" y="247741"/>
                  </a:lnTo>
                  <a:lnTo>
                    <a:pt x="151561" y="259258"/>
                  </a:lnTo>
                  <a:lnTo>
                    <a:pt x="150830" y="270300"/>
                  </a:lnTo>
                  <a:lnTo>
                    <a:pt x="148812" y="280650"/>
                  </a:lnTo>
                  <a:lnTo>
                    <a:pt x="145551" y="290235"/>
                  </a:lnTo>
                  <a:lnTo>
                    <a:pt x="140920" y="298808"/>
                  </a:lnTo>
                  <a:lnTo>
                    <a:pt x="134537" y="305889"/>
                  </a:lnTo>
                  <a:lnTo>
                    <a:pt x="126360" y="311357"/>
                  </a:lnTo>
                  <a:lnTo>
                    <a:pt x="116786" y="315554"/>
                  </a:lnTo>
                  <a:lnTo>
                    <a:pt x="106451" y="319077"/>
                  </a:lnTo>
                  <a:lnTo>
                    <a:pt x="95799" y="322342"/>
                  </a:lnTo>
                  <a:lnTo>
                    <a:pt x="85056" y="325556"/>
                  </a:lnTo>
                  <a:lnTo>
                    <a:pt x="74317" y="328801"/>
                  </a:lnTo>
                  <a:lnTo>
                    <a:pt x="63620" y="332101"/>
                  </a:lnTo>
                  <a:lnTo>
                    <a:pt x="53038" y="335495"/>
                  </a:lnTo>
                  <a:lnTo>
                    <a:pt x="41450" y="339491"/>
                  </a:lnTo>
                  <a:lnTo>
                    <a:pt x="25601" y="345560"/>
                  </a:lnTo>
                  <a:lnTo>
                    <a:pt x="0" y="3561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400911" y="536953"/>
              <a:ext cx="115815" cy="136423"/>
            </a:xfrm>
            <a:custGeom>
              <a:avLst/>
              <a:gdLst/>
              <a:ahLst/>
              <a:cxnLst/>
              <a:rect l="0" t="0" r="0" b="0"/>
              <a:pathLst>
                <a:path w="115815" h="136423">
                  <a:moveTo>
                    <a:pt x="0" y="42114"/>
                  </a:moveTo>
                  <a:lnTo>
                    <a:pt x="2934" y="50915"/>
                  </a:lnTo>
                  <a:lnTo>
                    <a:pt x="5716" y="59262"/>
                  </a:lnTo>
                  <a:lnTo>
                    <a:pt x="8616" y="67961"/>
                  </a:lnTo>
                  <a:lnTo>
                    <a:pt x="11657" y="77082"/>
                  </a:lnTo>
                  <a:lnTo>
                    <a:pt x="14822" y="86577"/>
                  </a:lnTo>
                  <a:lnTo>
                    <a:pt x="18086" y="96369"/>
                  </a:lnTo>
                  <a:lnTo>
                    <a:pt x="21424" y="106383"/>
                  </a:lnTo>
                  <a:lnTo>
                    <a:pt x="24815" y="116556"/>
                  </a:lnTo>
                  <a:lnTo>
                    <a:pt x="28249" y="126772"/>
                  </a:lnTo>
                  <a:lnTo>
                    <a:pt x="31887" y="134499"/>
                  </a:lnTo>
                  <a:lnTo>
                    <a:pt x="35216" y="136422"/>
                  </a:lnTo>
                  <a:lnTo>
                    <a:pt x="37085" y="133200"/>
                  </a:lnTo>
                  <a:lnTo>
                    <a:pt x="37432" y="126338"/>
                  </a:lnTo>
                  <a:lnTo>
                    <a:pt x="36757" y="117039"/>
                  </a:lnTo>
                  <a:lnTo>
                    <a:pt x="35709" y="106133"/>
                  </a:lnTo>
                  <a:lnTo>
                    <a:pt x="34683" y="94172"/>
                  </a:lnTo>
                  <a:lnTo>
                    <a:pt x="33996" y="81681"/>
                  </a:lnTo>
                  <a:lnTo>
                    <a:pt x="33986" y="69203"/>
                  </a:lnTo>
                  <a:lnTo>
                    <a:pt x="34765" y="57029"/>
                  </a:lnTo>
                  <a:lnTo>
                    <a:pt x="36593" y="45392"/>
                  </a:lnTo>
                  <a:lnTo>
                    <a:pt x="39947" y="34567"/>
                  </a:lnTo>
                  <a:lnTo>
                    <a:pt x="44950" y="24631"/>
                  </a:lnTo>
                  <a:lnTo>
                    <a:pt x="51580" y="15974"/>
                  </a:lnTo>
                  <a:lnTo>
                    <a:pt x="59849" y="9362"/>
                  </a:lnTo>
                  <a:lnTo>
                    <a:pt x="69579" y="5022"/>
                  </a:lnTo>
                  <a:lnTo>
                    <a:pt x="79882" y="2564"/>
                  </a:lnTo>
                  <a:lnTo>
                    <a:pt x="90269" y="1006"/>
                  </a:lnTo>
                  <a:lnTo>
                    <a:pt x="101652" y="21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579775" y="556995"/>
              <a:ext cx="168578" cy="127358"/>
            </a:xfrm>
            <a:custGeom>
              <a:avLst/>
              <a:gdLst/>
              <a:ahLst/>
              <a:cxnLst/>
              <a:rect l="0" t="0" r="0" b="0"/>
              <a:pathLst>
                <a:path w="168578" h="127358">
                  <a:moveTo>
                    <a:pt x="84349" y="11543"/>
                  </a:moveTo>
                  <a:lnTo>
                    <a:pt x="78414" y="5877"/>
                  </a:lnTo>
                  <a:lnTo>
                    <a:pt x="72210" y="2233"/>
                  </a:lnTo>
                  <a:lnTo>
                    <a:pt x="65119" y="328"/>
                  </a:lnTo>
                  <a:lnTo>
                    <a:pt x="57351" y="0"/>
                  </a:lnTo>
                  <a:lnTo>
                    <a:pt x="49353" y="1267"/>
                  </a:lnTo>
                  <a:lnTo>
                    <a:pt x="41416" y="3996"/>
                  </a:lnTo>
                  <a:lnTo>
                    <a:pt x="33815" y="8090"/>
                  </a:lnTo>
                  <a:lnTo>
                    <a:pt x="26871" y="13573"/>
                  </a:lnTo>
                  <a:lnTo>
                    <a:pt x="20687" y="20336"/>
                  </a:lnTo>
                  <a:lnTo>
                    <a:pt x="15197" y="28315"/>
                  </a:lnTo>
                  <a:lnTo>
                    <a:pt x="10268" y="37572"/>
                  </a:lnTo>
                  <a:lnTo>
                    <a:pt x="5777" y="48018"/>
                  </a:lnTo>
                  <a:lnTo>
                    <a:pt x="2099" y="59286"/>
                  </a:lnTo>
                  <a:lnTo>
                    <a:pt x="64" y="70841"/>
                  </a:lnTo>
                  <a:lnTo>
                    <a:pt x="0" y="82342"/>
                  </a:lnTo>
                  <a:lnTo>
                    <a:pt x="1924" y="93335"/>
                  </a:lnTo>
                  <a:lnTo>
                    <a:pt x="5807" y="103184"/>
                  </a:lnTo>
                  <a:lnTo>
                    <a:pt x="11416" y="111638"/>
                  </a:lnTo>
                  <a:lnTo>
                    <a:pt x="18248" y="118144"/>
                  </a:lnTo>
                  <a:lnTo>
                    <a:pt x="25657" y="121708"/>
                  </a:lnTo>
                  <a:lnTo>
                    <a:pt x="33219" y="122065"/>
                  </a:lnTo>
                  <a:lnTo>
                    <a:pt x="40580" y="119559"/>
                  </a:lnTo>
                  <a:lnTo>
                    <a:pt x="47369" y="114763"/>
                  </a:lnTo>
                  <a:lnTo>
                    <a:pt x="53451" y="108247"/>
                  </a:lnTo>
                  <a:lnTo>
                    <a:pt x="58874" y="100487"/>
                  </a:lnTo>
                  <a:lnTo>
                    <a:pt x="63759" y="91851"/>
                  </a:lnTo>
                  <a:lnTo>
                    <a:pt x="68230" y="82603"/>
                  </a:lnTo>
                  <a:lnTo>
                    <a:pt x="72235" y="72769"/>
                  </a:lnTo>
                  <a:lnTo>
                    <a:pt x="75554" y="62176"/>
                  </a:lnTo>
                  <a:lnTo>
                    <a:pt x="78135" y="50884"/>
                  </a:lnTo>
                  <a:lnTo>
                    <a:pt x="80525" y="42417"/>
                  </a:lnTo>
                  <a:lnTo>
                    <a:pt x="83457" y="40755"/>
                  </a:lnTo>
                  <a:lnTo>
                    <a:pt x="87026" y="44032"/>
                  </a:lnTo>
                  <a:lnTo>
                    <a:pt x="91130" y="50231"/>
                  </a:lnTo>
                  <a:lnTo>
                    <a:pt x="95429" y="58133"/>
                  </a:lnTo>
                  <a:lnTo>
                    <a:pt x="99699" y="67037"/>
                  </a:lnTo>
                  <a:lnTo>
                    <a:pt x="104172" y="76378"/>
                  </a:lnTo>
                  <a:lnTo>
                    <a:pt x="109449" y="85613"/>
                  </a:lnTo>
                  <a:lnTo>
                    <a:pt x="115804" y="94465"/>
                  </a:lnTo>
                  <a:lnTo>
                    <a:pt x="123124" y="102582"/>
                  </a:lnTo>
                  <a:lnTo>
                    <a:pt x="132002" y="110225"/>
                  </a:lnTo>
                  <a:lnTo>
                    <a:pt x="145458" y="118063"/>
                  </a:lnTo>
                  <a:lnTo>
                    <a:pt x="168577" y="1273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761594" y="523414"/>
              <a:ext cx="228914" cy="181996"/>
            </a:xfrm>
            <a:custGeom>
              <a:avLst/>
              <a:gdLst/>
              <a:ahLst/>
              <a:cxnLst/>
              <a:rect l="0" t="0" r="0" b="0"/>
              <a:pathLst>
                <a:path w="228914" h="181996">
                  <a:moveTo>
                    <a:pt x="7815" y="24067"/>
                  </a:moveTo>
                  <a:lnTo>
                    <a:pt x="4949" y="32936"/>
                  </a:lnTo>
                  <a:lnTo>
                    <a:pt x="2807" y="41923"/>
                  </a:lnTo>
                  <a:lnTo>
                    <a:pt x="1208" y="51913"/>
                  </a:lnTo>
                  <a:lnTo>
                    <a:pt x="200" y="62721"/>
                  </a:lnTo>
                  <a:lnTo>
                    <a:pt x="0" y="73884"/>
                  </a:lnTo>
                  <a:lnTo>
                    <a:pt x="651" y="85094"/>
                  </a:lnTo>
                  <a:lnTo>
                    <a:pt x="1889" y="96379"/>
                  </a:lnTo>
                  <a:lnTo>
                    <a:pt x="3253" y="108012"/>
                  </a:lnTo>
                  <a:lnTo>
                    <a:pt x="4476" y="120099"/>
                  </a:lnTo>
                  <a:lnTo>
                    <a:pt x="5937" y="131442"/>
                  </a:lnTo>
                  <a:lnTo>
                    <a:pt x="8307" y="138384"/>
                  </a:lnTo>
                  <a:lnTo>
                    <a:pt x="11098" y="138794"/>
                  </a:lnTo>
                  <a:lnTo>
                    <a:pt x="13379" y="134400"/>
                  </a:lnTo>
                  <a:lnTo>
                    <a:pt x="15004" y="126819"/>
                  </a:lnTo>
                  <a:lnTo>
                    <a:pt x="16110" y="117107"/>
                  </a:lnTo>
                  <a:lnTo>
                    <a:pt x="16858" y="105972"/>
                  </a:lnTo>
                  <a:lnTo>
                    <a:pt x="17527" y="94045"/>
                  </a:lnTo>
                  <a:lnTo>
                    <a:pt x="18507" y="81952"/>
                  </a:lnTo>
                  <a:lnTo>
                    <a:pt x="19985" y="70037"/>
                  </a:lnTo>
                  <a:lnTo>
                    <a:pt x="22131" y="58576"/>
                  </a:lnTo>
                  <a:lnTo>
                    <a:pt x="25174" y="47869"/>
                  </a:lnTo>
                  <a:lnTo>
                    <a:pt x="29162" y="38029"/>
                  </a:lnTo>
                  <a:lnTo>
                    <a:pt x="34408" y="30087"/>
                  </a:lnTo>
                  <a:lnTo>
                    <a:pt x="40539" y="25876"/>
                  </a:lnTo>
                  <a:lnTo>
                    <a:pt x="46339" y="25564"/>
                  </a:lnTo>
                  <a:lnTo>
                    <a:pt x="51896" y="28052"/>
                  </a:lnTo>
                  <a:lnTo>
                    <a:pt x="57530" y="32304"/>
                  </a:lnTo>
                  <a:lnTo>
                    <a:pt x="63236" y="37955"/>
                  </a:lnTo>
                  <a:lnTo>
                    <a:pt x="68733" y="45198"/>
                  </a:lnTo>
                  <a:lnTo>
                    <a:pt x="73860" y="54040"/>
                  </a:lnTo>
                  <a:lnTo>
                    <a:pt x="78600" y="64102"/>
                  </a:lnTo>
                  <a:lnTo>
                    <a:pt x="83006" y="74785"/>
                  </a:lnTo>
                  <a:lnTo>
                    <a:pt x="87157" y="85610"/>
                  </a:lnTo>
                  <a:lnTo>
                    <a:pt x="91329" y="93930"/>
                  </a:lnTo>
                  <a:lnTo>
                    <a:pt x="95396" y="96376"/>
                  </a:lnTo>
                  <a:lnTo>
                    <a:pt x="98814" y="93516"/>
                  </a:lnTo>
                  <a:lnTo>
                    <a:pt x="101814" y="86878"/>
                  </a:lnTo>
                  <a:lnTo>
                    <a:pt x="104708" y="77716"/>
                  </a:lnTo>
                  <a:lnTo>
                    <a:pt x="107657" y="66891"/>
                  </a:lnTo>
                  <a:lnTo>
                    <a:pt x="110721" y="54986"/>
                  </a:lnTo>
                  <a:lnTo>
                    <a:pt x="114066" y="42698"/>
                  </a:lnTo>
                  <a:lnTo>
                    <a:pt x="117979" y="30889"/>
                  </a:lnTo>
                  <a:lnTo>
                    <a:pt x="122570" y="19994"/>
                  </a:lnTo>
                  <a:lnTo>
                    <a:pt x="127785" y="10710"/>
                  </a:lnTo>
                  <a:lnTo>
                    <a:pt x="133509" y="4132"/>
                  </a:lnTo>
                  <a:lnTo>
                    <a:pt x="139614" y="606"/>
                  </a:lnTo>
                  <a:lnTo>
                    <a:pt x="145832" y="0"/>
                  </a:lnTo>
                  <a:lnTo>
                    <a:pt x="151772" y="2086"/>
                  </a:lnTo>
                  <a:lnTo>
                    <a:pt x="157246" y="6452"/>
                  </a:lnTo>
                  <a:lnTo>
                    <a:pt x="162241" y="12768"/>
                  </a:lnTo>
                  <a:lnTo>
                    <a:pt x="166831" y="20885"/>
                  </a:lnTo>
                  <a:lnTo>
                    <a:pt x="171104" y="30559"/>
                  </a:lnTo>
                  <a:lnTo>
                    <a:pt x="175144" y="41475"/>
                  </a:lnTo>
                  <a:lnTo>
                    <a:pt x="179019" y="53324"/>
                  </a:lnTo>
                  <a:lnTo>
                    <a:pt x="182777" y="65846"/>
                  </a:lnTo>
                  <a:lnTo>
                    <a:pt x="186455" y="78677"/>
                  </a:lnTo>
                  <a:lnTo>
                    <a:pt x="190078" y="91364"/>
                  </a:lnTo>
                  <a:lnTo>
                    <a:pt x="193664" y="103674"/>
                  </a:lnTo>
                  <a:lnTo>
                    <a:pt x="197225" y="115567"/>
                  </a:lnTo>
                  <a:lnTo>
                    <a:pt x="200768" y="127094"/>
                  </a:lnTo>
                  <a:lnTo>
                    <a:pt x="204300" y="138319"/>
                  </a:lnTo>
                  <a:lnTo>
                    <a:pt x="207867" y="148861"/>
                  </a:lnTo>
                  <a:lnTo>
                    <a:pt x="212005" y="158931"/>
                  </a:lnTo>
                  <a:lnTo>
                    <a:pt x="218198" y="169415"/>
                  </a:lnTo>
                  <a:lnTo>
                    <a:pt x="228913" y="1819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235376" y="484310"/>
              <a:ext cx="219780" cy="198244"/>
            </a:xfrm>
            <a:custGeom>
              <a:avLst/>
              <a:gdLst/>
              <a:ahLst/>
              <a:cxnLst/>
              <a:rect l="0" t="0" r="0" b="0"/>
              <a:pathLst>
                <a:path w="219780" h="198244">
                  <a:moveTo>
                    <a:pt x="7815" y="0"/>
                  </a:moveTo>
                  <a:lnTo>
                    <a:pt x="4949" y="8869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6" y="61027"/>
                  </a:lnTo>
                  <a:lnTo>
                    <a:pt x="2067" y="72312"/>
                  </a:lnTo>
                  <a:lnTo>
                    <a:pt x="4079" y="83945"/>
                  </a:lnTo>
                  <a:lnTo>
                    <a:pt x="6542" y="96059"/>
                  </a:lnTo>
                  <a:lnTo>
                    <a:pt x="9329" y="108482"/>
                  </a:lnTo>
                  <a:lnTo>
                    <a:pt x="12346" y="120828"/>
                  </a:lnTo>
                  <a:lnTo>
                    <a:pt x="15534" y="132857"/>
                  </a:lnTo>
                  <a:lnTo>
                    <a:pt x="19336" y="143867"/>
                  </a:lnTo>
                  <a:lnTo>
                    <a:pt x="24639" y="152664"/>
                  </a:lnTo>
                  <a:lnTo>
                    <a:pt x="31792" y="158781"/>
                  </a:lnTo>
                  <a:lnTo>
                    <a:pt x="40191" y="161918"/>
                  </a:lnTo>
                  <a:lnTo>
                    <a:pt x="48599" y="161612"/>
                  </a:lnTo>
                  <a:lnTo>
                    <a:pt x="56287" y="157963"/>
                  </a:lnTo>
                  <a:lnTo>
                    <a:pt x="63054" y="151652"/>
                  </a:lnTo>
                  <a:lnTo>
                    <a:pt x="68974" y="143614"/>
                  </a:lnTo>
                  <a:lnTo>
                    <a:pt x="74224" y="134598"/>
                  </a:lnTo>
                  <a:lnTo>
                    <a:pt x="79477" y="126627"/>
                  </a:lnTo>
                  <a:lnTo>
                    <a:pt x="84987" y="122688"/>
                  </a:lnTo>
                  <a:lnTo>
                    <a:pt x="89963" y="123348"/>
                  </a:lnTo>
                  <a:lnTo>
                    <a:pt x="94359" y="127486"/>
                  </a:lnTo>
                  <a:lnTo>
                    <a:pt x="98378" y="133915"/>
                  </a:lnTo>
                  <a:lnTo>
                    <a:pt x="102346" y="141639"/>
                  </a:lnTo>
                  <a:lnTo>
                    <a:pt x="106666" y="149818"/>
                  </a:lnTo>
                  <a:lnTo>
                    <a:pt x="111528" y="157985"/>
                  </a:lnTo>
                  <a:lnTo>
                    <a:pt x="117091" y="165963"/>
                  </a:lnTo>
                  <a:lnTo>
                    <a:pt x="123579" y="173718"/>
                  </a:lnTo>
                  <a:lnTo>
                    <a:pt x="131018" y="181262"/>
                  </a:lnTo>
                  <a:lnTo>
                    <a:pt x="139285" y="188146"/>
                  </a:lnTo>
                  <a:lnTo>
                    <a:pt x="148204" y="193487"/>
                  </a:lnTo>
                  <a:lnTo>
                    <a:pt x="157604" y="196921"/>
                  </a:lnTo>
                  <a:lnTo>
                    <a:pt x="167186" y="198243"/>
                  </a:lnTo>
                  <a:lnTo>
                    <a:pt x="176538" y="197161"/>
                  </a:lnTo>
                  <a:lnTo>
                    <a:pt x="185450" y="193754"/>
                  </a:lnTo>
                  <a:lnTo>
                    <a:pt x="193739" y="188060"/>
                  </a:lnTo>
                  <a:lnTo>
                    <a:pt x="201159" y="179901"/>
                  </a:lnTo>
                  <a:lnTo>
                    <a:pt x="207661" y="169426"/>
                  </a:lnTo>
                  <a:lnTo>
                    <a:pt x="213027" y="157345"/>
                  </a:lnTo>
                  <a:lnTo>
                    <a:pt x="216809" y="144714"/>
                  </a:lnTo>
                  <a:lnTo>
                    <a:pt x="218912" y="132184"/>
                  </a:lnTo>
                  <a:lnTo>
                    <a:pt x="219699" y="119843"/>
                  </a:lnTo>
                  <a:lnTo>
                    <a:pt x="219779" y="107417"/>
                  </a:lnTo>
                  <a:lnTo>
                    <a:pt x="219580" y="94743"/>
                  </a:lnTo>
                  <a:lnTo>
                    <a:pt x="219314" y="82389"/>
                  </a:lnTo>
                  <a:lnTo>
                    <a:pt x="219041" y="70367"/>
                  </a:lnTo>
                  <a:lnTo>
                    <a:pt x="218745" y="57620"/>
                  </a:lnTo>
                  <a:lnTo>
                    <a:pt x="218385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48517" y="568538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4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0" y="88328"/>
                  </a:lnTo>
                  <a:lnTo>
                    <a:pt x="0" y="102552"/>
                  </a:lnTo>
                  <a:lnTo>
                    <a:pt x="0" y="116164"/>
                  </a:lnTo>
                  <a:lnTo>
                    <a:pt x="0" y="13035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548517" y="43166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685388" y="368497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2934" y="9002"/>
                  </a:lnTo>
                  <a:lnTo>
                    <a:pt x="5716" y="19270"/>
                  </a:lnTo>
                  <a:lnTo>
                    <a:pt x="8611" y="31853"/>
                  </a:lnTo>
                  <a:lnTo>
                    <a:pt x="11478" y="46381"/>
                  </a:lnTo>
                  <a:lnTo>
                    <a:pt x="13995" y="62177"/>
                  </a:lnTo>
                  <a:lnTo>
                    <a:pt x="16006" y="78715"/>
                  </a:lnTo>
                  <a:lnTo>
                    <a:pt x="17518" y="95674"/>
                  </a:lnTo>
                  <a:lnTo>
                    <a:pt x="18613" y="112873"/>
                  </a:lnTo>
                  <a:lnTo>
                    <a:pt x="19386" y="130205"/>
                  </a:lnTo>
                  <a:lnTo>
                    <a:pt x="19923" y="147450"/>
                  </a:lnTo>
                  <a:lnTo>
                    <a:pt x="20290" y="164268"/>
                  </a:lnTo>
                  <a:lnTo>
                    <a:pt x="20545" y="180506"/>
                  </a:lnTo>
                  <a:lnTo>
                    <a:pt x="20887" y="196022"/>
                  </a:lnTo>
                  <a:lnTo>
                    <a:pt x="21650" y="210603"/>
                  </a:lnTo>
                  <a:lnTo>
                    <a:pt x="22975" y="224232"/>
                  </a:lnTo>
                  <a:lnTo>
                    <a:pt x="24680" y="237199"/>
                  </a:lnTo>
                  <a:lnTo>
                    <a:pt x="26363" y="249988"/>
                  </a:lnTo>
                  <a:lnTo>
                    <a:pt x="27788" y="262886"/>
                  </a:lnTo>
                  <a:lnTo>
                    <a:pt x="28900" y="275773"/>
                  </a:lnTo>
                  <a:lnTo>
                    <a:pt x="29839" y="289692"/>
                  </a:lnTo>
                  <a:lnTo>
                    <a:pt x="30688" y="308105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601160" y="515896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9588" y="2934"/>
                  </a:lnTo>
                  <a:lnTo>
                    <a:pt x="150601" y="5716"/>
                  </a:lnTo>
                  <a:lnTo>
                    <a:pt x="140606" y="8611"/>
                  </a:lnTo>
                  <a:lnTo>
                    <a:pt x="129625" y="11478"/>
                  </a:lnTo>
                  <a:lnTo>
                    <a:pt x="117813" y="13995"/>
                  </a:lnTo>
                  <a:lnTo>
                    <a:pt x="105359" y="16010"/>
                  </a:lnTo>
                  <a:lnTo>
                    <a:pt x="92595" y="17696"/>
                  </a:lnTo>
                  <a:lnTo>
                    <a:pt x="79962" y="19439"/>
                  </a:lnTo>
                  <a:lnTo>
                    <a:pt x="67698" y="21460"/>
                  </a:lnTo>
                  <a:lnTo>
                    <a:pt x="55910" y="23659"/>
                  </a:lnTo>
                  <a:lnTo>
                    <a:pt x="43309" y="25913"/>
                  </a:lnTo>
                  <a:lnTo>
                    <a:pt x="26554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790673" y="347440"/>
              <a:ext cx="168457" cy="357970"/>
            </a:xfrm>
            <a:custGeom>
              <a:avLst/>
              <a:gdLst/>
              <a:ahLst/>
              <a:cxnLst/>
              <a:rect l="0" t="0" r="0" b="0"/>
              <a:pathLst>
                <a:path w="168457" h="357970">
                  <a:moveTo>
                    <a:pt x="0" y="0"/>
                  </a:moveTo>
                  <a:lnTo>
                    <a:pt x="68" y="14602"/>
                  </a:lnTo>
                  <a:lnTo>
                    <a:pt x="707" y="27873"/>
                  </a:lnTo>
                  <a:lnTo>
                    <a:pt x="2004" y="41070"/>
                  </a:lnTo>
                  <a:lnTo>
                    <a:pt x="3864" y="54238"/>
                  </a:lnTo>
                  <a:lnTo>
                    <a:pt x="6180" y="67099"/>
                  </a:lnTo>
                  <a:lnTo>
                    <a:pt x="8842" y="79508"/>
                  </a:lnTo>
                  <a:lnTo>
                    <a:pt x="11593" y="91795"/>
                  </a:lnTo>
                  <a:lnTo>
                    <a:pt x="14052" y="104644"/>
                  </a:lnTo>
                  <a:lnTo>
                    <a:pt x="16039" y="118394"/>
                  </a:lnTo>
                  <a:lnTo>
                    <a:pt x="17710" y="132731"/>
                  </a:lnTo>
                  <a:lnTo>
                    <a:pt x="19446" y="146901"/>
                  </a:lnTo>
                  <a:lnTo>
                    <a:pt x="21464" y="160475"/>
                  </a:lnTo>
                  <a:lnTo>
                    <a:pt x="23651" y="173521"/>
                  </a:lnTo>
                  <a:lnTo>
                    <a:pt x="25667" y="186421"/>
                  </a:lnTo>
                  <a:lnTo>
                    <a:pt x="27324" y="199431"/>
                  </a:lnTo>
                  <a:lnTo>
                    <a:pt x="28759" y="212643"/>
                  </a:lnTo>
                  <a:lnTo>
                    <a:pt x="30330" y="226060"/>
                  </a:lnTo>
                  <a:lnTo>
                    <a:pt x="32238" y="239648"/>
                  </a:lnTo>
                  <a:lnTo>
                    <a:pt x="34520" y="253369"/>
                  </a:lnTo>
                  <a:lnTo>
                    <a:pt x="37130" y="267187"/>
                  </a:lnTo>
                  <a:lnTo>
                    <a:pt x="40008" y="280976"/>
                  </a:lnTo>
                  <a:lnTo>
                    <a:pt x="43329" y="291260"/>
                  </a:lnTo>
                  <a:lnTo>
                    <a:pt x="46689" y="293868"/>
                  </a:lnTo>
                  <a:lnTo>
                    <a:pt x="49080" y="290377"/>
                  </a:lnTo>
                  <a:lnTo>
                    <a:pt x="50709" y="282962"/>
                  </a:lnTo>
                  <a:lnTo>
                    <a:pt x="52209" y="273109"/>
                  </a:lnTo>
                  <a:lnTo>
                    <a:pt x="53967" y="261755"/>
                  </a:lnTo>
                  <a:lnTo>
                    <a:pt x="56431" y="249955"/>
                  </a:lnTo>
                  <a:lnTo>
                    <a:pt x="60200" y="238978"/>
                  </a:lnTo>
                  <a:lnTo>
                    <a:pt x="65466" y="229443"/>
                  </a:lnTo>
                  <a:lnTo>
                    <a:pt x="71930" y="221879"/>
                  </a:lnTo>
                  <a:lnTo>
                    <a:pt x="79021" y="216991"/>
                  </a:lnTo>
                  <a:lnTo>
                    <a:pt x="86341" y="214890"/>
                  </a:lnTo>
                  <a:lnTo>
                    <a:pt x="93693" y="215221"/>
                  </a:lnTo>
                  <a:lnTo>
                    <a:pt x="101001" y="217478"/>
                  </a:lnTo>
                  <a:lnTo>
                    <a:pt x="108246" y="221176"/>
                  </a:lnTo>
                  <a:lnTo>
                    <a:pt x="115432" y="226076"/>
                  </a:lnTo>
                  <a:lnTo>
                    <a:pt x="122570" y="232179"/>
                  </a:lnTo>
                  <a:lnTo>
                    <a:pt x="129668" y="239390"/>
                  </a:lnTo>
                  <a:lnTo>
                    <a:pt x="136572" y="247518"/>
                  </a:lnTo>
                  <a:lnTo>
                    <a:pt x="142982" y="256352"/>
                  </a:lnTo>
                  <a:lnTo>
                    <a:pt x="148770" y="265708"/>
                  </a:lnTo>
                  <a:lnTo>
                    <a:pt x="153809" y="275602"/>
                  </a:lnTo>
                  <a:lnTo>
                    <a:pt x="157895" y="286228"/>
                  </a:lnTo>
                  <a:lnTo>
                    <a:pt x="161013" y="297624"/>
                  </a:lnTo>
                  <a:lnTo>
                    <a:pt x="163299" y="309282"/>
                  </a:lnTo>
                  <a:lnTo>
                    <a:pt x="165171" y="321489"/>
                  </a:lnTo>
                  <a:lnTo>
                    <a:pt x="166796" y="336434"/>
                  </a:lnTo>
                  <a:lnTo>
                    <a:pt x="168456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188767" y="545666"/>
              <a:ext cx="191504" cy="156896"/>
            </a:xfrm>
            <a:custGeom>
              <a:avLst/>
              <a:gdLst/>
              <a:ahLst/>
              <a:cxnLst/>
              <a:rect l="0" t="0" r="0" b="0"/>
              <a:pathLst>
                <a:path w="191504" h="156896">
                  <a:moveTo>
                    <a:pt x="107275" y="12344"/>
                  </a:moveTo>
                  <a:lnTo>
                    <a:pt x="98473" y="9410"/>
                  </a:lnTo>
                  <a:lnTo>
                    <a:pt x="90126" y="6628"/>
                  </a:lnTo>
                  <a:lnTo>
                    <a:pt x="81427" y="3742"/>
                  </a:lnTo>
                  <a:lnTo>
                    <a:pt x="72307" y="1220"/>
                  </a:lnTo>
                  <a:lnTo>
                    <a:pt x="62811" y="0"/>
                  </a:lnTo>
                  <a:lnTo>
                    <a:pt x="53029" y="500"/>
                  </a:lnTo>
                  <a:lnTo>
                    <a:pt x="43361" y="2812"/>
                  </a:lnTo>
                  <a:lnTo>
                    <a:pt x="34484" y="6958"/>
                  </a:lnTo>
                  <a:lnTo>
                    <a:pt x="26704" y="12755"/>
                  </a:lnTo>
                  <a:lnTo>
                    <a:pt x="19990" y="20054"/>
                  </a:lnTo>
                  <a:lnTo>
                    <a:pt x="14166" y="28840"/>
                  </a:lnTo>
                  <a:lnTo>
                    <a:pt x="9032" y="38962"/>
                  </a:lnTo>
                  <a:lnTo>
                    <a:pt x="4737" y="50010"/>
                  </a:lnTo>
                  <a:lnTo>
                    <a:pt x="1748" y="61417"/>
                  </a:lnTo>
                  <a:lnTo>
                    <a:pt x="216" y="72827"/>
                  </a:lnTo>
                  <a:lnTo>
                    <a:pt x="0" y="84098"/>
                  </a:lnTo>
                  <a:lnTo>
                    <a:pt x="843" y="95199"/>
                  </a:lnTo>
                  <a:lnTo>
                    <a:pt x="2488" y="106143"/>
                  </a:lnTo>
                  <a:lnTo>
                    <a:pt x="4880" y="116798"/>
                  </a:lnTo>
                  <a:lnTo>
                    <a:pt x="8155" y="126887"/>
                  </a:lnTo>
                  <a:lnTo>
                    <a:pt x="12323" y="136292"/>
                  </a:lnTo>
                  <a:lnTo>
                    <a:pt x="17425" y="144575"/>
                  </a:lnTo>
                  <a:lnTo>
                    <a:pt x="23607" y="150928"/>
                  </a:lnTo>
                  <a:lnTo>
                    <a:pt x="30838" y="155077"/>
                  </a:lnTo>
                  <a:lnTo>
                    <a:pt x="38795" y="156895"/>
                  </a:lnTo>
                  <a:lnTo>
                    <a:pt x="46975" y="156153"/>
                  </a:lnTo>
                  <a:lnTo>
                    <a:pt x="55063" y="152982"/>
                  </a:lnTo>
                  <a:lnTo>
                    <a:pt x="62779" y="147618"/>
                  </a:lnTo>
                  <a:lnTo>
                    <a:pt x="69808" y="140213"/>
                  </a:lnTo>
                  <a:lnTo>
                    <a:pt x="76051" y="131053"/>
                  </a:lnTo>
                  <a:lnTo>
                    <a:pt x="81582" y="120499"/>
                  </a:lnTo>
                  <a:lnTo>
                    <a:pt x="86539" y="108900"/>
                  </a:lnTo>
                  <a:lnTo>
                    <a:pt x="91054" y="96642"/>
                  </a:lnTo>
                  <a:lnTo>
                    <a:pt x="94942" y="87321"/>
                  </a:lnTo>
                  <a:lnTo>
                    <a:pt x="98010" y="84942"/>
                  </a:lnTo>
                  <a:lnTo>
                    <a:pt x="100819" y="87730"/>
                  </a:lnTo>
                  <a:lnTo>
                    <a:pt x="104049" y="93626"/>
                  </a:lnTo>
                  <a:lnTo>
                    <a:pt x="108014" y="101337"/>
                  </a:lnTo>
                  <a:lnTo>
                    <a:pt x="112893" y="109789"/>
                  </a:lnTo>
                  <a:lnTo>
                    <a:pt x="118880" y="117937"/>
                  </a:lnTo>
                  <a:lnTo>
                    <a:pt x="125965" y="125263"/>
                  </a:lnTo>
                  <a:lnTo>
                    <a:pt x="133985" y="131354"/>
                  </a:lnTo>
                  <a:lnTo>
                    <a:pt x="142733" y="135707"/>
                  </a:lnTo>
                  <a:lnTo>
                    <a:pt x="152008" y="138236"/>
                  </a:lnTo>
                  <a:lnTo>
                    <a:pt x="161201" y="139324"/>
                  </a:lnTo>
                  <a:lnTo>
                    <a:pt x="170201" y="139742"/>
                  </a:lnTo>
                  <a:lnTo>
                    <a:pt x="179795" y="139526"/>
                  </a:lnTo>
                  <a:lnTo>
                    <a:pt x="191503" y="1386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382982" y="357968"/>
              <a:ext cx="28873" cy="357970"/>
            </a:xfrm>
            <a:custGeom>
              <a:avLst/>
              <a:gdLst/>
              <a:ahLst/>
              <a:cxnLst/>
              <a:rect l="0" t="0" r="0" b="0"/>
              <a:pathLst>
                <a:path w="28873" h="357970">
                  <a:moveTo>
                    <a:pt x="7815" y="0"/>
                  </a:moveTo>
                  <a:lnTo>
                    <a:pt x="4949" y="8869"/>
                  </a:lnTo>
                  <a:lnTo>
                    <a:pt x="2806" y="17856"/>
                  </a:lnTo>
                  <a:lnTo>
                    <a:pt x="1208" y="27856"/>
                  </a:lnTo>
                  <a:lnTo>
                    <a:pt x="200" y="39009"/>
                  </a:lnTo>
                  <a:lnTo>
                    <a:pt x="0" y="51469"/>
                  </a:lnTo>
                  <a:lnTo>
                    <a:pt x="651" y="65180"/>
                  </a:lnTo>
                  <a:lnTo>
                    <a:pt x="1889" y="79944"/>
                  </a:lnTo>
                  <a:lnTo>
                    <a:pt x="3254" y="95521"/>
                  </a:lnTo>
                  <a:lnTo>
                    <a:pt x="4468" y="111704"/>
                  </a:lnTo>
                  <a:lnTo>
                    <a:pt x="5602" y="128483"/>
                  </a:lnTo>
                  <a:lnTo>
                    <a:pt x="6971" y="146038"/>
                  </a:lnTo>
                  <a:lnTo>
                    <a:pt x="8742" y="164400"/>
                  </a:lnTo>
                  <a:lnTo>
                    <a:pt x="10933" y="183307"/>
                  </a:lnTo>
                  <a:lnTo>
                    <a:pt x="13482" y="202306"/>
                  </a:lnTo>
                  <a:lnTo>
                    <a:pt x="16308" y="221120"/>
                  </a:lnTo>
                  <a:lnTo>
                    <a:pt x="19171" y="239499"/>
                  </a:lnTo>
                  <a:lnTo>
                    <a:pt x="21707" y="257147"/>
                  </a:lnTo>
                  <a:lnTo>
                    <a:pt x="23741" y="273970"/>
                  </a:lnTo>
                  <a:lnTo>
                    <a:pt x="25278" y="289836"/>
                  </a:lnTo>
                  <a:lnTo>
                    <a:pt x="26558" y="306241"/>
                  </a:lnTo>
                  <a:lnTo>
                    <a:pt x="27692" y="326860"/>
                  </a:lnTo>
                  <a:lnTo>
                    <a:pt x="28872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485554" y="357968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67"/>
                  </a:lnTo>
                  <a:lnTo>
                    <a:pt x="178" y="50487"/>
                  </a:lnTo>
                  <a:lnTo>
                    <a:pt x="826" y="65464"/>
                  </a:lnTo>
                  <a:lnTo>
                    <a:pt x="2075" y="81191"/>
                  </a:lnTo>
                  <a:lnTo>
                    <a:pt x="3727" y="97640"/>
                  </a:lnTo>
                  <a:lnTo>
                    <a:pt x="5376" y="114960"/>
                  </a:lnTo>
                  <a:lnTo>
                    <a:pt x="6783" y="133159"/>
                  </a:lnTo>
                  <a:lnTo>
                    <a:pt x="8048" y="151955"/>
                  </a:lnTo>
                  <a:lnTo>
                    <a:pt x="9504" y="170878"/>
                  </a:lnTo>
                  <a:lnTo>
                    <a:pt x="11331" y="189644"/>
                  </a:lnTo>
                  <a:lnTo>
                    <a:pt x="13389" y="208161"/>
                  </a:lnTo>
                  <a:lnTo>
                    <a:pt x="15316" y="226434"/>
                  </a:lnTo>
                  <a:lnTo>
                    <a:pt x="16910" y="244500"/>
                  </a:lnTo>
                  <a:lnTo>
                    <a:pt x="18132" y="262243"/>
                  </a:lnTo>
                  <a:lnTo>
                    <a:pt x="19028" y="279397"/>
                  </a:lnTo>
                  <a:lnTo>
                    <a:pt x="19665" y="295852"/>
                  </a:lnTo>
                  <a:lnTo>
                    <a:pt x="20111" y="311256"/>
                  </a:lnTo>
                  <a:lnTo>
                    <a:pt x="20466" y="326548"/>
                  </a:lnTo>
                  <a:lnTo>
                    <a:pt x="20764" y="344191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814671" y="534743"/>
              <a:ext cx="141821" cy="178386"/>
            </a:xfrm>
            <a:custGeom>
              <a:avLst/>
              <a:gdLst/>
              <a:ahLst/>
              <a:cxnLst/>
              <a:rect l="0" t="0" r="0" b="0"/>
              <a:pathLst>
                <a:path w="141821" h="178386">
                  <a:moveTo>
                    <a:pt x="123609" y="23267"/>
                  </a:moveTo>
                  <a:lnTo>
                    <a:pt x="117674" y="17466"/>
                  </a:lnTo>
                  <a:lnTo>
                    <a:pt x="111469" y="12542"/>
                  </a:lnTo>
                  <a:lnTo>
                    <a:pt x="104373" y="8049"/>
                  </a:lnTo>
                  <a:lnTo>
                    <a:pt x="96433" y="4173"/>
                  </a:lnTo>
                  <a:lnTo>
                    <a:pt x="87787" y="1456"/>
                  </a:lnTo>
                  <a:lnTo>
                    <a:pt x="78592" y="101"/>
                  </a:lnTo>
                  <a:lnTo>
                    <a:pt x="68992" y="0"/>
                  </a:lnTo>
                  <a:lnTo>
                    <a:pt x="59104" y="918"/>
                  </a:lnTo>
                  <a:lnTo>
                    <a:pt x="49015" y="2612"/>
                  </a:lnTo>
                  <a:lnTo>
                    <a:pt x="38954" y="5036"/>
                  </a:lnTo>
                  <a:lnTo>
                    <a:pt x="29274" y="8333"/>
                  </a:lnTo>
                  <a:lnTo>
                    <a:pt x="20146" y="12515"/>
                  </a:lnTo>
                  <a:lnTo>
                    <a:pt x="12051" y="17627"/>
                  </a:lnTo>
                  <a:lnTo>
                    <a:pt x="5824" y="23815"/>
                  </a:lnTo>
                  <a:lnTo>
                    <a:pt x="1760" y="31050"/>
                  </a:lnTo>
                  <a:lnTo>
                    <a:pt x="0" y="39011"/>
                  </a:lnTo>
                  <a:lnTo>
                    <a:pt x="779" y="47193"/>
                  </a:lnTo>
                  <a:lnTo>
                    <a:pt x="3972" y="55281"/>
                  </a:lnTo>
                  <a:lnTo>
                    <a:pt x="9180" y="62998"/>
                  </a:lnTo>
                  <a:lnTo>
                    <a:pt x="15947" y="70027"/>
                  </a:lnTo>
                  <a:lnTo>
                    <a:pt x="23866" y="76262"/>
                  </a:lnTo>
                  <a:lnTo>
                    <a:pt x="32773" y="81447"/>
                  </a:lnTo>
                  <a:lnTo>
                    <a:pt x="42727" y="85108"/>
                  </a:lnTo>
                  <a:lnTo>
                    <a:pt x="53677" y="87139"/>
                  </a:lnTo>
                  <a:lnTo>
                    <a:pt x="65299" y="88217"/>
                  </a:lnTo>
                  <a:lnTo>
                    <a:pt x="77100" y="89557"/>
                  </a:lnTo>
                  <a:lnTo>
                    <a:pt x="88775" y="91840"/>
                  </a:lnTo>
                  <a:lnTo>
                    <a:pt x="100054" y="95209"/>
                  </a:lnTo>
                  <a:lnTo>
                    <a:pt x="110631" y="99547"/>
                  </a:lnTo>
                  <a:lnTo>
                    <a:pt x="120395" y="104661"/>
                  </a:lnTo>
                  <a:lnTo>
                    <a:pt x="128935" y="110518"/>
                  </a:lnTo>
                  <a:lnTo>
                    <a:pt x="135468" y="117266"/>
                  </a:lnTo>
                  <a:lnTo>
                    <a:pt x="139744" y="124906"/>
                  </a:lnTo>
                  <a:lnTo>
                    <a:pt x="141820" y="133152"/>
                  </a:lnTo>
                  <a:lnTo>
                    <a:pt x="141784" y="141531"/>
                  </a:lnTo>
                  <a:lnTo>
                    <a:pt x="139900" y="149751"/>
                  </a:lnTo>
                  <a:lnTo>
                    <a:pt x="136215" y="157387"/>
                  </a:lnTo>
                  <a:lnTo>
                    <a:pt x="130477" y="163830"/>
                  </a:lnTo>
                  <a:lnTo>
                    <a:pt x="122731" y="168863"/>
                  </a:lnTo>
                  <a:lnTo>
                    <a:pt x="113277" y="172597"/>
                  </a:lnTo>
                  <a:lnTo>
                    <a:pt x="102492" y="175276"/>
                  </a:lnTo>
                  <a:lnTo>
                    <a:pt x="90728" y="177153"/>
                  </a:lnTo>
                  <a:lnTo>
                    <a:pt x="78489" y="178254"/>
                  </a:lnTo>
                  <a:lnTo>
                    <a:pt x="65021" y="178385"/>
                  </a:lnTo>
                  <a:lnTo>
                    <a:pt x="46910" y="176446"/>
                  </a:lnTo>
                  <a:lnTo>
                    <a:pt x="18324" y="1706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007370" y="610652"/>
              <a:ext cx="25667" cy="126343"/>
            </a:xfrm>
            <a:custGeom>
              <a:avLst/>
              <a:gdLst/>
              <a:ahLst/>
              <a:cxnLst/>
              <a:rect l="0" t="0" r="0" b="0"/>
              <a:pathLst>
                <a:path w="25667" h="126343">
                  <a:moveTo>
                    <a:pt x="4609" y="0"/>
                  </a:moveTo>
                  <a:lnTo>
                    <a:pt x="1809" y="11668"/>
                  </a:lnTo>
                  <a:lnTo>
                    <a:pt x="307" y="22157"/>
                  </a:lnTo>
                  <a:lnTo>
                    <a:pt x="0" y="32459"/>
                  </a:lnTo>
                  <a:lnTo>
                    <a:pt x="680" y="42760"/>
                  </a:lnTo>
                  <a:lnTo>
                    <a:pt x="2148" y="53104"/>
                  </a:lnTo>
                  <a:lnTo>
                    <a:pt x="4217" y="63489"/>
                  </a:lnTo>
                  <a:lnTo>
                    <a:pt x="6766" y="73839"/>
                  </a:lnTo>
                  <a:lnTo>
                    <a:pt x="10095" y="85235"/>
                  </a:lnTo>
                  <a:lnTo>
                    <a:pt x="15613" y="100915"/>
                  </a:lnTo>
                  <a:lnTo>
                    <a:pt x="25666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022507" y="51589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084061" y="385240"/>
              <a:ext cx="243774" cy="327916"/>
            </a:xfrm>
            <a:custGeom>
              <a:avLst/>
              <a:gdLst/>
              <a:ahLst/>
              <a:cxnLst/>
              <a:rect l="0" t="0" r="0" b="0"/>
              <a:pathLst>
                <a:path w="243774" h="327916">
                  <a:moveTo>
                    <a:pt x="85846" y="256998"/>
                  </a:moveTo>
                  <a:lnTo>
                    <a:pt x="85646" y="245464"/>
                  </a:lnTo>
                  <a:lnTo>
                    <a:pt x="83724" y="236255"/>
                  </a:lnTo>
                  <a:lnTo>
                    <a:pt x="79830" y="228556"/>
                  </a:lnTo>
                  <a:lnTo>
                    <a:pt x="74078" y="222320"/>
                  </a:lnTo>
                  <a:lnTo>
                    <a:pt x="66480" y="217906"/>
                  </a:lnTo>
                  <a:lnTo>
                    <a:pt x="57241" y="215365"/>
                  </a:lnTo>
                  <a:lnTo>
                    <a:pt x="47164" y="214780"/>
                  </a:lnTo>
                  <a:lnTo>
                    <a:pt x="37489" y="216426"/>
                  </a:lnTo>
                  <a:lnTo>
                    <a:pt x="28887" y="220240"/>
                  </a:lnTo>
                  <a:lnTo>
                    <a:pt x="21474" y="226054"/>
                  </a:lnTo>
                  <a:lnTo>
                    <a:pt x="15106" y="233767"/>
                  </a:lnTo>
                  <a:lnTo>
                    <a:pt x="9573" y="243133"/>
                  </a:lnTo>
                  <a:lnTo>
                    <a:pt x="4991" y="253657"/>
                  </a:lnTo>
                  <a:lnTo>
                    <a:pt x="1802" y="264704"/>
                  </a:lnTo>
                  <a:lnTo>
                    <a:pt x="137" y="275866"/>
                  </a:lnTo>
                  <a:lnTo>
                    <a:pt x="0" y="286798"/>
                  </a:lnTo>
                  <a:lnTo>
                    <a:pt x="1427" y="297139"/>
                  </a:lnTo>
                  <a:lnTo>
                    <a:pt x="4283" y="306746"/>
                  </a:lnTo>
                  <a:lnTo>
                    <a:pt x="8471" y="315180"/>
                  </a:lnTo>
                  <a:lnTo>
                    <a:pt x="14023" y="321642"/>
                  </a:lnTo>
                  <a:lnTo>
                    <a:pt x="20825" y="325871"/>
                  </a:lnTo>
                  <a:lnTo>
                    <a:pt x="28491" y="327915"/>
                  </a:lnTo>
                  <a:lnTo>
                    <a:pt x="36474" y="327858"/>
                  </a:lnTo>
                  <a:lnTo>
                    <a:pt x="44434" y="325965"/>
                  </a:lnTo>
                  <a:lnTo>
                    <a:pt x="52235" y="322442"/>
                  </a:lnTo>
                  <a:lnTo>
                    <a:pt x="59853" y="317346"/>
                  </a:lnTo>
                  <a:lnTo>
                    <a:pt x="67300" y="310845"/>
                  </a:lnTo>
                  <a:lnTo>
                    <a:pt x="74285" y="303041"/>
                  </a:lnTo>
                  <a:lnTo>
                    <a:pt x="80224" y="293902"/>
                  </a:lnTo>
                  <a:lnTo>
                    <a:pt x="84890" y="283526"/>
                  </a:lnTo>
                  <a:lnTo>
                    <a:pt x="88532" y="271966"/>
                  </a:lnTo>
                  <a:lnTo>
                    <a:pt x="91676" y="259149"/>
                  </a:lnTo>
                  <a:lnTo>
                    <a:pt x="94678" y="245155"/>
                  </a:lnTo>
                  <a:lnTo>
                    <a:pt x="97544" y="230182"/>
                  </a:lnTo>
                  <a:lnTo>
                    <a:pt x="100024" y="214454"/>
                  </a:lnTo>
                  <a:lnTo>
                    <a:pt x="101991" y="198170"/>
                  </a:lnTo>
                  <a:lnTo>
                    <a:pt x="103466" y="181490"/>
                  </a:lnTo>
                  <a:lnTo>
                    <a:pt x="104531" y="164533"/>
                  </a:lnTo>
                  <a:lnTo>
                    <a:pt x="105281" y="147390"/>
                  </a:lnTo>
                  <a:lnTo>
                    <a:pt x="105803" y="130285"/>
                  </a:lnTo>
                  <a:lnTo>
                    <a:pt x="106160" y="113567"/>
                  </a:lnTo>
                  <a:lnTo>
                    <a:pt x="106397" y="97395"/>
                  </a:lnTo>
                  <a:lnTo>
                    <a:pt x="106390" y="81754"/>
                  </a:lnTo>
                  <a:lnTo>
                    <a:pt x="105852" y="66558"/>
                  </a:lnTo>
                  <a:lnTo>
                    <a:pt x="104673" y="51707"/>
                  </a:lnTo>
                  <a:lnTo>
                    <a:pt x="102897" y="37275"/>
                  </a:lnTo>
                  <a:lnTo>
                    <a:pt x="100634" y="23496"/>
                  </a:lnTo>
                  <a:lnTo>
                    <a:pt x="97995" y="10536"/>
                  </a:lnTo>
                  <a:lnTo>
                    <a:pt x="94934" y="1457"/>
                  </a:lnTo>
                  <a:lnTo>
                    <a:pt x="91866" y="0"/>
                  </a:lnTo>
                  <a:lnTo>
                    <a:pt x="89632" y="4807"/>
                  </a:lnTo>
                  <a:lnTo>
                    <a:pt x="88204" y="13910"/>
                  </a:lnTo>
                  <a:lnTo>
                    <a:pt x="87323" y="25870"/>
                  </a:lnTo>
                  <a:lnTo>
                    <a:pt x="86782" y="39716"/>
                  </a:lnTo>
                  <a:lnTo>
                    <a:pt x="86445" y="54809"/>
                  </a:lnTo>
                  <a:lnTo>
                    <a:pt x="86233" y="70726"/>
                  </a:lnTo>
                  <a:lnTo>
                    <a:pt x="86097" y="87190"/>
                  </a:lnTo>
                  <a:lnTo>
                    <a:pt x="86016" y="104012"/>
                  </a:lnTo>
                  <a:lnTo>
                    <a:pt x="86132" y="120907"/>
                  </a:lnTo>
                  <a:lnTo>
                    <a:pt x="86743" y="137487"/>
                  </a:lnTo>
                  <a:lnTo>
                    <a:pt x="87972" y="153568"/>
                  </a:lnTo>
                  <a:lnTo>
                    <a:pt x="89782" y="169149"/>
                  </a:lnTo>
                  <a:lnTo>
                    <a:pt x="92068" y="184305"/>
                  </a:lnTo>
                  <a:lnTo>
                    <a:pt x="94717" y="199134"/>
                  </a:lnTo>
                  <a:lnTo>
                    <a:pt x="97630" y="213721"/>
                  </a:lnTo>
                  <a:lnTo>
                    <a:pt x="100732" y="228136"/>
                  </a:lnTo>
                  <a:lnTo>
                    <a:pt x="103964" y="242399"/>
                  </a:lnTo>
                  <a:lnTo>
                    <a:pt x="107300" y="255388"/>
                  </a:lnTo>
                  <a:lnTo>
                    <a:pt x="111178" y="264545"/>
                  </a:lnTo>
                  <a:lnTo>
                    <a:pt x="115859" y="268710"/>
                  </a:lnTo>
                  <a:lnTo>
                    <a:pt x="120820" y="268887"/>
                  </a:lnTo>
                  <a:lnTo>
                    <a:pt x="126058" y="266418"/>
                  </a:lnTo>
                  <a:lnTo>
                    <a:pt x="131811" y="262448"/>
                  </a:lnTo>
                  <a:lnTo>
                    <a:pt x="138388" y="257913"/>
                  </a:lnTo>
                  <a:lnTo>
                    <a:pt x="145865" y="253329"/>
                  </a:lnTo>
                  <a:lnTo>
                    <a:pt x="154146" y="248902"/>
                  </a:lnTo>
                  <a:lnTo>
                    <a:pt x="163068" y="244680"/>
                  </a:lnTo>
                  <a:lnTo>
                    <a:pt x="172474" y="240646"/>
                  </a:lnTo>
                  <a:lnTo>
                    <a:pt x="182228" y="236762"/>
                  </a:lnTo>
                  <a:lnTo>
                    <a:pt x="192228" y="232991"/>
                  </a:lnTo>
                  <a:lnTo>
                    <a:pt x="202388" y="229291"/>
                  </a:lnTo>
                  <a:lnTo>
                    <a:pt x="212327" y="225313"/>
                  </a:lnTo>
                  <a:lnTo>
                    <a:pt x="221396" y="220423"/>
                  </a:lnTo>
                  <a:lnTo>
                    <a:pt x="229299" y="214351"/>
                  </a:lnTo>
                  <a:lnTo>
                    <a:pt x="235757" y="207152"/>
                  </a:lnTo>
                  <a:lnTo>
                    <a:pt x="240347" y="199024"/>
                  </a:lnTo>
                  <a:lnTo>
                    <a:pt x="243011" y="190199"/>
                  </a:lnTo>
                  <a:lnTo>
                    <a:pt x="243510" y="181360"/>
                  </a:lnTo>
                  <a:lnTo>
                    <a:pt x="241277" y="173579"/>
                  </a:lnTo>
                  <a:lnTo>
                    <a:pt x="236261" y="167360"/>
                  </a:lnTo>
                  <a:lnTo>
                    <a:pt x="228995" y="162850"/>
                  </a:lnTo>
                  <a:lnTo>
                    <a:pt x="220300" y="160108"/>
                  </a:lnTo>
                  <a:lnTo>
                    <a:pt x="210798" y="158973"/>
                  </a:lnTo>
                  <a:lnTo>
                    <a:pt x="201016" y="159309"/>
                  </a:lnTo>
                  <a:lnTo>
                    <a:pt x="191463" y="161114"/>
                  </a:lnTo>
                  <a:lnTo>
                    <a:pt x="182378" y="164247"/>
                  </a:lnTo>
                  <a:lnTo>
                    <a:pt x="173789" y="168466"/>
                  </a:lnTo>
                  <a:lnTo>
                    <a:pt x="165627" y="173513"/>
                  </a:lnTo>
                  <a:lnTo>
                    <a:pt x="157806" y="179174"/>
                  </a:lnTo>
                  <a:lnTo>
                    <a:pt x="150567" y="185602"/>
                  </a:lnTo>
                  <a:lnTo>
                    <a:pt x="144459" y="193280"/>
                  </a:lnTo>
                  <a:lnTo>
                    <a:pt x="139687" y="202370"/>
                  </a:lnTo>
                  <a:lnTo>
                    <a:pt x="136312" y="212577"/>
                  </a:lnTo>
                  <a:lnTo>
                    <a:pt x="134414" y="223345"/>
                  </a:lnTo>
                  <a:lnTo>
                    <a:pt x="133884" y="234292"/>
                  </a:lnTo>
                  <a:lnTo>
                    <a:pt x="134645" y="245235"/>
                  </a:lnTo>
                  <a:lnTo>
                    <a:pt x="136743" y="256108"/>
                  </a:lnTo>
                  <a:lnTo>
                    <a:pt x="140082" y="266891"/>
                  </a:lnTo>
                  <a:lnTo>
                    <a:pt x="144610" y="277266"/>
                  </a:lnTo>
                  <a:lnTo>
                    <a:pt x="150397" y="286634"/>
                  </a:lnTo>
                  <a:lnTo>
                    <a:pt x="157369" y="294747"/>
                  </a:lnTo>
                  <a:lnTo>
                    <a:pt x="165491" y="301517"/>
                  </a:lnTo>
                  <a:lnTo>
                    <a:pt x="174846" y="306849"/>
                  </a:lnTo>
                  <a:lnTo>
                    <a:pt x="185347" y="310838"/>
                  </a:lnTo>
                  <a:lnTo>
                    <a:pt x="196387" y="313529"/>
                  </a:lnTo>
                  <a:lnTo>
                    <a:pt x="208102" y="314981"/>
                  </a:lnTo>
                  <a:lnTo>
                    <a:pt x="222639" y="314209"/>
                  </a:lnTo>
                  <a:lnTo>
                    <a:pt x="243773" y="3096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359419" y="547481"/>
              <a:ext cx="113009" cy="141440"/>
            </a:xfrm>
            <a:custGeom>
              <a:avLst/>
              <a:gdLst/>
              <a:ahLst/>
              <a:cxnLst/>
              <a:rect l="0" t="0" r="0" b="0"/>
              <a:pathLst>
                <a:path w="113009" h="141440">
                  <a:moveTo>
                    <a:pt x="105285" y="0"/>
                  </a:moveTo>
                  <a:lnTo>
                    <a:pt x="93617" y="67"/>
                  </a:lnTo>
                  <a:lnTo>
                    <a:pt x="83128" y="708"/>
                  </a:lnTo>
                  <a:lnTo>
                    <a:pt x="72831" y="2009"/>
                  </a:lnTo>
                  <a:lnTo>
                    <a:pt x="62703" y="4041"/>
                  </a:lnTo>
                  <a:lnTo>
                    <a:pt x="53007" y="7006"/>
                  </a:lnTo>
                  <a:lnTo>
                    <a:pt x="43876" y="10930"/>
                  </a:lnTo>
                  <a:lnTo>
                    <a:pt x="35445" y="15852"/>
                  </a:lnTo>
                  <a:lnTo>
                    <a:pt x="27933" y="21904"/>
                  </a:lnTo>
                  <a:lnTo>
                    <a:pt x="21376" y="29044"/>
                  </a:lnTo>
                  <a:lnTo>
                    <a:pt x="16143" y="36939"/>
                  </a:lnTo>
                  <a:lnTo>
                    <a:pt x="12984" y="45076"/>
                  </a:lnTo>
                  <a:lnTo>
                    <a:pt x="12125" y="53125"/>
                  </a:lnTo>
                  <a:lnTo>
                    <a:pt x="13497" y="60476"/>
                  </a:lnTo>
                  <a:lnTo>
                    <a:pt x="17002" y="66194"/>
                  </a:lnTo>
                  <a:lnTo>
                    <a:pt x="22359" y="69931"/>
                  </a:lnTo>
                  <a:lnTo>
                    <a:pt x="29190" y="72151"/>
                  </a:lnTo>
                  <a:lnTo>
                    <a:pt x="37128" y="73807"/>
                  </a:lnTo>
                  <a:lnTo>
                    <a:pt x="45870" y="75523"/>
                  </a:lnTo>
                  <a:lnTo>
                    <a:pt x="55176" y="77546"/>
                  </a:lnTo>
                  <a:lnTo>
                    <a:pt x="64875" y="79918"/>
                  </a:lnTo>
                  <a:lnTo>
                    <a:pt x="74834" y="82605"/>
                  </a:lnTo>
                  <a:lnTo>
                    <a:pt x="84639" y="85869"/>
                  </a:lnTo>
                  <a:lnTo>
                    <a:pt x="93618" y="90264"/>
                  </a:lnTo>
                  <a:lnTo>
                    <a:pt x="101457" y="95992"/>
                  </a:lnTo>
                  <a:lnTo>
                    <a:pt x="107701" y="102787"/>
                  </a:lnTo>
                  <a:lnTo>
                    <a:pt x="111616" y="110110"/>
                  </a:lnTo>
                  <a:lnTo>
                    <a:pt x="113008" y="117581"/>
                  </a:lnTo>
                  <a:lnTo>
                    <a:pt x="111671" y="124697"/>
                  </a:lnTo>
                  <a:lnTo>
                    <a:pt x="107133" y="130782"/>
                  </a:lnTo>
                  <a:lnTo>
                    <a:pt x="99460" y="135566"/>
                  </a:lnTo>
                  <a:lnTo>
                    <a:pt x="89447" y="138962"/>
                  </a:lnTo>
                  <a:lnTo>
                    <a:pt x="78293" y="140882"/>
                  </a:lnTo>
                  <a:lnTo>
                    <a:pt x="66807" y="141439"/>
                  </a:lnTo>
                  <a:lnTo>
                    <a:pt x="55429" y="141031"/>
                  </a:lnTo>
                  <a:lnTo>
                    <a:pt x="43088" y="140198"/>
                  </a:lnTo>
                  <a:lnTo>
                    <a:pt x="26481" y="138871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748974" y="379025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66"/>
                  </a:lnTo>
                  <a:lnTo>
                    <a:pt x="177" y="50487"/>
                  </a:lnTo>
                  <a:lnTo>
                    <a:pt x="825" y="65464"/>
                  </a:lnTo>
                  <a:lnTo>
                    <a:pt x="2073" y="81191"/>
                  </a:lnTo>
                  <a:lnTo>
                    <a:pt x="3727" y="97639"/>
                  </a:lnTo>
                  <a:lnTo>
                    <a:pt x="5375" y="114960"/>
                  </a:lnTo>
                  <a:lnTo>
                    <a:pt x="6783" y="133155"/>
                  </a:lnTo>
                  <a:lnTo>
                    <a:pt x="8049" y="151777"/>
                  </a:lnTo>
                  <a:lnTo>
                    <a:pt x="9505" y="170052"/>
                  </a:lnTo>
                  <a:lnTo>
                    <a:pt x="11332" y="187565"/>
                  </a:lnTo>
                  <a:lnTo>
                    <a:pt x="13389" y="204257"/>
                  </a:lnTo>
                  <a:lnTo>
                    <a:pt x="15316" y="220233"/>
                  </a:lnTo>
                  <a:lnTo>
                    <a:pt x="16910" y="235634"/>
                  </a:lnTo>
                  <a:lnTo>
                    <a:pt x="18136" y="250192"/>
                  </a:lnTo>
                  <a:lnTo>
                    <a:pt x="19165" y="264759"/>
                  </a:lnTo>
                  <a:lnTo>
                    <a:pt x="20088" y="281735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654218" y="494839"/>
              <a:ext cx="200042" cy="9476"/>
            </a:xfrm>
            <a:custGeom>
              <a:avLst/>
              <a:gdLst/>
              <a:ahLst/>
              <a:cxnLst/>
              <a:rect l="0" t="0" r="0" b="0"/>
              <a:pathLst>
                <a:path w="200042" h="9476">
                  <a:moveTo>
                    <a:pt x="200041" y="0"/>
                  </a:moveTo>
                  <a:lnTo>
                    <a:pt x="185439" y="2867"/>
                  </a:lnTo>
                  <a:lnTo>
                    <a:pt x="172168" y="5009"/>
                  </a:lnTo>
                  <a:lnTo>
                    <a:pt x="158967" y="6612"/>
                  </a:lnTo>
                  <a:lnTo>
                    <a:pt x="145626" y="7792"/>
                  </a:lnTo>
                  <a:lnTo>
                    <a:pt x="132116" y="8641"/>
                  </a:lnTo>
                  <a:lnTo>
                    <a:pt x="118467" y="9234"/>
                  </a:lnTo>
                  <a:lnTo>
                    <a:pt x="104874" y="9475"/>
                  </a:lnTo>
                  <a:lnTo>
                    <a:pt x="91673" y="9111"/>
                  </a:lnTo>
                  <a:lnTo>
                    <a:pt x="79017" y="8056"/>
                  </a:lnTo>
                  <a:lnTo>
                    <a:pt x="66766" y="6526"/>
                  </a:lnTo>
                  <a:lnTo>
                    <a:pt x="53059" y="4801"/>
                  </a:lnTo>
                  <a:lnTo>
                    <a:pt x="33337" y="27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866716" y="347440"/>
              <a:ext cx="303399" cy="348801"/>
            </a:xfrm>
            <a:custGeom>
              <a:avLst/>
              <a:gdLst/>
              <a:ahLst/>
              <a:cxnLst/>
              <a:rect l="0" t="0" r="0" b="0"/>
              <a:pathLst>
                <a:path w="303399" h="348801">
                  <a:moveTo>
                    <a:pt x="19129" y="0"/>
                  </a:moveTo>
                  <a:lnTo>
                    <a:pt x="13395" y="8868"/>
                  </a:lnTo>
                  <a:lnTo>
                    <a:pt x="9110" y="17855"/>
                  </a:lnTo>
                  <a:lnTo>
                    <a:pt x="5904" y="27850"/>
                  </a:lnTo>
                  <a:lnTo>
                    <a:pt x="3543" y="38831"/>
                  </a:lnTo>
                  <a:lnTo>
                    <a:pt x="1847" y="50642"/>
                  </a:lnTo>
                  <a:lnTo>
                    <a:pt x="656" y="63106"/>
                  </a:lnTo>
                  <a:lnTo>
                    <a:pt x="0" y="76216"/>
                  </a:lnTo>
                  <a:lnTo>
                    <a:pt x="80" y="90145"/>
                  </a:lnTo>
                  <a:lnTo>
                    <a:pt x="942" y="104916"/>
                  </a:lnTo>
                  <a:lnTo>
                    <a:pt x="2333" y="120257"/>
                  </a:lnTo>
                  <a:lnTo>
                    <a:pt x="3805" y="135707"/>
                  </a:lnTo>
                  <a:lnTo>
                    <a:pt x="5094" y="150984"/>
                  </a:lnTo>
                  <a:lnTo>
                    <a:pt x="6279" y="165836"/>
                  </a:lnTo>
                  <a:lnTo>
                    <a:pt x="7683" y="179962"/>
                  </a:lnTo>
                  <a:lnTo>
                    <a:pt x="9474" y="193282"/>
                  </a:lnTo>
                  <a:lnTo>
                    <a:pt x="11508" y="206040"/>
                  </a:lnTo>
                  <a:lnTo>
                    <a:pt x="13420" y="218688"/>
                  </a:lnTo>
                  <a:lnTo>
                    <a:pt x="15007" y="231496"/>
                  </a:lnTo>
                  <a:lnTo>
                    <a:pt x="16396" y="244388"/>
                  </a:lnTo>
                  <a:lnTo>
                    <a:pt x="17935" y="257051"/>
                  </a:lnTo>
                  <a:lnTo>
                    <a:pt x="19826" y="269245"/>
                  </a:lnTo>
                  <a:lnTo>
                    <a:pt x="22200" y="278548"/>
                  </a:lnTo>
                  <a:lnTo>
                    <a:pt x="24680" y="281719"/>
                  </a:lnTo>
                  <a:lnTo>
                    <a:pt x="26512" y="279326"/>
                  </a:lnTo>
                  <a:lnTo>
                    <a:pt x="27695" y="272972"/>
                  </a:lnTo>
                  <a:lnTo>
                    <a:pt x="28597" y="264145"/>
                  </a:lnTo>
                  <a:lnTo>
                    <a:pt x="29697" y="254065"/>
                  </a:lnTo>
                  <a:lnTo>
                    <a:pt x="31236" y="243466"/>
                  </a:lnTo>
                  <a:lnTo>
                    <a:pt x="33411" y="232867"/>
                  </a:lnTo>
                  <a:lnTo>
                    <a:pt x="36470" y="222728"/>
                  </a:lnTo>
                  <a:lnTo>
                    <a:pt x="40458" y="213250"/>
                  </a:lnTo>
                  <a:lnTo>
                    <a:pt x="45422" y="205067"/>
                  </a:lnTo>
                  <a:lnTo>
                    <a:pt x="51502" y="199302"/>
                  </a:lnTo>
                  <a:lnTo>
                    <a:pt x="58662" y="196358"/>
                  </a:lnTo>
                  <a:lnTo>
                    <a:pt x="66569" y="196160"/>
                  </a:lnTo>
                  <a:lnTo>
                    <a:pt x="74715" y="198527"/>
                  </a:lnTo>
                  <a:lnTo>
                    <a:pt x="82779" y="203081"/>
                  </a:lnTo>
                  <a:lnTo>
                    <a:pt x="90479" y="209354"/>
                  </a:lnTo>
                  <a:lnTo>
                    <a:pt x="97497" y="216911"/>
                  </a:lnTo>
                  <a:lnTo>
                    <a:pt x="103733" y="225391"/>
                  </a:lnTo>
                  <a:lnTo>
                    <a:pt x="109259" y="234521"/>
                  </a:lnTo>
                  <a:lnTo>
                    <a:pt x="114212" y="244100"/>
                  </a:lnTo>
                  <a:lnTo>
                    <a:pt x="118735" y="253988"/>
                  </a:lnTo>
                  <a:lnTo>
                    <a:pt x="122943" y="264086"/>
                  </a:lnTo>
                  <a:lnTo>
                    <a:pt x="126931" y="274325"/>
                  </a:lnTo>
                  <a:lnTo>
                    <a:pt x="130791" y="284628"/>
                  </a:lnTo>
                  <a:lnTo>
                    <a:pt x="135473" y="293808"/>
                  </a:lnTo>
                  <a:lnTo>
                    <a:pt x="141561" y="299541"/>
                  </a:lnTo>
                  <a:lnTo>
                    <a:pt x="147983" y="300933"/>
                  </a:lnTo>
                  <a:lnTo>
                    <a:pt x="154441" y="298689"/>
                  </a:lnTo>
                  <a:lnTo>
                    <a:pt x="160963" y="293803"/>
                  </a:lnTo>
                  <a:lnTo>
                    <a:pt x="167750" y="287253"/>
                  </a:lnTo>
                  <a:lnTo>
                    <a:pt x="175107" y="279929"/>
                  </a:lnTo>
                  <a:lnTo>
                    <a:pt x="183157" y="272372"/>
                  </a:lnTo>
                  <a:lnTo>
                    <a:pt x="192015" y="264988"/>
                  </a:lnTo>
                  <a:lnTo>
                    <a:pt x="201867" y="258171"/>
                  </a:lnTo>
                  <a:lnTo>
                    <a:pt x="212714" y="252064"/>
                  </a:lnTo>
                  <a:lnTo>
                    <a:pt x="224252" y="246621"/>
                  </a:lnTo>
                  <a:lnTo>
                    <a:pt x="235988" y="241722"/>
                  </a:lnTo>
                  <a:lnTo>
                    <a:pt x="247601" y="237222"/>
                  </a:lnTo>
                  <a:lnTo>
                    <a:pt x="258329" y="232518"/>
                  </a:lnTo>
                  <a:lnTo>
                    <a:pt x="266936" y="226601"/>
                  </a:lnTo>
                  <a:lnTo>
                    <a:pt x="272934" y="219027"/>
                  </a:lnTo>
                  <a:lnTo>
                    <a:pt x="276331" y="210174"/>
                  </a:lnTo>
                  <a:lnTo>
                    <a:pt x="277264" y="200928"/>
                  </a:lnTo>
                  <a:lnTo>
                    <a:pt x="276074" y="191879"/>
                  </a:lnTo>
                  <a:lnTo>
                    <a:pt x="273042" y="183892"/>
                  </a:lnTo>
                  <a:lnTo>
                    <a:pt x="268284" y="178213"/>
                  </a:lnTo>
                  <a:lnTo>
                    <a:pt x="262017" y="175301"/>
                  </a:lnTo>
                  <a:lnTo>
                    <a:pt x="254543" y="175114"/>
                  </a:lnTo>
                  <a:lnTo>
                    <a:pt x="246157" y="177483"/>
                  </a:lnTo>
                  <a:lnTo>
                    <a:pt x="237119" y="182035"/>
                  </a:lnTo>
                  <a:lnTo>
                    <a:pt x="227951" y="188306"/>
                  </a:lnTo>
                  <a:lnTo>
                    <a:pt x="219407" y="195860"/>
                  </a:lnTo>
                  <a:lnTo>
                    <a:pt x="211855" y="204348"/>
                  </a:lnTo>
                  <a:lnTo>
                    <a:pt x="205464" y="213822"/>
                  </a:lnTo>
                  <a:lnTo>
                    <a:pt x="200386" y="224697"/>
                  </a:lnTo>
                  <a:lnTo>
                    <a:pt x="196573" y="237082"/>
                  </a:lnTo>
                  <a:lnTo>
                    <a:pt x="194147" y="250484"/>
                  </a:lnTo>
                  <a:lnTo>
                    <a:pt x="193485" y="264019"/>
                  </a:lnTo>
                  <a:lnTo>
                    <a:pt x="194629" y="277155"/>
                  </a:lnTo>
                  <a:lnTo>
                    <a:pt x="197344" y="289566"/>
                  </a:lnTo>
                  <a:lnTo>
                    <a:pt x="201300" y="300976"/>
                  </a:lnTo>
                  <a:lnTo>
                    <a:pt x="206185" y="311344"/>
                  </a:lnTo>
                  <a:lnTo>
                    <a:pt x="211904" y="320646"/>
                  </a:lnTo>
                  <a:lnTo>
                    <a:pt x="218566" y="328763"/>
                  </a:lnTo>
                  <a:lnTo>
                    <a:pt x="226156" y="335738"/>
                  </a:lnTo>
                  <a:lnTo>
                    <a:pt x="234540" y="341425"/>
                  </a:lnTo>
                  <a:lnTo>
                    <a:pt x="243546" y="345423"/>
                  </a:lnTo>
                  <a:lnTo>
                    <a:pt x="253004" y="347673"/>
                  </a:lnTo>
                  <a:lnTo>
                    <a:pt x="262520" y="348554"/>
                  </a:lnTo>
                  <a:lnTo>
                    <a:pt x="272518" y="348800"/>
                  </a:lnTo>
                  <a:lnTo>
                    <a:pt x="284990" y="348435"/>
                  </a:lnTo>
                  <a:lnTo>
                    <a:pt x="303398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370155" y="463253"/>
              <a:ext cx="158843" cy="211535"/>
            </a:xfrm>
            <a:custGeom>
              <a:avLst/>
              <a:gdLst/>
              <a:ahLst/>
              <a:cxnLst/>
              <a:rect l="0" t="0" r="0" b="0"/>
              <a:pathLst>
                <a:path w="158843" h="211535">
                  <a:moveTo>
                    <a:pt x="126342" y="0"/>
                  </a:moveTo>
                  <a:lnTo>
                    <a:pt x="117540" y="3001"/>
                  </a:lnTo>
                  <a:lnTo>
                    <a:pt x="109194" y="6424"/>
                  </a:lnTo>
                  <a:lnTo>
                    <a:pt x="100495" y="10620"/>
                  </a:lnTo>
                  <a:lnTo>
                    <a:pt x="91375" y="15520"/>
                  </a:lnTo>
                  <a:lnTo>
                    <a:pt x="81880" y="21001"/>
                  </a:lnTo>
                  <a:lnTo>
                    <a:pt x="72092" y="26936"/>
                  </a:lnTo>
                  <a:lnTo>
                    <a:pt x="62252" y="33371"/>
                  </a:lnTo>
                  <a:lnTo>
                    <a:pt x="52727" y="40518"/>
                  </a:lnTo>
                  <a:lnTo>
                    <a:pt x="43711" y="48430"/>
                  </a:lnTo>
                  <a:lnTo>
                    <a:pt x="35863" y="56862"/>
                  </a:lnTo>
                  <a:lnTo>
                    <a:pt x="30336" y="65367"/>
                  </a:lnTo>
                  <a:lnTo>
                    <a:pt x="27561" y="73670"/>
                  </a:lnTo>
                  <a:lnTo>
                    <a:pt x="27648" y="81363"/>
                  </a:lnTo>
                  <a:lnTo>
                    <a:pt x="30740" y="87845"/>
                  </a:lnTo>
                  <a:lnTo>
                    <a:pt x="36593" y="92898"/>
                  </a:lnTo>
                  <a:lnTo>
                    <a:pt x="44555" y="96476"/>
                  </a:lnTo>
                  <a:lnTo>
                    <a:pt x="53782" y="98519"/>
                  </a:lnTo>
                  <a:lnTo>
                    <a:pt x="63682" y="99163"/>
                  </a:lnTo>
                  <a:lnTo>
                    <a:pt x="73914" y="98989"/>
                  </a:lnTo>
                  <a:lnTo>
                    <a:pt x="84310" y="98882"/>
                  </a:lnTo>
                  <a:lnTo>
                    <a:pt x="94775" y="99344"/>
                  </a:lnTo>
                  <a:lnTo>
                    <a:pt x="105108" y="100660"/>
                  </a:lnTo>
                  <a:lnTo>
                    <a:pt x="114980" y="103073"/>
                  </a:lnTo>
                  <a:lnTo>
                    <a:pt x="124251" y="106594"/>
                  </a:lnTo>
                  <a:lnTo>
                    <a:pt x="132781" y="111230"/>
                  </a:lnTo>
                  <a:lnTo>
                    <a:pt x="140365" y="117083"/>
                  </a:lnTo>
                  <a:lnTo>
                    <a:pt x="146978" y="124091"/>
                  </a:lnTo>
                  <a:lnTo>
                    <a:pt x="152418" y="132066"/>
                  </a:lnTo>
                  <a:lnTo>
                    <a:pt x="156250" y="140788"/>
                  </a:lnTo>
                  <a:lnTo>
                    <a:pt x="158378" y="150056"/>
                  </a:lnTo>
                  <a:lnTo>
                    <a:pt x="158842" y="159549"/>
                  </a:lnTo>
                  <a:lnTo>
                    <a:pt x="157640" y="168842"/>
                  </a:lnTo>
                  <a:lnTo>
                    <a:pt x="154936" y="177715"/>
                  </a:lnTo>
                  <a:lnTo>
                    <a:pt x="150681" y="185977"/>
                  </a:lnTo>
                  <a:lnTo>
                    <a:pt x="144551" y="193380"/>
                  </a:lnTo>
                  <a:lnTo>
                    <a:pt x="136545" y="199869"/>
                  </a:lnTo>
                  <a:lnTo>
                    <a:pt x="127084" y="205227"/>
                  </a:lnTo>
                  <a:lnTo>
                    <a:pt x="116825" y="209004"/>
                  </a:lnTo>
                  <a:lnTo>
                    <a:pt x="106229" y="211095"/>
                  </a:lnTo>
                  <a:lnTo>
                    <a:pt x="95693" y="211534"/>
                  </a:lnTo>
                  <a:lnTo>
                    <a:pt x="85626" y="210316"/>
                  </a:lnTo>
                  <a:lnTo>
                    <a:pt x="76193" y="207610"/>
                  </a:lnTo>
                  <a:lnTo>
                    <a:pt x="67368" y="203693"/>
                  </a:lnTo>
                  <a:lnTo>
                    <a:pt x="59048" y="198855"/>
                  </a:lnTo>
                  <a:lnTo>
                    <a:pt x="51110" y="193356"/>
                  </a:lnTo>
                  <a:lnTo>
                    <a:pt x="43372" y="187695"/>
                  </a:lnTo>
                  <a:lnTo>
                    <a:pt x="34614" y="182063"/>
                  </a:lnTo>
                  <a:lnTo>
                    <a:pt x="21827" y="17596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557492" y="506848"/>
              <a:ext cx="170633" cy="166976"/>
            </a:xfrm>
            <a:custGeom>
              <a:avLst/>
              <a:gdLst/>
              <a:ahLst/>
              <a:cxnLst/>
              <a:rect l="0" t="0" r="0" b="0"/>
              <a:pathLst>
                <a:path w="170633" h="166976">
                  <a:moveTo>
                    <a:pt x="117990" y="82747"/>
                  </a:moveTo>
                  <a:lnTo>
                    <a:pt x="114990" y="73946"/>
                  </a:lnTo>
                  <a:lnTo>
                    <a:pt x="111567" y="65599"/>
                  </a:lnTo>
                  <a:lnTo>
                    <a:pt x="107370" y="56905"/>
                  </a:lnTo>
                  <a:lnTo>
                    <a:pt x="102470" y="47957"/>
                  </a:lnTo>
                  <a:lnTo>
                    <a:pt x="96989" y="39110"/>
                  </a:lnTo>
                  <a:lnTo>
                    <a:pt x="91053" y="30576"/>
                  </a:lnTo>
                  <a:lnTo>
                    <a:pt x="84620" y="22561"/>
                  </a:lnTo>
                  <a:lnTo>
                    <a:pt x="77473" y="15332"/>
                  </a:lnTo>
                  <a:lnTo>
                    <a:pt x="69559" y="8968"/>
                  </a:lnTo>
                  <a:lnTo>
                    <a:pt x="61128" y="3866"/>
                  </a:lnTo>
                  <a:lnTo>
                    <a:pt x="52623" y="795"/>
                  </a:lnTo>
                  <a:lnTo>
                    <a:pt x="44315" y="0"/>
                  </a:lnTo>
                  <a:lnTo>
                    <a:pt x="36449" y="1585"/>
                  </a:lnTo>
                  <a:lnTo>
                    <a:pt x="29319" y="5765"/>
                  </a:lnTo>
                  <a:lnTo>
                    <a:pt x="23008" y="12388"/>
                  </a:lnTo>
                  <a:lnTo>
                    <a:pt x="17432" y="20884"/>
                  </a:lnTo>
                  <a:lnTo>
                    <a:pt x="12444" y="30479"/>
                  </a:lnTo>
                  <a:lnTo>
                    <a:pt x="7909" y="40628"/>
                  </a:lnTo>
                  <a:lnTo>
                    <a:pt x="4031" y="51031"/>
                  </a:lnTo>
                  <a:lnTo>
                    <a:pt x="1330" y="61539"/>
                  </a:lnTo>
                  <a:lnTo>
                    <a:pt x="0" y="72087"/>
                  </a:lnTo>
                  <a:lnTo>
                    <a:pt x="91" y="82644"/>
                  </a:lnTo>
                  <a:lnTo>
                    <a:pt x="1672" y="93199"/>
                  </a:lnTo>
                  <a:lnTo>
                    <a:pt x="4635" y="103736"/>
                  </a:lnTo>
                  <a:lnTo>
                    <a:pt x="9065" y="113762"/>
                  </a:lnTo>
                  <a:lnTo>
                    <a:pt x="15312" y="122358"/>
                  </a:lnTo>
                  <a:lnTo>
                    <a:pt x="23389" y="129121"/>
                  </a:lnTo>
                  <a:lnTo>
                    <a:pt x="32557" y="133660"/>
                  </a:lnTo>
                  <a:lnTo>
                    <a:pt x="41555" y="135358"/>
                  </a:lnTo>
                  <a:lnTo>
                    <a:pt x="49674" y="134162"/>
                  </a:lnTo>
                  <a:lnTo>
                    <a:pt x="56748" y="130461"/>
                  </a:lnTo>
                  <a:lnTo>
                    <a:pt x="62880" y="124787"/>
                  </a:lnTo>
                  <a:lnTo>
                    <a:pt x="68259" y="117642"/>
                  </a:lnTo>
                  <a:lnTo>
                    <a:pt x="72903" y="109273"/>
                  </a:lnTo>
                  <a:lnTo>
                    <a:pt x="76667" y="99688"/>
                  </a:lnTo>
                  <a:lnTo>
                    <a:pt x="79565" y="89055"/>
                  </a:lnTo>
                  <a:lnTo>
                    <a:pt x="82596" y="80007"/>
                  </a:lnTo>
                  <a:lnTo>
                    <a:pt x="86480" y="76215"/>
                  </a:lnTo>
                  <a:lnTo>
                    <a:pt x="90319" y="77460"/>
                  </a:lnTo>
                  <a:lnTo>
                    <a:pt x="93928" y="82192"/>
                  </a:lnTo>
                  <a:lnTo>
                    <a:pt x="97571" y="89112"/>
                  </a:lnTo>
                  <a:lnTo>
                    <a:pt x="101640" y="97375"/>
                  </a:lnTo>
                  <a:lnTo>
                    <a:pt x="106312" y="106460"/>
                  </a:lnTo>
                  <a:lnTo>
                    <a:pt x="111569" y="115894"/>
                  </a:lnTo>
                  <a:lnTo>
                    <a:pt x="117315" y="125177"/>
                  </a:lnTo>
                  <a:lnTo>
                    <a:pt x="123437" y="134054"/>
                  </a:lnTo>
                  <a:lnTo>
                    <a:pt x="129914" y="142184"/>
                  </a:lnTo>
                  <a:lnTo>
                    <a:pt x="137672" y="149836"/>
                  </a:lnTo>
                  <a:lnTo>
                    <a:pt x="149625" y="157679"/>
                  </a:lnTo>
                  <a:lnTo>
                    <a:pt x="170632" y="1669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737459" y="505876"/>
              <a:ext cx="369691" cy="172524"/>
            </a:xfrm>
            <a:custGeom>
              <a:avLst/>
              <a:gdLst/>
              <a:ahLst/>
              <a:cxnLst/>
              <a:rect l="0" t="0" r="0" b="0"/>
              <a:pathLst>
                <a:path w="369691" h="172524">
                  <a:moveTo>
                    <a:pt x="11721" y="41605"/>
                  </a:moveTo>
                  <a:lnTo>
                    <a:pt x="6055" y="47674"/>
                  </a:lnTo>
                  <a:lnTo>
                    <a:pt x="2411" y="55159"/>
                  </a:lnTo>
                  <a:lnTo>
                    <a:pt x="501" y="64843"/>
                  </a:lnTo>
                  <a:lnTo>
                    <a:pt x="0" y="76330"/>
                  </a:lnTo>
                  <a:lnTo>
                    <a:pt x="619" y="88961"/>
                  </a:lnTo>
                  <a:lnTo>
                    <a:pt x="2097" y="102133"/>
                  </a:lnTo>
                  <a:lnTo>
                    <a:pt x="4382" y="111928"/>
                  </a:lnTo>
                  <a:lnTo>
                    <a:pt x="6955" y="113723"/>
                  </a:lnTo>
                  <a:lnTo>
                    <a:pt x="8838" y="108899"/>
                  </a:lnTo>
                  <a:lnTo>
                    <a:pt x="10002" y="99787"/>
                  </a:lnTo>
                  <a:lnTo>
                    <a:pt x="10688" y="88264"/>
                  </a:lnTo>
                  <a:lnTo>
                    <a:pt x="11101" y="75491"/>
                  </a:lnTo>
                  <a:lnTo>
                    <a:pt x="11686" y="62420"/>
                  </a:lnTo>
                  <a:lnTo>
                    <a:pt x="13127" y="49984"/>
                  </a:lnTo>
                  <a:lnTo>
                    <a:pt x="15728" y="38621"/>
                  </a:lnTo>
                  <a:lnTo>
                    <a:pt x="19607" y="28998"/>
                  </a:lnTo>
                  <a:lnTo>
                    <a:pt x="24883" y="22182"/>
                  </a:lnTo>
                  <a:lnTo>
                    <a:pt x="31463" y="18496"/>
                  </a:lnTo>
                  <a:lnTo>
                    <a:pt x="38794" y="17950"/>
                  </a:lnTo>
                  <a:lnTo>
                    <a:pt x="46012" y="20608"/>
                  </a:lnTo>
                  <a:lnTo>
                    <a:pt x="52636" y="26166"/>
                  </a:lnTo>
                  <a:lnTo>
                    <a:pt x="58554" y="33927"/>
                  </a:lnTo>
                  <a:lnTo>
                    <a:pt x="63837" y="43020"/>
                  </a:lnTo>
                  <a:lnTo>
                    <a:pt x="68605" y="52832"/>
                  </a:lnTo>
                  <a:lnTo>
                    <a:pt x="72826" y="63178"/>
                  </a:lnTo>
                  <a:lnTo>
                    <a:pt x="76297" y="74180"/>
                  </a:lnTo>
                  <a:lnTo>
                    <a:pt x="78995" y="85809"/>
                  </a:lnTo>
                  <a:lnTo>
                    <a:pt x="81885" y="95576"/>
                  </a:lnTo>
                  <a:lnTo>
                    <a:pt x="85663" y="99735"/>
                  </a:lnTo>
                  <a:lnTo>
                    <a:pt x="89436" y="98190"/>
                  </a:lnTo>
                  <a:lnTo>
                    <a:pt x="93001" y="92418"/>
                  </a:lnTo>
                  <a:lnTo>
                    <a:pt x="96446" y="83968"/>
                  </a:lnTo>
                  <a:lnTo>
                    <a:pt x="99854" y="74129"/>
                  </a:lnTo>
                  <a:lnTo>
                    <a:pt x="103278" y="63698"/>
                  </a:lnTo>
                  <a:lnTo>
                    <a:pt x="107222" y="53717"/>
                  </a:lnTo>
                  <a:lnTo>
                    <a:pt x="112613" y="45587"/>
                  </a:lnTo>
                  <a:lnTo>
                    <a:pt x="119823" y="39902"/>
                  </a:lnTo>
                  <a:lnTo>
                    <a:pt x="128258" y="36878"/>
                  </a:lnTo>
                  <a:lnTo>
                    <a:pt x="136690" y="36725"/>
                  </a:lnTo>
                  <a:lnTo>
                    <a:pt x="144391" y="39249"/>
                  </a:lnTo>
                  <a:lnTo>
                    <a:pt x="151168" y="43991"/>
                  </a:lnTo>
                  <a:lnTo>
                    <a:pt x="157095" y="50435"/>
                  </a:lnTo>
                  <a:lnTo>
                    <a:pt x="162334" y="58134"/>
                  </a:lnTo>
                  <a:lnTo>
                    <a:pt x="167055" y="66890"/>
                  </a:lnTo>
                  <a:lnTo>
                    <a:pt x="171401" y="76743"/>
                  </a:lnTo>
                  <a:lnTo>
                    <a:pt x="175496" y="87596"/>
                  </a:lnTo>
                  <a:lnTo>
                    <a:pt x="179921" y="98076"/>
                  </a:lnTo>
                  <a:lnTo>
                    <a:pt x="185480" y="104727"/>
                  </a:lnTo>
                  <a:lnTo>
                    <a:pt x="191786" y="106002"/>
                  </a:lnTo>
                  <a:lnTo>
                    <a:pt x="198045" y="103853"/>
                  </a:lnTo>
                  <a:lnTo>
                    <a:pt x="204399" y="99938"/>
                  </a:lnTo>
                  <a:lnTo>
                    <a:pt x="211300" y="95376"/>
                  </a:lnTo>
                  <a:lnTo>
                    <a:pt x="218949" y="90746"/>
                  </a:lnTo>
                  <a:lnTo>
                    <a:pt x="227319" y="86275"/>
                  </a:lnTo>
                  <a:lnTo>
                    <a:pt x="236288" y="82018"/>
                  </a:lnTo>
                  <a:lnTo>
                    <a:pt x="245718" y="77953"/>
                  </a:lnTo>
                  <a:lnTo>
                    <a:pt x="255485" y="73877"/>
                  </a:lnTo>
                  <a:lnTo>
                    <a:pt x="265492" y="69444"/>
                  </a:lnTo>
                  <a:lnTo>
                    <a:pt x="275646" y="64482"/>
                  </a:lnTo>
                  <a:lnTo>
                    <a:pt x="285244" y="58672"/>
                  </a:lnTo>
                  <a:lnTo>
                    <a:pt x="293017" y="51481"/>
                  </a:lnTo>
                  <a:lnTo>
                    <a:pt x="298415" y="42763"/>
                  </a:lnTo>
                  <a:lnTo>
                    <a:pt x="301222" y="33163"/>
                  </a:lnTo>
                  <a:lnTo>
                    <a:pt x="301220" y="23874"/>
                  </a:lnTo>
                  <a:lnTo>
                    <a:pt x="298585" y="15569"/>
                  </a:lnTo>
                  <a:lnTo>
                    <a:pt x="293767" y="8710"/>
                  </a:lnTo>
                  <a:lnTo>
                    <a:pt x="287270" y="3786"/>
                  </a:lnTo>
                  <a:lnTo>
                    <a:pt x="279549" y="861"/>
                  </a:lnTo>
                  <a:lnTo>
                    <a:pt x="271288" y="0"/>
                  </a:lnTo>
                  <a:lnTo>
                    <a:pt x="263363" y="1452"/>
                  </a:lnTo>
                  <a:lnTo>
                    <a:pt x="256226" y="5127"/>
                  </a:lnTo>
                  <a:lnTo>
                    <a:pt x="249945" y="10675"/>
                  </a:lnTo>
                  <a:lnTo>
                    <a:pt x="244411" y="17677"/>
                  </a:lnTo>
                  <a:lnTo>
                    <a:pt x="239469" y="25757"/>
                  </a:lnTo>
                  <a:lnTo>
                    <a:pt x="235129" y="34773"/>
                  </a:lnTo>
                  <a:lnTo>
                    <a:pt x="231579" y="44801"/>
                  </a:lnTo>
                  <a:lnTo>
                    <a:pt x="228861" y="55800"/>
                  </a:lnTo>
                  <a:lnTo>
                    <a:pt x="227203" y="67456"/>
                  </a:lnTo>
                  <a:lnTo>
                    <a:pt x="227072" y="79280"/>
                  </a:lnTo>
                  <a:lnTo>
                    <a:pt x="228581" y="90970"/>
                  </a:lnTo>
                  <a:lnTo>
                    <a:pt x="231543" y="102260"/>
                  </a:lnTo>
                  <a:lnTo>
                    <a:pt x="235666" y="112843"/>
                  </a:lnTo>
                  <a:lnTo>
                    <a:pt x="240658" y="122625"/>
                  </a:lnTo>
                  <a:lnTo>
                    <a:pt x="246279" y="131686"/>
                  </a:lnTo>
                  <a:lnTo>
                    <a:pt x="252344" y="140166"/>
                  </a:lnTo>
                  <a:lnTo>
                    <a:pt x="258724" y="148199"/>
                  </a:lnTo>
                  <a:lnTo>
                    <a:pt x="265651" y="155579"/>
                  </a:lnTo>
                  <a:lnTo>
                    <a:pt x="273672" y="161785"/>
                  </a:lnTo>
                  <a:lnTo>
                    <a:pt x="283000" y="166621"/>
                  </a:lnTo>
                  <a:lnTo>
                    <a:pt x="293539" y="170038"/>
                  </a:lnTo>
                  <a:lnTo>
                    <a:pt x="305061" y="171965"/>
                  </a:lnTo>
                  <a:lnTo>
                    <a:pt x="317315" y="172523"/>
                  </a:lnTo>
                  <a:lnTo>
                    <a:pt x="329486" y="172113"/>
                  </a:lnTo>
                  <a:lnTo>
                    <a:pt x="341415" y="171279"/>
                  </a:lnTo>
                  <a:lnTo>
                    <a:pt x="354144" y="169951"/>
                  </a:lnTo>
                  <a:lnTo>
                    <a:pt x="369690" y="1679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341490" y="231626"/>
              <a:ext cx="214402" cy="450976"/>
            </a:xfrm>
            <a:custGeom>
              <a:avLst/>
              <a:gdLst/>
              <a:ahLst/>
              <a:cxnLst/>
              <a:rect l="0" t="0" r="0" b="0"/>
              <a:pathLst>
                <a:path w="214402" h="450976">
                  <a:moveTo>
                    <a:pt x="7816" y="0"/>
                  </a:moveTo>
                  <a:lnTo>
                    <a:pt x="4949" y="11736"/>
                  </a:lnTo>
                  <a:lnTo>
                    <a:pt x="2806" y="22865"/>
                  </a:lnTo>
                  <a:lnTo>
                    <a:pt x="1207" y="34458"/>
                  </a:lnTo>
                  <a:lnTo>
                    <a:pt x="200" y="46447"/>
                  </a:lnTo>
                  <a:lnTo>
                    <a:pt x="0" y="58458"/>
                  </a:lnTo>
                  <a:lnTo>
                    <a:pt x="651" y="70275"/>
                  </a:lnTo>
                  <a:lnTo>
                    <a:pt x="1890" y="82320"/>
                  </a:lnTo>
                  <a:lnTo>
                    <a:pt x="3254" y="95533"/>
                  </a:lnTo>
                  <a:lnTo>
                    <a:pt x="4468" y="110338"/>
                  </a:lnTo>
                  <a:lnTo>
                    <a:pt x="5603" y="126197"/>
                  </a:lnTo>
                  <a:lnTo>
                    <a:pt x="6972" y="141928"/>
                  </a:lnTo>
                  <a:lnTo>
                    <a:pt x="8739" y="156854"/>
                  </a:lnTo>
                  <a:lnTo>
                    <a:pt x="10756" y="171299"/>
                  </a:lnTo>
                  <a:lnTo>
                    <a:pt x="12659" y="186277"/>
                  </a:lnTo>
                  <a:lnTo>
                    <a:pt x="14238" y="202354"/>
                  </a:lnTo>
                  <a:lnTo>
                    <a:pt x="15622" y="219610"/>
                  </a:lnTo>
                  <a:lnTo>
                    <a:pt x="17157" y="237891"/>
                  </a:lnTo>
                  <a:lnTo>
                    <a:pt x="19039" y="256973"/>
                  </a:lnTo>
                  <a:lnTo>
                    <a:pt x="21133" y="276484"/>
                  </a:lnTo>
                  <a:lnTo>
                    <a:pt x="23084" y="295948"/>
                  </a:lnTo>
                  <a:lnTo>
                    <a:pt x="24693" y="315102"/>
                  </a:lnTo>
                  <a:lnTo>
                    <a:pt x="25927" y="333724"/>
                  </a:lnTo>
                  <a:lnTo>
                    <a:pt x="26829" y="351542"/>
                  </a:lnTo>
                  <a:lnTo>
                    <a:pt x="27472" y="368492"/>
                  </a:lnTo>
                  <a:lnTo>
                    <a:pt x="27920" y="384672"/>
                  </a:lnTo>
                  <a:lnTo>
                    <a:pt x="28228" y="400239"/>
                  </a:lnTo>
                  <a:lnTo>
                    <a:pt x="28414" y="415254"/>
                  </a:lnTo>
                  <a:lnTo>
                    <a:pt x="27713" y="426608"/>
                  </a:lnTo>
                  <a:lnTo>
                    <a:pt x="26069" y="430544"/>
                  </a:lnTo>
                  <a:lnTo>
                    <a:pt x="25173" y="428745"/>
                  </a:lnTo>
                  <a:lnTo>
                    <a:pt x="25600" y="423579"/>
                  </a:lnTo>
                  <a:lnTo>
                    <a:pt x="27478" y="416812"/>
                  </a:lnTo>
                  <a:lnTo>
                    <a:pt x="30682" y="409438"/>
                  </a:lnTo>
                  <a:lnTo>
                    <a:pt x="35128" y="402082"/>
                  </a:lnTo>
                  <a:lnTo>
                    <a:pt x="40866" y="395236"/>
                  </a:lnTo>
                  <a:lnTo>
                    <a:pt x="47808" y="389091"/>
                  </a:lnTo>
                  <a:lnTo>
                    <a:pt x="55910" y="383782"/>
                  </a:lnTo>
                  <a:lnTo>
                    <a:pt x="65253" y="379499"/>
                  </a:lnTo>
                  <a:lnTo>
                    <a:pt x="75761" y="376242"/>
                  </a:lnTo>
                  <a:lnTo>
                    <a:pt x="87241" y="373865"/>
                  </a:lnTo>
                  <a:lnTo>
                    <a:pt x="99470" y="372177"/>
                  </a:lnTo>
                  <a:lnTo>
                    <a:pt x="112253" y="370996"/>
                  </a:lnTo>
                  <a:lnTo>
                    <a:pt x="125427" y="370013"/>
                  </a:lnTo>
                  <a:lnTo>
                    <a:pt x="138878" y="368813"/>
                  </a:lnTo>
                  <a:lnTo>
                    <a:pt x="152509" y="367181"/>
                  </a:lnTo>
                  <a:lnTo>
                    <a:pt x="165933" y="364930"/>
                  </a:lnTo>
                  <a:lnTo>
                    <a:pt x="178494" y="361815"/>
                  </a:lnTo>
                  <a:lnTo>
                    <a:pt x="189891" y="357787"/>
                  </a:lnTo>
                  <a:lnTo>
                    <a:pt x="199679" y="352794"/>
                  </a:lnTo>
                  <a:lnTo>
                    <a:pt x="207125" y="346694"/>
                  </a:lnTo>
                  <a:lnTo>
                    <a:pt x="212046" y="339521"/>
                  </a:lnTo>
                  <a:lnTo>
                    <a:pt x="214401" y="331604"/>
                  </a:lnTo>
                  <a:lnTo>
                    <a:pt x="214028" y="323452"/>
                  </a:lnTo>
                  <a:lnTo>
                    <a:pt x="211107" y="315389"/>
                  </a:lnTo>
                  <a:lnTo>
                    <a:pt x="205913" y="307859"/>
                  </a:lnTo>
                  <a:lnTo>
                    <a:pt x="198623" y="301487"/>
                  </a:lnTo>
                  <a:lnTo>
                    <a:pt x="189544" y="296508"/>
                  </a:lnTo>
                  <a:lnTo>
                    <a:pt x="179215" y="292979"/>
                  </a:lnTo>
                  <a:lnTo>
                    <a:pt x="168299" y="290970"/>
                  </a:lnTo>
                  <a:lnTo>
                    <a:pt x="157225" y="290361"/>
                  </a:lnTo>
                  <a:lnTo>
                    <a:pt x="146352" y="291069"/>
                  </a:lnTo>
                  <a:lnTo>
                    <a:pt x="136051" y="293130"/>
                  </a:lnTo>
                  <a:lnTo>
                    <a:pt x="126466" y="296448"/>
                  </a:lnTo>
                  <a:lnTo>
                    <a:pt x="117877" y="301132"/>
                  </a:lnTo>
                  <a:lnTo>
                    <a:pt x="110778" y="307557"/>
                  </a:lnTo>
                  <a:lnTo>
                    <a:pt x="105298" y="315770"/>
                  </a:lnTo>
                  <a:lnTo>
                    <a:pt x="101262" y="325539"/>
                  </a:lnTo>
                  <a:lnTo>
                    <a:pt x="98377" y="336539"/>
                  </a:lnTo>
                  <a:lnTo>
                    <a:pt x="96368" y="348450"/>
                  </a:lnTo>
                  <a:lnTo>
                    <a:pt x="95322" y="360854"/>
                  </a:lnTo>
                  <a:lnTo>
                    <a:pt x="95667" y="373245"/>
                  </a:lnTo>
                  <a:lnTo>
                    <a:pt x="97528" y="385349"/>
                  </a:lnTo>
                  <a:lnTo>
                    <a:pt x="100742" y="396932"/>
                  </a:lnTo>
                  <a:lnTo>
                    <a:pt x="105041" y="407717"/>
                  </a:lnTo>
                  <a:lnTo>
                    <a:pt x="110160" y="417635"/>
                  </a:lnTo>
                  <a:lnTo>
                    <a:pt x="116038" y="426618"/>
                  </a:lnTo>
                  <a:lnTo>
                    <a:pt x="122807" y="434515"/>
                  </a:lnTo>
                  <a:lnTo>
                    <a:pt x="130469" y="441334"/>
                  </a:lnTo>
                  <a:lnTo>
                    <a:pt x="138901" y="446745"/>
                  </a:lnTo>
                  <a:lnTo>
                    <a:pt x="147939" y="450025"/>
                  </a:lnTo>
                  <a:lnTo>
                    <a:pt x="157414" y="450975"/>
                  </a:lnTo>
                  <a:lnTo>
                    <a:pt x="166744" y="449961"/>
                  </a:lnTo>
                  <a:lnTo>
                    <a:pt x="175851" y="447455"/>
                  </a:lnTo>
                  <a:lnTo>
                    <a:pt x="185534" y="442117"/>
                  </a:lnTo>
                  <a:lnTo>
                    <a:pt x="197329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559876" y="543646"/>
              <a:ext cx="126343" cy="151235"/>
            </a:xfrm>
            <a:custGeom>
              <a:avLst/>
              <a:gdLst/>
              <a:ahLst/>
              <a:cxnLst/>
              <a:rect l="0" t="0" r="0" b="0"/>
              <a:pathLst>
                <a:path w="126343" h="151235">
                  <a:moveTo>
                    <a:pt x="0" y="45949"/>
                  </a:moveTo>
                  <a:lnTo>
                    <a:pt x="2934" y="54818"/>
                  </a:lnTo>
                  <a:lnTo>
                    <a:pt x="5716" y="63805"/>
                  </a:lnTo>
                  <a:lnTo>
                    <a:pt x="8615" y="73800"/>
                  </a:lnTo>
                  <a:lnTo>
                    <a:pt x="11656" y="84781"/>
                  </a:lnTo>
                  <a:lnTo>
                    <a:pt x="14820" y="96592"/>
                  </a:lnTo>
                  <a:lnTo>
                    <a:pt x="18061" y="108974"/>
                  </a:lnTo>
                  <a:lnTo>
                    <a:pt x="20476" y="119044"/>
                  </a:lnTo>
                  <a:lnTo>
                    <a:pt x="21007" y="122591"/>
                  </a:lnTo>
                  <a:lnTo>
                    <a:pt x="20062" y="119554"/>
                  </a:lnTo>
                  <a:lnTo>
                    <a:pt x="18337" y="111794"/>
                  </a:lnTo>
                  <a:lnTo>
                    <a:pt x="16496" y="101212"/>
                  </a:lnTo>
                  <a:lnTo>
                    <a:pt x="14897" y="89072"/>
                  </a:lnTo>
                  <a:lnTo>
                    <a:pt x="13807" y="76255"/>
                  </a:lnTo>
                  <a:lnTo>
                    <a:pt x="13517" y="63457"/>
                  </a:lnTo>
                  <a:lnTo>
                    <a:pt x="14102" y="51017"/>
                  </a:lnTo>
                  <a:lnTo>
                    <a:pt x="15626" y="39178"/>
                  </a:lnTo>
                  <a:lnTo>
                    <a:pt x="18244" y="28206"/>
                  </a:lnTo>
                  <a:lnTo>
                    <a:pt x="21929" y="18170"/>
                  </a:lnTo>
                  <a:lnTo>
                    <a:pt x="26520" y="9613"/>
                  </a:lnTo>
                  <a:lnTo>
                    <a:pt x="31819" y="3599"/>
                  </a:lnTo>
                  <a:lnTo>
                    <a:pt x="37640" y="482"/>
                  </a:lnTo>
                  <a:lnTo>
                    <a:pt x="43835" y="0"/>
                  </a:lnTo>
                  <a:lnTo>
                    <a:pt x="50293" y="1645"/>
                  </a:lnTo>
                  <a:lnTo>
                    <a:pt x="56927" y="4900"/>
                  </a:lnTo>
                  <a:lnTo>
                    <a:pt x="63516" y="9488"/>
                  </a:lnTo>
                  <a:lnTo>
                    <a:pt x="69714" y="15374"/>
                  </a:lnTo>
                  <a:lnTo>
                    <a:pt x="75369" y="22436"/>
                  </a:lnTo>
                  <a:lnTo>
                    <a:pt x="80657" y="30463"/>
                  </a:lnTo>
                  <a:lnTo>
                    <a:pt x="85976" y="39229"/>
                  </a:lnTo>
                  <a:lnTo>
                    <a:pt x="91552" y="48534"/>
                  </a:lnTo>
                  <a:lnTo>
                    <a:pt x="97283" y="58224"/>
                  </a:lnTo>
                  <a:lnTo>
                    <a:pt x="102831" y="68182"/>
                  </a:lnTo>
                  <a:lnTo>
                    <a:pt x="108003" y="78324"/>
                  </a:lnTo>
                  <a:lnTo>
                    <a:pt x="112627" y="88715"/>
                  </a:lnTo>
                  <a:lnTo>
                    <a:pt x="116920" y="100891"/>
                  </a:lnTo>
                  <a:lnTo>
                    <a:pt x="121258" y="119273"/>
                  </a:lnTo>
                  <a:lnTo>
                    <a:pt x="126342" y="1512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612518" y="553814"/>
              <a:ext cx="213541" cy="330580"/>
            </a:xfrm>
            <a:custGeom>
              <a:avLst/>
              <a:gdLst/>
              <a:ahLst/>
              <a:cxnLst/>
              <a:rect l="0" t="0" r="0" b="0"/>
              <a:pathLst>
                <a:path w="213541" h="330580">
                  <a:moveTo>
                    <a:pt x="136870" y="88424"/>
                  </a:moveTo>
                  <a:lnTo>
                    <a:pt x="145538" y="82489"/>
                  </a:lnTo>
                  <a:lnTo>
                    <a:pt x="152604" y="76285"/>
                  </a:lnTo>
                  <a:lnTo>
                    <a:pt x="158701" y="69189"/>
                  </a:lnTo>
                  <a:lnTo>
                    <a:pt x="163756" y="61249"/>
                  </a:lnTo>
                  <a:lnTo>
                    <a:pt x="167322" y="52602"/>
                  </a:lnTo>
                  <a:lnTo>
                    <a:pt x="169270" y="43412"/>
                  </a:lnTo>
                  <a:lnTo>
                    <a:pt x="169612" y="33985"/>
                  </a:lnTo>
                  <a:lnTo>
                    <a:pt x="168331" y="24744"/>
                  </a:lnTo>
                  <a:lnTo>
                    <a:pt x="165577" y="15923"/>
                  </a:lnTo>
                  <a:lnTo>
                    <a:pt x="161458" y="8206"/>
                  </a:lnTo>
                  <a:lnTo>
                    <a:pt x="155953" y="2766"/>
                  </a:lnTo>
                  <a:lnTo>
                    <a:pt x="149183" y="45"/>
                  </a:lnTo>
                  <a:lnTo>
                    <a:pt x="141538" y="0"/>
                  </a:lnTo>
                  <a:lnTo>
                    <a:pt x="133569" y="2470"/>
                  </a:lnTo>
                  <a:lnTo>
                    <a:pt x="125629" y="7103"/>
                  </a:lnTo>
                  <a:lnTo>
                    <a:pt x="118181" y="13769"/>
                  </a:lnTo>
                  <a:lnTo>
                    <a:pt x="111863" y="22653"/>
                  </a:lnTo>
                  <a:lnTo>
                    <a:pt x="106925" y="33652"/>
                  </a:lnTo>
                  <a:lnTo>
                    <a:pt x="103594" y="46101"/>
                  </a:lnTo>
                  <a:lnTo>
                    <a:pt x="102249" y="58987"/>
                  </a:lnTo>
                  <a:lnTo>
                    <a:pt x="102906" y="71668"/>
                  </a:lnTo>
                  <a:lnTo>
                    <a:pt x="105446" y="83264"/>
                  </a:lnTo>
                  <a:lnTo>
                    <a:pt x="109807" y="92529"/>
                  </a:lnTo>
                  <a:lnTo>
                    <a:pt x="115771" y="99004"/>
                  </a:lnTo>
                  <a:lnTo>
                    <a:pt x="122857" y="102739"/>
                  </a:lnTo>
                  <a:lnTo>
                    <a:pt x="130443" y="103906"/>
                  </a:lnTo>
                  <a:lnTo>
                    <a:pt x="138127" y="102878"/>
                  </a:lnTo>
                  <a:lnTo>
                    <a:pt x="145571" y="99956"/>
                  </a:lnTo>
                  <a:lnTo>
                    <a:pt x="152416" y="95271"/>
                  </a:lnTo>
                  <a:lnTo>
                    <a:pt x="158553" y="89090"/>
                  </a:lnTo>
                  <a:lnTo>
                    <a:pt x="164581" y="83003"/>
                  </a:lnTo>
                  <a:lnTo>
                    <a:pt x="171066" y="80672"/>
                  </a:lnTo>
                  <a:lnTo>
                    <a:pt x="176979" y="83718"/>
                  </a:lnTo>
                  <a:lnTo>
                    <a:pt x="181298" y="90353"/>
                  </a:lnTo>
                  <a:lnTo>
                    <a:pt x="184341" y="99474"/>
                  </a:lnTo>
                  <a:lnTo>
                    <a:pt x="186852" y="110659"/>
                  </a:lnTo>
                  <a:lnTo>
                    <a:pt x="189309" y="123551"/>
                  </a:lnTo>
                  <a:lnTo>
                    <a:pt x="191916" y="137615"/>
                  </a:lnTo>
                  <a:lnTo>
                    <a:pt x="194725" y="152200"/>
                  </a:lnTo>
                  <a:lnTo>
                    <a:pt x="197716" y="166894"/>
                  </a:lnTo>
                  <a:lnTo>
                    <a:pt x="200855" y="181354"/>
                  </a:lnTo>
                  <a:lnTo>
                    <a:pt x="204104" y="195217"/>
                  </a:lnTo>
                  <a:lnTo>
                    <a:pt x="207426" y="208361"/>
                  </a:lnTo>
                  <a:lnTo>
                    <a:pt x="210468" y="221001"/>
                  </a:lnTo>
                  <a:lnTo>
                    <a:pt x="212598" y="233571"/>
                  </a:lnTo>
                  <a:lnTo>
                    <a:pt x="213540" y="246321"/>
                  </a:lnTo>
                  <a:lnTo>
                    <a:pt x="213188" y="259006"/>
                  </a:lnTo>
                  <a:lnTo>
                    <a:pt x="211431" y="270997"/>
                  </a:lnTo>
                  <a:lnTo>
                    <a:pt x="208350" y="281981"/>
                  </a:lnTo>
                  <a:lnTo>
                    <a:pt x="203840" y="291643"/>
                  </a:lnTo>
                  <a:lnTo>
                    <a:pt x="197541" y="299530"/>
                  </a:lnTo>
                  <a:lnTo>
                    <a:pt x="189413" y="305570"/>
                  </a:lnTo>
                  <a:lnTo>
                    <a:pt x="179704" y="309998"/>
                  </a:lnTo>
                  <a:lnTo>
                    <a:pt x="168746" y="313152"/>
                  </a:lnTo>
                  <a:lnTo>
                    <a:pt x="156857" y="315355"/>
                  </a:lnTo>
                  <a:lnTo>
                    <a:pt x="144299" y="316872"/>
                  </a:lnTo>
                  <a:lnTo>
                    <a:pt x="131271" y="317908"/>
                  </a:lnTo>
                  <a:lnTo>
                    <a:pt x="117919" y="318615"/>
                  </a:lnTo>
                  <a:lnTo>
                    <a:pt x="104343" y="319262"/>
                  </a:lnTo>
                  <a:lnTo>
                    <a:pt x="90616" y="320230"/>
                  </a:lnTo>
                  <a:lnTo>
                    <a:pt x="76796" y="321693"/>
                  </a:lnTo>
                  <a:lnTo>
                    <a:pt x="63137" y="323498"/>
                  </a:lnTo>
                  <a:lnTo>
                    <a:pt x="48545" y="325436"/>
                  </a:lnTo>
                  <a:lnTo>
                    <a:pt x="29498" y="327681"/>
                  </a:lnTo>
                  <a:lnTo>
                    <a:pt x="0" y="3305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833616" y="379025"/>
              <a:ext cx="42116" cy="336913"/>
            </a:xfrm>
            <a:custGeom>
              <a:avLst/>
              <a:gdLst/>
              <a:ahLst/>
              <a:cxnLst/>
              <a:rect l="0" t="0" r="0" b="0"/>
              <a:pathLst>
                <a:path w="42116" h="336913">
                  <a:moveTo>
                    <a:pt x="0" y="0"/>
                  </a:moveTo>
                  <a:lnTo>
                    <a:pt x="1447" y="8679"/>
                  </a:lnTo>
                  <a:lnTo>
                    <a:pt x="3534" y="21199"/>
                  </a:lnTo>
                  <a:lnTo>
                    <a:pt x="6004" y="36026"/>
                  </a:lnTo>
                  <a:lnTo>
                    <a:pt x="8758" y="52529"/>
                  </a:lnTo>
                  <a:lnTo>
                    <a:pt x="11727" y="69821"/>
                  </a:lnTo>
                  <a:lnTo>
                    <a:pt x="14856" y="86654"/>
                  </a:lnTo>
                  <a:lnTo>
                    <a:pt x="18097" y="102388"/>
                  </a:lnTo>
                  <a:lnTo>
                    <a:pt x="21254" y="117406"/>
                  </a:lnTo>
                  <a:lnTo>
                    <a:pt x="23993" y="132784"/>
                  </a:lnTo>
                  <a:lnTo>
                    <a:pt x="26166" y="149131"/>
                  </a:lnTo>
                  <a:lnTo>
                    <a:pt x="27795" y="166403"/>
                  </a:lnTo>
                  <a:lnTo>
                    <a:pt x="28969" y="184163"/>
                  </a:lnTo>
                  <a:lnTo>
                    <a:pt x="29802" y="202077"/>
                  </a:lnTo>
                  <a:lnTo>
                    <a:pt x="30550" y="219820"/>
                  </a:lnTo>
                  <a:lnTo>
                    <a:pt x="31591" y="237026"/>
                  </a:lnTo>
                  <a:lnTo>
                    <a:pt x="33108" y="253546"/>
                  </a:lnTo>
                  <a:lnTo>
                    <a:pt x="34951" y="269205"/>
                  </a:lnTo>
                  <a:lnTo>
                    <a:pt x="36920" y="285446"/>
                  </a:lnTo>
                  <a:lnTo>
                    <a:pt x="39192" y="305933"/>
                  </a:lnTo>
                  <a:lnTo>
                    <a:pt x="42115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738860" y="536953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77778" y="7662"/>
                  </a:lnTo>
                  <a:lnTo>
                    <a:pt x="166650" y="5520"/>
                  </a:lnTo>
                  <a:lnTo>
                    <a:pt x="155046" y="3917"/>
                  </a:lnTo>
                  <a:lnTo>
                    <a:pt x="142712" y="2736"/>
                  </a:lnTo>
                  <a:lnTo>
                    <a:pt x="129405" y="1887"/>
                  </a:lnTo>
                  <a:lnTo>
                    <a:pt x="115099" y="1290"/>
                  </a:lnTo>
                  <a:lnTo>
                    <a:pt x="100094" y="876"/>
                  </a:lnTo>
                  <a:lnTo>
                    <a:pt x="84881" y="591"/>
                  </a:lnTo>
                  <a:lnTo>
                    <a:pt x="69777" y="398"/>
                  </a:lnTo>
                  <a:lnTo>
                    <a:pt x="55304" y="267"/>
                  </a:lnTo>
                  <a:lnTo>
                    <a:pt x="40747" y="164"/>
                  </a:lnTo>
                  <a:lnTo>
                    <a:pt x="23713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962672" y="336911"/>
              <a:ext cx="155215" cy="389556"/>
            </a:xfrm>
            <a:custGeom>
              <a:avLst/>
              <a:gdLst/>
              <a:ahLst/>
              <a:cxnLst/>
              <a:rect l="0" t="0" r="0" b="0"/>
              <a:pathLst>
                <a:path w="155215" h="389556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56"/>
                  </a:lnTo>
                  <a:lnTo>
                    <a:pt x="201" y="39009"/>
                  </a:lnTo>
                  <a:lnTo>
                    <a:pt x="0" y="51469"/>
                  </a:lnTo>
                  <a:lnTo>
                    <a:pt x="656" y="65180"/>
                  </a:lnTo>
                  <a:lnTo>
                    <a:pt x="2067" y="79944"/>
                  </a:lnTo>
                  <a:lnTo>
                    <a:pt x="4079" y="95521"/>
                  </a:lnTo>
                  <a:lnTo>
                    <a:pt x="6538" y="111699"/>
                  </a:lnTo>
                  <a:lnTo>
                    <a:pt x="9152" y="128305"/>
                  </a:lnTo>
                  <a:lnTo>
                    <a:pt x="11521" y="145212"/>
                  </a:lnTo>
                  <a:lnTo>
                    <a:pt x="13446" y="162325"/>
                  </a:lnTo>
                  <a:lnTo>
                    <a:pt x="15077" y="179580"/>
                  </a:lnTo>
                  <a:lnTo>
                    <a:pt x="16785" y="196931"/>
                  </a:lnTo>
                  <a:lnTo>
                    <a:pt x="18786" y="214342"/>
                  </a:lnTo>
                  <a:lnTo>
                    <a:pt x="20962" y="231628"/>
                  </a:lnTo>
                  <a:lnTo>
                    <a:pt x="22969" y="248468"/>
                  </a:lnTo>
                  <a:lnTo>
                    <a:pt x="24622" y="264691"/>
                  </a:lnTo>
                  <a:lnTo>
                    <a:pt x="26075" y="279144"/>
                  </a:lnTo>
                  <a:lnTo>
                    <a:pt x="28448" y="288634"/>
                  </a:lnTo>
                  <a:lnTo>
                    <a:pt x="32185" y="291520"/>
                  </a:lnTo>
                  <a:lnTo>
                    <a:pt x="36046" y="289579"/>
                  </a:lnTo>
                  <a:lnTo>
                    <a:pt x="39707" y="284546"/>
                  </a:lnTo>
                  <a:lnTo>
                    <a:pt x="43229" y="277559"/>
                  </a:lnTo>
                  <a:lnTo>
                    <a:pt x="46696" y="269334"/>
                  </a:lnTo>
                  <a:lnTo>
                    <a:pt x="50317" y="260479"/>
                  </a:lnTo>
                  <a:lnTo>
                    <a:pt x="54420" y="251584"/>
                  </a:lnTo>
                  <a:lnTo>
                    <a:pt x="59143" y="242977"/>
                  </a:lnTo>
                  <a:lnTo>
                    <a:pt x="64616" y="235394"/>
                  </a:lnTo>
                  <a:lnTo>
                    <a:pt x="71047" y="230040"/>
                  </a:lnTo>
                  <a:lnTo>
                    <a:pt x="78439" y="227373"/>
                  </a:lnTo>
                  <a:lnTo>
                    <a:pt x="86336" y="227363"/>
                  </a:lnTo>
                  <a:lnTo>
                    <a:pt x="93942" y="229857"/>
                  </a:lnTo>
                  <a:lnTo>
                    <a:pt x="100830" y="234495"/>
                  </a:lnTo>
                  <a:lnTo>
                    <a:pt x="106925" y="240826"/>
                  </a:lnTo>
                  <a:lnTo>
                    <a:pt x="112327" y="248420"/>
                  </a:lnTo>
                  <a:lnTo>
                    <a:pt x="117182" y="256926"/>
                  </a:lnTo>
                  <a:lnTo>
                    <a:pt x="121631" y="266073"/>
                  </a:lnTo>
                  <a:lnTo>
                    <a:pt x="125786" y="275664"/>
                  </a:lnTo>
                  <a:lnTo>
                    <a:pt x="129737" y="285564"/>
                  </a:lnTo>
                  <a:lnTo>
                    <a:pt x="133545" y="295839"/>
                  </a:lnTo>
                  <a:lnTo>
                    <a:pt x="137257" y="306730"/>
                  </a:lnTo>
                  <a:lnTo>
                    <a:pt x="140898" y="318311"/>
                  </a:lnTo>
                  <a:lnTo>
                    <a:pt x="144338" y="330294"/>
                  </a:lnTo>
                  <a:lnTo>
                    <a:pt x="147633" y="343499"/>
                  </a:lnTo>
                  <a:lnTo>
                    <a:pt x="151075" y="361322"/>
                  </a:lnTo>
                  <a:lnTo>
                    <a:pt x="155214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21176" y="201970"/>
            <a:ext cx="1510783" cy="637120"/>
            <a:chOff x="321176" y="201970"/>
            <a:chExt cx="1510783" cy="637120"/>
          </a:xfrm>
        </p:grpSpPr>
        <p:sp>
          <p:nvSpPr>
            <p:cNvPr id="2" name="Freeform 1"/>
            <p:cNvSpPr/>
            <p:nvPr/>
          </p:nvSpPr>
          <p:spPr>
            <a:xfrm>
              <a:off x="321176" y="201970"/>
              <a:ext cx="336307" cy="435830"/>
            </a:xfrm>
            <a:custGeom>
              <a:avLst/>
              <a:gdLst/>
              <a:ahLst/>
              <a:cxnLst/>
              <a:rect l="0" t="0" r="0" b="0"/>
              <a:pathLst>
                <a:path w="336307" h="435830">
                  <a:moveTo>
                    <a:pt x="278948" y="19128"/>
                  </a:moveTo>
                  <a:lnTo>
                    <a:pt x="272946" y="13394"/>
                  </a:lnTo>
                  <a:lnTo>
                    <a:pt x="266101" y="9110"/>
                  </a:lnTo>
                  <a:lnTo>
                    <a:pt x="257705" y="5904"/>
                  </a:lnTo>
                  <a:lnTo>
                    <a:pt x="247732" y="3543"/>
                  </a:lnTo>
                  <a:lnTo>
                    <a:pt x="236120" y="1846"/>
                  </a:lnTo>
                  <a:lnTo>
                    <a:pt x="223011" y="656"/>
                  </a:lnTo>
                  <a:lnTo>
                    <a:pt x="208835" y="0"/>
                  </a:lnTo>
                  <a:lnTo>
                    <a:pt x="194190" y="80"/>
                  </a:lnTo>
                  <a:lnTo>
                    <a:pt x="179463" y="951"/>
                  </a:lnTo>
                  <a:lnTo>
                    <a:pt x="164986" y="2687"/>
                  </a:lnTo>
                  <a:lnTo>
                    <a:pt x="151113" y="5456"/>
                  </a:lnTo>
                  <a:lnTo>
                    <a:pt x="137963" y="9247"/>
                  </a:lnTo>
                  <a:lnTo>
                    <a:pt x="125319" y="13911"/>
                  </a:lnTo>
                  <a:lnTo>
                    <a:pt x="112748" y="19259"/>
                  </a:lnTo>
                  <a:lnTo>
                    <a:pt x="99996" y="25118"/>
                  </a:lnTo>
                  <a:lnTo>
                    <a:pt x="87310" y="31509"/>
                  </a:lnTo>
                  <a:lnTo>
                    <a:pt x="75319" y="38630"/>
                  </a:lnTo>
                  <a:lnTo>
                    <a:pt x="64326" y="46527"/>
                  </a:lnTo>
                  <a:lnTo>
                    <a:pt x="54317" y="54949"/>
                  </a:lnTo>
                  <a:lnTo>
                    <a:pt x="45134" y="63448"/>
                  </a:lnTo>
                  <a:lnTo>
                    <a:pt x="36592" y="71762"/>
                  </a:lnTo>
                  <a:lnTo>
                    <a:pt x="28685" y="79971"/>
                  </a:lnTo>
                  <a:lnTo>
                    <a:pt x="21586" y="88396"/>
                  </a:lnTo>
                  <a:lnTo>
                    <a:pt x="15330" y="97217"/>
                  </a:lnTo>
                  <a:lnTo>
                    <a:pt x="9974" y="106616"/>
                  </a:lnTo>
                  <a:lnTo>
                    <a:pt x="5674" y="116845"/>
                  </a:lnTo>
                  <a:lnTo>
                    <a:pt x="2421" y="127945"/>
                  </a:lnTo>
                  <a:lnTo>
                    <a:pt x="390" y="139485"/>
                  </a:lnTo>
                  <a:lnTo>
                    <a:pt x="0" y="150692"/>
                  </a:lnTo>
                  <a:lnTo>
                    <a:pt x="1337" y="161146"/>
                  </a:lnTo>
                  <a:lnTo>
                    <a:pt x="4353" y="170620"/>
                  </a:lnTo>
                  <a:lnTo>
                    <a:pt x="9043" y="178911"/>
                  </a:lnTo>
                  <a:lnTo>
                    <a:pt x="15240" y="186032"/>
                  </a:lnTo>
                  <a:lnTo>
                    <a:pt x="22823" y="191831"/>
                  </a:lnTo>
                  <a:lnTo>
                    <a:pt x="31808" y="195911"/>
                  </a:lnTo>
                  <a:lnTo>
                    <a:pt x="42072" y="198218"/>
                  </a:lnTo>
                  <a:lnTo>
                    <a:pt x="53386" y="199143"/>
                  </a:lnTo>
                  <a:lnTo>
                    <a:pt x="65504" y="199317"/>
                  </a:lnTo>
                  <a:lnTo>
                    <a:pt x="78206" y="199176"/>
                  </a:lnTo>
                  <a:lnTo>
                    <a:pt x="91158" y="198780"/>
                  </a:lnTo>
                  <a:lnTo>
                    <a:pt x="103926" y="197916"/>
                  </a:lnTo>
                  <a:lnTo>
                    <a:pt x="116300" y="196490"/>
                  </a:lnTo>
                  <a:lnTo>
                    <a:pt x="128575" y="194703"/>
                  </a:lnTo>
                  <a:lnTo>
                    <a:pt x="141422" y="192957"/>
                  </a:lnTo>
                  <a:lnTo>
                    <a:pt x="155174" y="191489"/>
                  </a:lnTo>
                  <a:lnTo>
                    <a:pt x="169514" y="190521"/>
                  </a:lnTo>
                  <a:lnTo>
                    <a:pt x="183686" y="190328"/>
                  </a:lnTo>
                  <a:lnTo>
                    <a:pt x="197258" y="190981"/>
                  </a:lnTo>
                  <a:lnTo>
                    <a:pt x="210133" y="192386"/>
                  </a:lnTo>
                  <a:lnTo>
                    <a:pt x="222385" y="194393"/>
                  </a:lnTo>
                  <a:lnTo>
                    <a:pt x="234138" y="196855"/>
                  </a:lnTo>
                  <a:lnTo>
                    <a:pt x="245353" y="199812"/>
                  </a:lnTo>
                  <a:lnTo>
                    <a:pt x="255825" y="203474"/>
                  </a:lnTo>
                  <a:lnTo>
                    <a:pt x="265504" y="207901"/>
                  </a:lnTo>
                  <a:lnTo>
                    <a:pt x="274482" y="213008"/>
                  </a:lnTo>
                  <a:lnTo>
                    <a:pt x="282899" y="218661"/>
                  </a:lnTo>
                  <a:lnTo>
                    <a:pt x="290895" y="224729"/>
                  </a:lnTo>
                  <a:lnTo>
                    <a:pt x="298589" y="231261"/>
                  </a:lnTo>
                  <a:lnTo>
                    <a:pt x="306069" y="238477"/>
                  </a:lnTo>
                  <a:lnTo>
                    <a:pt x="313392" y="246448"/>
                  </a:lnTo>
                  <a:lnTo>
                    <a:pt x="320277" y="255258"/>
                  </a:lnTo>
                  <a:lnTo>
                    <a:pt x="326141" y="265083"/>
                  </a:lnTo>
                  <a:lnTo>
                    <a:pt x="330745" y="275913"/>
                  </a:lnTo>
                  <a:lnTo>
                    <a:pt x="334004" y="287440"/>
                  </a:lnTo>
                  <a:lnTo>
                    <a:pt x="335824" y="299170"/>
                  </a:lnTo>
                  <a:lnTo>
                    <a:pt x="336306" y="310798"/>
                  </a:lnTo>
                  <a:lnTo>
                    <a:pt x="335682" y="322214"/>
                  </a:lnTo>
                  <a:lnTo>
                    <a:pt x="334209" y="333413"/>
                  </a:lnTo>
                  <a:lnTo>
                    <a:pt x="332107" y="344422"/>
                  </a:lnTo>
                  <a:lnTo>
                    <a:pt x="329394" y="355121"/>
                  </a:lnTo>
                  <a:lnTo>
                    <a:pt x="325896" y="365239"/>
                  </a:lnTo>
                  <a:lnTo>
                    <a:pt x="321575" y="374678"/>
                  </a:lnTo>
                  <a:lnTo>
                    <a:pt x="316369" y="383492"/>
                  </a:lnTo>
                  <a:lnTo>
                    <a:pt x="310117" y="391799"/>
                  </a:lnTo>
                  <a:lnTo>
                    <a:pt x="302829" y="399718"/>
                  </a:lnTo>
                  <a:lnTo>
                    <a:pt x="294493" y="407189"/>
                  </a:lnTo>
                  <a:lnTo>
                    <a:pt x="284995" y="413988"/>
                  </a:lnTo>
                  <a:lnTo>
                    <a:pt x="274383" y="420040"/>
                  </a:lnTo>
                  <a:lnTo>
                    <a:pt x="262833" y="425257"/>
                  </a:lnTo>
                  <a:lnTo>
                    <a:pt x="250557" y="429463"/>
                  </a:lnTo>
                  <a:lnTo>
                    <a:pt x="237749" y="432657"/>
                  </a:lnTo>
                  <a:lnTo>
                    <a:pt x="224726" y="434819"/>
                  </a:lnTo>
                  <a:lnTo>
                    <a:pt x="211910" y="435829"/>
                  </a:lnTo>
                  <a:lnTo>
                    <a:pt x="199514" y="435731"/>
                  </a:lnTo>
                  <a:lnTo>
                    <a:pt x="187563" y="434701"/>
                  </a:lnTo>
                  <a:lnTo>
                    <a:pt x="175998" y="432947"/>
                  </a:lnTo>
                  <a:lnTo>
                    <a:pt x="164729" y="430658"/>
                  </a:lnTo>
                  <a:lnTo>
                    <a:pt x="153516" y="427988"/>
                  </a:lnTo>
                  <a:lnTo>
                    <a:pt x="141987" y="425050"/>
                  </a:lnTo>
                  <a:lnTo>
                    <a:pt x="129970" y="421933"/>
                  </a:lnTo>
                  <a:lnTo>
                    <a:pt x="117494" y="418845"/>
                  </a:lnTo>
                  <a:lnTo>
                    <a:pt x="103160" y="415825"/>
                  </a:lnTo>
                  <a:lnTo>
                    <a:pt x="82353" y="412607"/>
                  </a:lnTo>
                  <a:lnTo>
                    <a:pt x="47321" y="4086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11307" y="494454"/>
              <a:ext cx="278372" cy="344636"/>
            </a:xfrm>
            <a:custGeom>
              <a:avLst/>
              <a:gdLst/>
              <a:ahLst/>
              <a:cxnLst/>
              <a:rect l="0" t="0" r="0" b="0"/>
              <a:pathLst>
                <a:path w="278372" h="344636">
                  <a:moveTo>
                    <a:pt x="120444" y="63556"/>
                  </a:moveTo>
                  <a:lnTo>
                    <a:pt x="117510" y="54755"/>
                  </a:lnTo>
                  <a:lnTo>
                    <a:pt x="114728" y="46408"/>
                  </a:lnTo>
                  <a:lnTo>
                    <a:pt x="111819" y="37718"/>
                  </a:lnTo>
                  <a:lnTo>
                    <a:pt x="108433" y="28943"/>
                  </a:lnTo>
                  <a:lnTo>
                    <a:pt x="103972" y="20745"/>
                  </a:lnTo>
                  <a:lnTo>
                    <a:pt x="98201" y="13468"/>
                  </a:lnTo>
                  <a:lnTo>
                    <a:pt x="91212" y="7451"/>
                  </a:lnTo>
                  <a:lnTo>
                    <a:pt x="83228" y="3167"/>
                  </a:lnTo>
                  <a:lnTo>
                    <a:pt x="74491" y="704"/>
                  </a:lnTo>
                  <a:lnTo>
                    <a:pt x="65373" y="0"/>
                  </a:lnTo>
                  <a:lnTo>
                    <a:pt x="56340" y="1033"/>
                  </a:lnTo>
                  <a:lnTo>
                    <a:pt x="47640" y="3617"/>
                  </a:lnTo>
                  <a:lnTo>
                    <a:pt x="39326" y="7620"/>
                  </a:lnTo>
                  <a:lnTo>
                    <a:pt x="31356" y="13047"/>
                  </a:lnTo>
                  <a:lnTo>
                    <a:pt x="23669" y="19773"/>
                  </a:lnTo>
                  <a:lnTo>
                    <a:pt x="16523" y="27729"/>
                  </a:lnTo>
                  <a:lnTo>
                    <a:pt x="10474" y="36971"/>
                  </a:lnTo>
                  <a:lnTo>
                    <a:pt x="5744" y="47407"/>
                  </a:lnTo>
                  <a:lnTo>
                    <a:pt x="2398" y="58668"/>
                  </a:lnTo>
                  <a:lnTo>
                    <a:pt x="518" y="70219"/>
                  </a:lnTo>
                  <a:lnTo>
                    <a:pt x="0" y="81723"/>
                  </a:lnTo>
                  <a:lnTo>
                    <a:pt x="770" y="92886"/>
                  </a:lnTo>
                  <a:lnTo>
                    <a:pt x="2874" y="103382"/>
                  </a:lnTo>
                  <a:lnTo>
                    <a:pt x="6221" y="113093"/>
                  </a:lnTo>
                  <a:lnTo>
                    <a:pt x="10924" y="121597"/>
                  </a:lnTo>
                  <a:lnTo>
                    <a:pt x="17362" y="128106"/>
                  </a:lnTo>
                  <a:lnTo>
                    <a:pt x="25575" y="132367"/>
                  </a:lnTo>
                  <a:lnTo>
                    <a:pt x="35005" y="134431"/>
                  </a:lnTo>
                  <a:lnTo>
                    <a:pt x="44711" y="134388"/>
                  </a:lnTo>
                  <a:lnTo>
                    <a:pt x="54123" y="132504"/>
                  </a:lnTo>
                  <a:lnTo>
                    <a:pt x="63050" y="128988"/>
                  </a:lnTo>
                  <a:lnTo>
                    <a:pt x="71499" y="123896"/>
                  </a:lnTo>
                  <a:lnTo>
                    <a:pt x="79544" y="117402"/>
                  </a:lnTo>
                  <a:lnTo>
                    <a:pt x="87116" y="109773"/>
                  </a:lnTo>
                  <a:lnTo>
                    <a:pt x="93990" y="101283"/>
                  </a:lnTo>
                  <a:lnTo>
                    <a:pt x="100116" y="92199"/>
                  </a:lnTo>
                  <a:lnTo>
                    <a:pt x="106122" y="83912"/>
                  </a:lnTo>
                  <a:lnTo>
                    <a:pt x="112583" y="79891"/>
                  </a:lnTo>
                  <a:lnTo>
                    <a:pt x="118475" y="81758"/>
                  </a:lnTo>
                  <a:lnTo>
                    <a:pt x="122776" y="87653"/>
                  </a:lnTo>
                  <a:lnTo>
                    <a:pt x="125637" y="96161"/>
                  </a:lnTo>
                  <a:lnTo>
                    <a:pt x="127494" y="106438"/>
                  </a:lnTo>
                  <a:lnTo>
                    <a:pt x="128695" y="117925"/>
                  </a:lnTo>
                  <a:lnTo>
                    <a:pt x="129476" y="130240"/>
                  </a:lnTo>
                  <a:lnTo>
                    <a:pt x="129985" y="143118"/>
                  </a:lnTo>
                  <a:lnTo>
                    <a:pt x="130320" y="156377"/>
                  </a:lnTo>
                  <a:lnTo>
                    <a:pt x="130540" y="169893"/>
                  </a:lnTo>
                  <a:lnTo>
                    <a:pt x="130685" y="183582"/>
                  </a:lnTo>
                  <a:lnTo>
                    <a:pt x="130782" y="197391"/>
                  </a:lnTo>
                  <a:lnTo>
                    <a:pt x="130845" y="211445"/>
                  </a:lnTo>
                  <a:lnTo>
                    <a:pt x="130888" y="226028"/>
                  </a:lnTo>
                  <a:lnTo>
                    <a:pt x="130916" y="241245"/>
                  </a:lnTo>
                  <a:lnTo>
                    <a:pt x="130935" y="256889"/>
                  </a:lnTo>
                  <a:lnTo>
                    <a:pt x="130947" y="272544"/>
                  </a:lnTo>
                  <a:lnTo>
                    <a:pt x="130960" y="287960"/>
                  </a:lnTo>
                  <a:lnTo>
                    <a:pt x="131139" y="302904"/>
                  </a:lnTo>
                  <a:lnTo>
                    <a:pt x="131791" y="317092"/>
                  </a:lnTo>
                  <a:lnTo>
                    <a:pt x="133049" y="330382"/>
                  </a:lnTo>
                  <a:lnTo>
                    <a:pt x="134968" y="340506"/>
                  </a:lnTo>
                  <a:lnTo>
                    <a:pt x="137444" y="344635"/>
                  </a:lnTo>
                  <a:lnTo>
                    <a:pt x="140347" y="343937"/>
                  </a:lnTo>
                  <a:lnTo>
                    <a:pt x="143891" y="340318"/>
                  </a:lnTo>
                  <a:lnTo>
                    <a:pt x="148019" y="334938"/>
                  </a:lnTo>
                  <a:lnTo>
                    <a:pt x="152367" y="328238"/>
                  </a:lnTo>
                  <a:lnTo>
                    <a:pt x="156688" y="320499"/>
                  </a:lnTo>
                  <a:lnTo>
                    <a:pt x="161206" y="312289"/>
                  </a:lnTo>
                  <a:lnTo>
                    <a:pt x="166518" y="304433"/>
                  </a:lnTo>
                  <a:lnTo>
                    <a:pt x="172903" y="297354"/>
                  </a:lnTo>
                  <a:lnTo>
                    <a:pt x="180325" y="290950"/>
                  </a:lnTo>
                  <a:lnTo>
                    <a:pt x="188610" y="284804"/>
                  </a:lnTo>
                  <a:lnTo>
                    <a:pt x="197562" y="278635"/>
                  </a:lnTo>
                  <a:lnTo>
                    <a:pt x="207166" y="272489"/>
                  </a:lnTo>
                  <a:lnTo>
                    <a:pt x="217591" y="266655"/>
                  </a:lnTo>
                  <a:lnTo>
                    <a:pt x="228843" y="261286"/>
                  </a:lnTo>
                  <a:lnTo>
                    <a:pt x="240204" y="256529"/>
                  </a:lnTo>
                  <a:lnTo>
                    <a:pt x="251434" y="252130"/>
                  </a:lnTo>
                  <a:lnTo>
                    <a:pt x="263519" y="247707"/>
                  </a:lnTo>
                  <a:lnTo>
                    <a:pt x="278371" y="2425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94922" y="431668"/>
              <a:ext cx="148739" cy="148031"/>
            </a:xfrm>
            <a:custGeom>
              <a:avLst/>
              <a:gdLst/>
              <a:ahLst/>
              <a:cxnLst/>
              <a:rect l="0" t="0" r="0" b="0"/>
              <a:pathLst>
                <a:path w="148739" h="148031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3" y="39075"/>
                  </a:lnTo>
                  <a:lnTo>
                    <a:pt x="3863" y="50730"/>
                  </a:lnTo>
                  <a:lnTo>
                    <a:pt x="6180" y="62570"/>
                  </a:lnTo>
                  <a:lnTo>
                    <a:pt x="8851" y="74801"/>
                  </a:lnTo>
                  <a:lnTo>
                    <a:pt x="11947" y="87124"/>
                  </a:lnTo>
                  <a:lnTo>
                    <a:pt x="15703" y="98866"/>
                  </a:lnTo>
                  <a:lnTo>
                    <a:pt x="20196" y="109684"/>
                  </a:lnTo>
                  <a:lnTo>
                    <a:pt x="25518" y="119404"/>
                  </a:lnTo>
                  <a:lnTo>
                    <a:pt x="31847" y="127862"/>
                  </a:lnTo>
                  <a:lnTo>
                    <a:pt x="39182" y="135094"/>
                  </a:lnTo>
                  <a:lnTo>
                    <a:pt x="47379" y="140967"/>
                  </a:lnTo>
                  <a:lnTo>
                    <a:pt x="56252" y="145097"/>
                  </a:lnTo>
                  <a:lnTo>
                    <a:pt x="65621" y="147429"/>
                  </a:lnTo>
                  <a:lnTo>
                    <a:pt x="75183" y="148030"/>
                  </a:lnTo>
                  <a:lnTo>
                    <a:pt x="84521" y="146922"/>
                  </a:lnTo>
                  <a:lnTo>
                    <a:pt x="93429" y="144289"/>
                  </a:lnTo>
                  <a:lnTo>
                    <a:pt x="101884" y="140421"/>
                  </a:lnTo>
                  <a:lnTo>
                    <a:pt x="109950" y="135617"/>
                  </a:lnTo>
                  <a:lnTo>
                    <a:pt x="117706" y="130117"/>
                  </a:lnTo>
                  <a:lnTo>
                    <a:pt x="125068" y="123629"/>
                  </a:lnTo>
                  <a:lnTo>
                    <a:pt x="131794" y="115379"/>
                  </a:lnTo>
                  <a:lnTo>
                    <a:pt x="137792" y="105092"/>
                  </a:lnTo>
                  <a:lnTo>
                    <a:pt x="142804" y="93267"/>
                  </a:lnTo>
                  <a:lnTo>
                    <a:pt x="146340" y="80873"/>
                  </a:lnTo>
                  <a:lnTo>
                    <a:pt x="148271" y="68543"/>
                  </a:lnTo>
                  <a:lnTo>
                    <a:pt x="148738" y="56593"/>
                  </a:lnTo>
                  <a:lnTo>
                    <a:pt x="147917" y="43806"/>
                  </a:lnTo>
                  <a:lnTo>
                    <a:pt x="144617" y="2683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11210" y="457600"/>
              <a:ext cx="162739" cy="118489"/>
            </a:xfrm>
            <a:custGeom>
              <a:avLst/>
              <a:gdLst/>
              <a:ahLst/>
              <a:cxnLst/>
              <a:rect l="0" t="0" r="0" b="0"/>
              <a:pathLst>
                <a:path w="162739" h="118489">
                  <a:moveTo>
                    <a:pt x="67981" y="58296"/>
                  </a:moveTo>
                  <a:lnTo>
                    <a:pt x="70714" y="49562"/>
                  </a:lnTo>
                  <a:lnTo>
                    <a:pt x="71576" y="41855"/>
                  </a:lnTo>
                  <a:lnTo>
                    <a:pt x="70585" y="34453"/>
                  </a:lnTo>
                  <a:lnTo>
                    <a:pt x="68046" y="27192"/>
                  </a:lnTo>
                  <a:lnTo>
                    <a:pt x="64262" y="20013"/>
                  </a:lnTo>
                  <a:lnTo>
                    <a:pt x="59527" y="12906"/>
                  </a:lnTo>
                  <a:lnTo>
                    <a:pt x="54094" y="6507"/>
                  </a:lnTo>
                  <a:lnTo>
                    <a:pt x="48164" y="2033"/>
                  </a:lnTo>
                  <a:lnTo>
                    <a:pt x="41886" y="0"/>
                  </a:lnTo>
                  <a:lnTo>
                    <a:pt x="35369" y="435"/>
                  </a:lnTo>
                  <a:lnTo>
                    <a:pt x="28689" y="3236"/>
                  </a:lnTo>
                  <a:lnTo>
                    <a:pt x="21906" y="8089"/>
                  </a:lnTo>
                  <a:lnTo>
                    <a:pt x="15386" y="14735"/>
                  </a:lnTo>
                  <a:lnTo>
                    <a:pt x="9765" y="23075"/>
                  </a:lnTo>
                  <a:lnTo>
                    <a:pt x="5326" y="32894"/>
                  </a:lnTo>
                  <a:lnTo>
                    <a:pt x="2176" y="43737"/>
                  </a:lnTo>
                  <a:lnTo>
                    <a:pt x="429" y="55006"/>
                  </a:lnTo>
                  <a:lnTo>
                    <a:pt x="0" y="66319"/>
                  </a:lnTo>
                  <a:lnTo>
                    <a:pt x="830" y="77355"/>
                  </a:lnTo>
                  <a:lnTo>
                    <a:pt x="2974" y="87766"/>
                  </a:lnTo>
                  <a:lnTo>
                    <a:pt x="6347" y="97420"/>
                  </a:lnTo>
                  <a:lnTo>
                    <a:pt x="11068" y="105885"/>
                  </a:lnTo>
                  <a:lnTo>
                    <a:pt x="17518" y="112368"/>
                  </a:lnTo>
                  <a:lnTo>
                    <a:pt x="25739" y="116608"/>
                  </a:lnTo>
                  <a:lnTo>
                    <a:pt x="35174" y="118488"/>
                  </a:lnTo>
                  <a:lnTo>
                    <a:pt x="44884" y="117789"/>
                  </a:lnTo>
                  <a:lnTo>
                    <a:pt x="54294" y="114651"/>
                  </a:lnTo>
                  <a:lnTo>
                    <a:pt x="63050" y="109479"/>
                  </a:lnTo>
                  <a:lnTo>
                    <a:pt x="70850" y="102736"/>
                  </a:lnTo>
                  <a:lnTo>
                    <a:pt x="77639" y="94838"/>
                  </a:lnTo>
                  <a:lnTo>
                    <a:pt x="83213" y="86116"/>
                  </a:lnTo>
                  <a:lnTo>
                    <a:pt x="87142" y="76818"/>
                  </a:lnTo>
                  <a:lnTo>
                    <a:pt x="89345" y="67193"/>
                  </a:lnTo>
                  <a:lnTo>
                    <a:pt x="90108" y="59874"/>
                  </a:lnTo>
                  <a:lnTo>
                    <a:pt x="90386" y="57909"/>
                  </a:lnTo>
                  <a:lnTo>
                    <a:pt x="91433" y="60029"/>
                  </a:lnTo>
                  <a:lnTo>
                    <a:pt x="93722" y="64495"/>
                  </a:lnTo>
                  <a:lnTo>
                    <a:pt x="97381" y="70038"/>
                  </a:lnTo>
                  <a:lnTo>
                    <a:pt x="102507" y="75743"/>
                  </a:lnTo>
                  <a:lnTo>
                    <a:pt x="108989" y="81153"/>
                  </a:lnTo>
                  <a:lnTo>
                    <a:pt x="116425" y="85651"/>
                  </a:lnTo>
                  <a:lnTo>
                    <a:pt x="124246" y="88335"/>
                  </a:lnTo>
                  <a:lnTo>
                    <a:pt x="132123" y="88879"/>
                  </a:lnTo>
                  <a:lnTo>
                    <a:pt x="140348" y="87897"/>
                  </a:lnTo>
                  <a:lnTo>
                    <a:pt x="149964" y="84945"/>
                  </a:lnTo>
                  <a:lnTo>
                    <a:pt x="162738" y="793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11458" y="430884"/>
              <a:ext cx="78304" cy="105919"/>
            </a:xfrm>
            <a:custGeom>
              <a:avLst/>
              <a:gdLst/>
              <a:ahLst/>
              <a:cxnLst/>
              <a:rect l="0" t="0" r="0" b="0"/>
              <a:pathLst>
                <a:path w="78304" h="105919">
                  <a:moveTo>
                    <a:pt x="4604" y="42898"/>
                  </a:moveTo>
                  <a:lnTo>
                    <a:pt x="1804" y="51699"/>
                  </a:lnTo>
                  <a:lnTo>
                    <a:pt x="302" y="60046"/>
                  </a:lnTo>
                  <a:lnTo>
                    <a:pt x="0" y="68745"/>
                  </a:lnTo>
                  <a:lnTo>
                    <a:pt x="852" y="77866"/>
                  </a:lnTo>
                  <a:lnTo>
                    <a:pt x="2968" y="87361"/>
                  </a:lnTo>
                  <a:lnTo>
                    <a:pt x="6269" y="97078"/>
                  </a:lnTo>
                  <a:lnTo>
                    <a:pt x="9775" y="104323"/>
                  </a:lnTo>
                  <a:lnTo>
                    <a:pt x="11888" y="105918"/>
                  </a:lnTo>
                  <a:lnTo>
                    <a:pt x="12170" y="103064"/>
                  </a:lnTo>
                  <a:lnTo>
                    <a:pt x="11222" y="97196"/>
                  </a:lnTo>
                  <a:lnTo>
                    <a:pt x="9848" y="89081"/>
                  </a:lnTo>
                  <a:lnTo>
                    <a:pt x="8527" y="79264"/>
                  </a:lnTo>
                  <a:lnTo>
                    <a:pt x="7605" y="68348"/>
                  </a:lnTo>
                  <a:lnTo>
                    <a:pt x="7416" y="56994"/>
                  </a:lnTo>
                  <a:lnTo>
                    <a:pt x="8068" y="45610"/>
                  </a:lnTo>
                  <a:lnTo>
                    <a:pt x="9806" y="34688"/>
                  </a:lnTo>
                  <a:lnTo>
                    <a:pt x="13097" y="24882"/>
                  </a:lnTo>
                  <a:lnTo>
                    <a:pt x="18052" y="16446"/>
                  </a:lnTo>
                  <a:lnTo>
                    <a:pt x="24480" y="9611"/>
                  </a:lnTo>
                  <a:lnTo>
                    <a:pt x="32082" y="4761"/>
                  </a:lnTo>
                  <a:lnTo>
                    <a:pt x="40549" y="1900"/>
                  </a:lnTo>
                  <a:lnTo>
                    <a:pt x="49181" y="590"/>
                  </a:lnTo>
                  <a:lnTo>
                    <a:pt x="57736" y="0"/>
                  </a:lnTo>
                  <a:lnTo>
                    <a:pt x="66959" y="76"/>
                  </a:lnTo>
                  <a:lnTo>
                    <a:pt x="78303" y="7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58940" y="437510"/>
              <a:ext cx="130864" cy="142973"/>
            </a:xfrm>
            <a:custGeom>
              <a:avLst/>
              <a:gdLst/>
              <a:ahLst/>
              <a:cxnLst/>
              <a:rect l="0" t="0" r="0" b="0"/>
              <a:pathLst>
                <a:path w="130864" h="142973">
                  <a:moveTo>
                    <a:pt x="4521" y="57329"/>
                  </a:moveTo>
                  <a:lnTo>
                    <a:pt x="13389" y="63062"/>
                  </a:lnTo>
                  <a:lnTo>
                    <a:pt x="22376" y="67347"/>
                  </a:lnTo>
                  <a:lnTo>
                    <a:pt x="32367" y="70548"/>
                  </a:lnTo>
                  <a:lnTo>
                    <a:pt x="43174" y="72736"/>
                  </a:lnTo>
                  <a:lnTo>
                    <a:pt x="54337" y="73785"/>
                  </a:lnTo>
                  <a:lnTo>
                    <a:pt x="65534" y="73718"/>
                  </a:lnTo>
                  <a:lnTo>
                    <a:pt x="76300" y="72375"/>
                  </a:lnTo>
                  <a:lnTo>
                    <a:pt x="85988" y="69350"/>
                  </a:lnTo>
                  <a:lnTo>
                    <a:pt x="94338" y="64575"/>
                  </a:lnTo>
                  <a:lnTo>
                    <a:pt x="101111" y="58267"/>
                  </a:lnTo>
                  <a:lnTo>
                    <a:pt x="105919" y="50746"/>
                  </a:lnTo>
                  <a:lnTo>
                    <a:pt x="108737" y="42327"/>
                  </a:lnTo>
                  <a:lnTo>
                    <a:pt x="109512" y="33593"/>
                  </a:lnTo>
                  <a:lnTo>
                    <a:pt x="107995" y="25349"/>
                  </a:lnTo>
                  <a:lnTo>
                    <a:pt x="104269" y="18003"/>
                  </a:lnTo>
                  <a:lnTo>
                    <a:pt x="98515" y="11751"/>
                  </a:lnTo>
                  <a:lnTo>
                    <a:pt x="90842" y="6768"/>
                  </a:lnTo>
                  <a:lnTo>
                    <a:pt x="81507" y="3019"/>
                  </a:lnTo>
                  <a:lnTo>
                    <a:pt x="71174" y="635"/>
                  </a:lnTo>
                  <a:lnTo>
                    <a:pt x="60787" y="0"/>
                  </a:lnTo>
                  <a:lnTo>
                    <a:pt x="50882" y="1168"/>
                  </a:lnTo>
                  <a:lnTo>
                    <a:pt x="41608" y="4069"/>
                  </a:lnTo>
                  <a:lnTo>
                    <a:pt x="32919" y="8682"/>
                  </a:lnTo>
                  <a:lnTo>
                    <a:pt x="24712" y="14826"/>
                  </a:lnTo>
                  <a:lnTo>
                    <a:pt x="17200" y="22374"/>
                  </a:lnTo>
                  <a:lnTo>
                    <a:pt x="10899" y="31335"/>
                  </a:lnTo>
                  <a:lnTo>
                    <a:pt x="5995" y="41578"/>
                  </a:lnTo>
                  <a:lnTo>
                    <a:pt x="2531" y="52709"/>
                  </a:lnTo>
                  <a:lnTo>
                    <a:pt x="571" y="64172"/>
                  </a:lnTo>
                  <a:lnTo>
                    <a:pt x="0" y="75616"/>
                  </a:lnTo>
                  <a:lnTo>
                    <a:pt x="734" y="86739"/>
                  </a:lnTo>
                  <a:lnTo>
                    <a:pt x="2813" y="97209"/>
                  </a:lnTo>
                  <a:lnTo>
                    <a:pt x="6139" y="106911"/>
                  </a:lnTo>
                  <a:lnTo>
                    <a:pt x="10659" y="115749"/>
                  </a:lnTo>
                  <a:lnTo>
                    <a:pt x="16441" y="123546"/>
                  </a:lnTo>
                  <a:lnTo>
                    <a:pt x="23410" y="130304"/>
                  </a:lnTo>
                  <a:lnTo>
                    <a:pt x="31529" y="135843"/>
                  </a:lnTo>
                  <a:lnTo>
                    <a:pt x="40882" y="139742"/>
                  </a:lnTo>
                  <a:lnTo>
                    <a:pt x="51392" y="141925"/>
                  </a:lnTo>
                  <a:lnTo>
                    <a:pt x="62834" y="142761"/>
                  </a:lnTo>
                  <a:lnTo>
                    <a:pt x="76352" y="142972"/>
                  </a:lnTo>
                  <a:lnTo>
                    <a:pt x="96485" y="142579"/>
                  </a:lnTo>
                  <a:lnTo>
                    <a:pt x="130863" y="1415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1668" y="600124"/>
              <a:ext cx="1158136" cy="84229"/>
            </a:xfrm>
            <a:custGeom>
              <a:avLst/>
              <a:gdLst/>
              <a:ahLst/>
              <a:cxnLst/>
              <a:rect l="0" t="0" r="0" b="0"/>
              <a:pathLst>
                <a:path w="1158136" h="84229">
                  <a:moveTo>
                    <a:pt x="1158135" y="0"/>
                  </a:moveTo>
                  <a:lnTo>
                    <a:pt x="1143533" y="0"/>
                  </a:lnTo>
                  <a:lnTo>
                    <a:pt x="1130262" y="0"/>
                  </a:lnTo>
                  <a:lnTo>
                    <a:pt x="1117061" y="0"/>
                  </a:lnTo>
                  <a:lnTo>
                    <a:pt x="1103719" y="0"/>
                  </a:lnTo>
                  <a:lnTo>
                    <a:pt x="1090210" y="0"/>
                  </a:lnTo>
                  <a:lnTo>
                    <a:pt x="1076552" y="0"/>
                  </a:lnTo>
                  <a:lnTo>
                    <a:pt x="1062613" y="0"/>
                  </a:lnTo>
                  <a:lnTo>
                    <a:pt x="1048115" y="0"/>
                  </a:lnTo>
                  <a:lnTo>
                    <a:pt x="1032953" y="0"/>
                  </a:lnTo>
                  <a:lnTo>
                    <a:pt x="1017178" y="0"/>
                  </a:lnTo>
                  <a:lnTo>
                    <a:pt x="1000903" y="0"/>
                  </a:lnTo>
                  <a:lnTo>
                    <a:pt x="984245" y="0"/>
                  </a:lnTo>
                  <a:lnTo>
                    <a:pt x="967143" y="0"/>
                  </a:lnTo>
                  <a:lnTo>
                    <a:pt x="949370" y="0"/>
                  </a:lnTo>
                  <a:lnTo>
                    <a:pt x="930857" y="0"/>
                  </a:lnTo>
                  <a:lnTo>
                    <a:pt x="911678" y="0"/>
                  </a:lnTo>
                  <a:lnTo>
                    <a:pt x="891965" y="0"/>
                  </a:lnTo>
                  <a:lnTo>
                    <a:pt x="871854" y="0"/>
                  </a:lnTo>
                  <a:lnTo>
                    <a:pt x="851620" y="0"/>
                  </a:lnTo>
                  <a:lnTo>
                    <a:pt x="831656" y="0"/>
                  </a:lnTo>
                  <a:lnTo>
                    <a:pt x="812149" y="5"/>
                  </a:lnTo>
                  <a:lnTo>
                    <a:pt x="792949" y="177"/>
                  </a:lnTo>
                  <a:lnTo>
                    <a:pt x="773677" y="826"/>
                  </a:lnTo>
                  <a:lnTo>
                    <a:pt x="754115" y="2074"/>
                  </a:lnTo>
                  <a:lnTo>
                    <a:pt x="734213" y="3727"/>
                  </a:lnTo>
                  <a:lnTo>
                    <a:pt x="714005" y="5375"/>
                  </a:lnTo>
                  <a:lnTo>
                    <a:pt x="693567" y="6783"/>
                  </a:lnTo>
                  <a:lnTo>
                    <a:pt x="673452" y="8048"/>
                  </a:lnTo>
                  <a:lnTo>
                    <a:pt x="654632" y="9504"/>
                  </a:lnTo>
                  <a:lnTo>
                    <a:pt x="637521" y="11331"/>
                  </a:lnTo>
                  <a:lnTo>
                    <a:pt x="621557" y="13389"/>
                  </a:lnTo>
                  <a:lnTo>
                    <a:pt x="605536" y="15317"/>
                  </a:lnTo>
                  <a:lnTo>
                    <a:pt x="588753" y="16915"/>
                  </a:lnTo>
                  <a:lnTo>
                    <a:pt x="571189" y="18310"/>
                  </a:lnTo>
                  <a:lnTo>
                    <a:pt x="553231" y="19854"/>
                  </a:lnTo>
                  <a:lnTo>
                    <a:pt x="535176" y="21740"/>
                  </a:lnTo>
                  <a:lnTo>
                    <a:pt x="516999" y="23837"/>
                  </a:lnTo>
                  <a:lnTo>
                    <a:pt x="498437" y="25792"/>
                  </a:lnTo>
                  <a:lnTo>
                    <a:pt x="479366" y="27408"/>
                  </a:lnTo>
                  <a:lnTo>
                    <a:pt x="459967" y="28815"/>
                  </a:lnTo>
                  <a:lnTo>
                    <a:pt x="440632" y="30367"/>
                  </a:lnTo>
                  <a:lnTo>
                    <a:pt x="421585" y="32258"/>
                  </a:lnTo>
                  <a:lnTo>
                    <a:pt x="402878" y="34359"/>
                  </a:lnTo>
                  <a:lnTo>
                    <a:pt x="384478" y="36315"/>
                  </a:lnTo>
                  <a:lnTo>
                    <a:pt x="366331" y="37933"/>
                  </a:lnTo>
                  <a:lnTo>
                    <a:pt x="348704" y="39341"/>
                  </a:lnTo>
                  <a:lnTo>
                    <a:pt x="332159" y="40894"/>
                  </a:lnTo>
                  <a:lnTo>
                    <a:pt x="316913" y="42786"/>
                  </a:lnTo>
                  <a:lnTo>
                    <a:pt x="302708" y="44887"/>
                  </a:lnTo>
                  <a:lnTo>
                    <a:pt x="289014" y="46843"/>
                  </a:lnTo>
                  <a:lnTo>
                    <a:pt x="275468" y="48461"/>
                  </a:lnTo>
                  <a:lnTo>
                    <a:pt x="262063" y="49870"/>
                  </a:lnTo>
                  <a:lnTo>
                    <a:pt x="249048" y="51422"/>
                  </a:lnTo>
                  <a:lnTo>
                    <a:pt x="236543" y="53314"/>
                  </a:lnTo>
                  <a:lnTo>
                    <a:pt x="224364" y="55415"/>
                  </a:lnTo>
                  <a:lnTo>
                    <a:pt x="212120" y="57372"/>
                  </a:lnTo>
                  <a:lnTo>
                    <a:pt x="199581" y="58990"/>
                  </a:lnTo>
                  <a:lnTo>
                    <a:pt x="186533" y="60398"/>
                  </a:lnTo>
                  <a:lnTo>
                    <a:pt x="172702" y="61951"/>
                  </a:lnTo>
                  <a:lnTo>
                    <a:pt x="158021" y="63847"/>
                  </a:lnTo>
                  <a:lnTo>
                    <a:pt x="142584" y="66121"/>
                  </a:lnTo>
                  <a:lnTo>
                    <a:pt x="126543" y="68726"/>
                  </a:lnTo>
                  <a:lnTo>
                    <a:pt x="110055" y="71588"/>
                  </a:lnTo>
                  <a:lnTo>
                    <a:pt x="93408" y="74476"/>
                  </a:lnTo>
                  <a:lnTo>
                    <a:pt x="77005" y="77029"/>
                  </a:lnTo>
                  <a:lnTo>
                    <a:pt x="61067" y="79075"/>
                  </a:lnTo>
                  <a:lnTo>
                    <a:pt x="46212" y="80619"/>
                  </a:lnTo>
                  <a:lnTo>
                    <a:pt x="32093" y="81905"/>
                  </a:lnTo>
                  <a:lnTo>
                    <a:pt x="17471" y="8304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16145" y="421139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106877" y="18191"/>
                  </a:lnTo>
                  <a:lnTo>
                    <a:pt x="97251" y="16049"/>
                  </a:lnTo>
                  <a:lnTo>
                    <a:pt x="85968" y="14441"/>
                  </a:lnTo>
                  <a:lnTo>
                    <a:pt x="73473" y="13088"/>
                  </a:lnTo>
                  <a:lnTo>
                    <a:pt x="60642" y="11591"/>
                  </a:lnTo>
                  <a:lnTo>
                    <a:pt x="48037" y="9745"/>
                  </a:lnTo>
                  <a:lnTo>
                    <a:pt x="36305" y="7668"/>
                  </a:lnTo>
                  <a:lnTo>
                    <a:pt x="25179" y="5512"/>
                  </a:lnTo>
                  <a:lnTo>
                    <a:pt x="13691" y="30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>
            <a:off x="4179813" y="2684767"/>
            <a:ext cx="1052852" cy="1052850"/>
          </a:xfrm>
          <a:custGeom>
            <a:avLst/>
            <a:gdLst/>
            <a:ahLst/>
            <a:cxnLst/>
            <a:rect l="0" t="0" r="0" b="0"/>
            <a:pathLst>
              <a:path w="1052852" h="1052850">
                <a:moveTo>
                  <a:pt x="0" y="0"/>
                </a:moveTo>
                <a:lnTo>
                  <a:pt x="1052851" y="0"/>
                </a:lnTo>
                <a:lnTo>
                  <a:pt x="1052851" y="1052849"/>
                </a:lnTo>
                <a:lnTo>
                  <a:pt x="0" y="1052849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2084642" y="202538"/>
            <a:ext cx="242157" cy="471286"/>
            <a:chOff x="2084642" y="202538"/>
            <a:chExt cx="242157" cy="471286"/>
          </a:xfrm>
        </p:grpSpPr>
        <p:sp>
          <p:nvSpPr>
            <p:cNvPr id="12" name="Freeform 11"/>
            <p:cNvSpPr/>
            <p:nvPr/>
          </p:nvSpPr>
          <p:spPr>
            <a:xfrm>
              <a:off x="2084642" y="202538"/>
              <a:ext cx="242157" cy="471286"/>
            </a:xfrm>
            <a:custGeom>
              <a:avLst/>
              <a:gdLst/>
              <a:ahLst/>
              <a:cxnLst/>
              <a:rect l="0" t="0" r="0" b="0"/>
              <a:pathLst>
                <a:path w="242157" h="471286">
                  <a:moveTo>
                    <a:pt x="0" y="460757"/>
                  </a:moveTo>
                  <a:lnTo>
                    <a:pt x="67" y="448955"/>
                  </a:lnTo>
                  <a:lnTo>
                    <a:pt x="707" y="437186"/>
                  </a:lnTo>
                  <a:lnTo>
                    <a:pt x="1999" y="424295"/>
                  </a:lnTo>
                  <a:lnTo>
                    <a:pt x="3686" y="410447"/>
                  </a:lnTo>
                  <a:lnTo>
                    <a:pt x="5354" y="396119"/>
                  </a:lnTo>
                  <a:lnTo>
                    <a:pt x="6768" y="381645"/>
                  </a:lnTo>
                  <a:lnTo>
                    <a:pt x="7866" y="367022"/>
                  </a:lnTo>
                  <a:lnTo>
                    <a:pt x="8676" y="351998"/>
                  </a:lnTo>
                  <a:lnTo>
                    <a:pt x="9260" y="336460"/>
                  </a:lnTo>
                  <a:lnTo>
                    <a:pt x="9839" y="320755"/>
                  </a:lnTo>
                  <a:lnTo>
                    <a:pt x="10767" y="305585"/>
                  </a:lnTo>
                  <a:lnTo>
                    <a:pt x="12207" y="291297"/>
                  </a:lnTo>
                  <a:lnTo>
                    <a:pt x="13989" y="277583"/>
                  </a:lnTo>
                  <a:lnTo>
                    <a:pt x="15725" y="263694"/>
                  </a:lnTo>
                  <a:lnTo>
                    <a:pt x="17191" y="249198"/>
                  </a:lnTo>
                  <a:lnTo>
                    <a:pt x="18497" y="234003"/>
                  </a:lnTo>
                  <a:lnTo>
                    <a:pt x="19979" y="218183"/>
                  </a:lnTo>
                  <a:lnTo>
                    <a:pt x="21820" y="201877"/>
                  </a:lnTo>
                  <a:lnTo>
                    <a:pt x="23716" y="185535"/>
                  </a:lnTo>
                  <a:lnTo>
                    <a:pt x="25004" y="169878"/>
                  </a:lnTo>
                  <a:lnTo>
                    <a:pt x="25359" y="155237"/>
                  </a:lnTo>
                  <a:lnTo>
                    <a:pt x="25105" y="141442"/>
                  </a:lnTo>
                  <a:lnTo>
                    <a:pt x="25003" y="128025"/>
                  </a:lnTo>
                  <a:lnTo>
                    <a:pt x="25488" y="114661"/>
                  </a:lnTo>
                  <a:lnTo>
                    <a:pt x="26493" y="101208"/>
                  </a:lnTo>
                  <a:lnTo>
                    <a:pt x="27640" y="87629"/>
                  </a:lnTo>
                  <a:lnTo>
                    <a:pt x="28679" y="73931"/>
                  </a:lnTo>
                  <a:lnTo>
                    <a:pt x="29681" y="60137"/>
                  </a:lnTo>
                  <a:lnTo>
                    <a:pt x="30954" y="46270"/>
                  </a:lnTo>
                  <a:lnTo>
                    <a:pt x="32668" y="32377"/>
                  </a:lnTo>
                  <a:lnTo>
                    <a:pt x="35157" y="19457"/>
                  </a:lnTo>
                  <a:lnTo>
                    <a:pt x="38971" y="9364"/>
                  </a:lnTo>
                  <a:lnTo>
                    <a:pt x="44281" y="2887"/>
                  </a:lnTo>
                  <a:lnTo>
                    <a:pt x="50780" y="0"/>
                  </a:lnTo>
                  <a:lnTo>
                    <a:pt x="57899" y="406"/>
                  </a:lnTo>
                  <a:lnTo>
                    <a:pt x="65235" y="3582"/>
                  </a:lnTo>
                  <a:lnTo>
                    <a:pt x="72428" y="9406"/>
                  </a:lnTo>
                  <a:lnTo>
                    <a:pt x="79097" y="18241"/>
                  </a:lnTo>
                  <a:lnTo>
                    <a:pt x="85095" y="30013"/>
                  </a:lnTo>
                  <a:lnTo>
                    <a:pt x="90461" y="43793"/>
                  </a:lnTo>
                  <a:lnTo>
                    <a:pt x="95306" y="58110"/>
                  </a:lnTo>
                  <a:lnTo>
                    <a:pt x="99759" y="72076"/>
                  </a:lnTo>
                  <a:lnTo>
                    <a:pt x="104092" y="85704"/>
                  </a:lnTo>
                  <a:lnTo>
                    <a:pt x="108695" y="99601"/>
                  </a:lnTo>
                  <a:lnTo>
                    <a:pt x="113756" y="114125"/>
                  </a:lnTo>
                  <a:lnTo>
                    <a:pt x="119123" y="129016"/>
                  </a:lnTo>
                  <a:lnTo>
                    <a:pt x="124418" y="143574"/>
                  </a:lnTo>
                  <a:lnTo>
                    <a:pt x="129423" y="157411"/>
                  </a:lnTo>
                  <a:lnTo>
                    <a:pt x="134088" y="170468"/>
                  </a:lnTo>
                  <a:lnTo>
                    <a:pt x="138447" y="182844"/>
                  </a:lnTo>
                  <a:lnTo>
                    <a:pt x="142562" y="194684"/>
                  </a:lnTo>
                  <a:lnTo>
                    <a:pt x="146495" y="206127"/>
                  </a:lnTo>
                  <a:lnTo>
                    <a:pt x="150297" y="217285"/>
                  </a:lnTo>
                  <a:lnTo>
                    <a:pt x="154005" y="228243"/>
                  </a:lnTo>
                  <a:lnTo>
                    <a:pt x="157650" y="239063"/>
                  </a:lnTo>
                  <a:lnTo>
                    <a:pt x="161251" y="249787"/>
                  </a:lnTo>
                  <a:lnTo>
                    <a:pt x="164822" y="260457"/>
                  </a:lnTo>
                  <a:lnTo>
                    <a:pt x="168373" y="271420"/>
                  </a:lnTo>
                  <a:lnTo>
                    <a:pt x="171910" y="283304"/>
                  </a:lnTo>
                  <a:lnTo>
                    <a:pt x="175442" y="296379"/>
                  </a:lnTo>
                  <a:lnTo>
                    <a:pt x="179137" y="310585"/>
                  </a:lnTo>
                  <a:lnTo>
                    <a:pt x="183303" y="325724"/>
                  </a:lnTo>
                  <a:lnTo>
                    <a:pt x="188071" y="341568"/>
                  </a:lnTo>
                  <a:lnTo>
                    <a:pt x="193410" y="357595"/>
                  </a:lnTo>
                  <a:lnTo>
                    <a:pt x="199219" y="373041"/>
                  </a:lnTo>
                  <a:lnTo>
                    <a:pt x="205381" y="387535"/>
                  </a:lnTo>
                  <a:lnTo>
                    <a:pt x="211637" y="401061"/>
                  </a:lnTo>
                  <a:lnTo>
                    <a:pt x="217604" y="413766"/>
                  </a:lnTo>
                  <a:lnTo>
                    <a:pt x="223090" y="425820"/>
                  </a:lnTo>
                  <a:lnTo>
                    <a:pt x="227940" y="436939"/>
                  </a:lnTo>
                  <a:lnTo>
                    <a:pt x="232417" y="447466"/>
                  </a:lnTo>
                  <a:lnTo>
                    <a:pt x="236913" y="458331"/>
                  </a:lnTo>
                  <a:lnTo>
                    <a:pt x="242156" y="471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05699" y="505367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125135" y="0"/>
                  </a:lnTo>
                  <a:lnTo>
                    <a:pt x="114006" y="0"/>
                  </a:lnTo>
                  <a:lnTo>
                    <a:pt x="102413" y="5"/>
                  </a:lnTo>
                  <a:lnTo>
                    <a:pt x="90425" y="178"/>
                  </a:lnTo>
                  <a:lnTo>
                    <a:pt x="78413" y="826"/>
                  </a:lnTo>
                  <a:lnTo>
                    <a:pt x="66615" y="2075"/>
                  </a:lnTo>
                  <a:lnTo>
                    <a:pt x="55164" y="3736"/>
                  </a:lnTo>
                  <a:lnTo>
                    <a:pt x="42837" y="5563"/>
                  </a:lnTo>
                  <a:lnTo>
                    <a:pt x="26317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674238" y="273740"/>
            <a:ext cx="6296043" cy="618897"/>
            <a:chOff x="2674238" y="273740"/>
            <a:chExt cx="6296043" cy="618897"/>
          </a:xfrm>
        </p:grpSpPr>
        <p:sp>
          <p:nvSpPr>
            <p:cNvPr id="15" name="Freeform 14"/>
            <p:cNvSpPr/>
            <p:nvPr/>
          </p:nvSpPr>
          <p:spPr>
            <a:xfrm>
              <a:off x="2674238" y="500327"/>
              <a:ext cx="141881" cy="392310"/>
            </a:xfrm>
            <a:custGeom>
              <a:avLst/>
              <a:gdLst/>
              <a:ahLst/>
              <a:cxnLst/>
              <a:rect l="0" t="0" r="0" b="0"/>
              <a:pathLst>
                <a:path w="141881" h="392310">
                  <a:moveTo>
                    <a:pt x="0" y="110325"/>
                  </a:moveTo>
                  <a:lnTo>
                    <a:pt x="0" y="124994"/>
                  </a:lnTo>
                  <a:lnTo>
                    <a:pt x="0" y="138905"/>
                  </a:lnTo>
                  <a:lnTo>
                    <a:pt x="4" y="153403"/>
                  </a:lnTo>
                  <a:lnTo>
                    <a:pt x="177" y="168605"/>
                  </a:lnTo>
                  <a:lnTo>
                    <a:pt x="826" y="184430"/>
                  </a:lnTo>
                  <a:lnTo>
                    <a:pt x="2079" y="200741"/>
                  </a:lnTo>
                  <a:lnTo>
                    <a:pt x="3905" y="217085"/>
                  </a:lnTo>
                  <a:lnTo>
                    <a:pt x="6201" y="232745"/>
                  </a:lnTo>
                  <a:lnTo>
                    <a:pt x="8857" y="247391"/>
                  </a:lnTo>
                  <a:lnTo>
                    <a:pt x="11775" y="261360"/>
                  </a:lnTo>
                  <a:lnTo>
                    <a:pt x="14880" y="275426"/>
                  </a:lnTo>
                  <a:lnTo>
                    <a:pt x="18114" y="290039"/>
                  </a:lnTo>
                  <a:lnTo>
                    <a:pt x="21437" y="305145"/>
                  </a:lnTo>
                  <a:lnTo>
                    <a:pt x="24821" y="320372"/>
                  </a:lnTo>
                  <a:lnTo>
                    <a:pt x="28242" y="335473"/>
                  </a:lnTo>
                  <a:lnTo>
                    <a:pt x="31522" y="350360"/>
                  </a:lnTo>
                  <a:lnTo>
                    <a:pt x="34345" y="365035"/>
                  </a:lnTo>
                  <a:lnTo>
                    <a:pt x="36552" y="379431"/>
                  </a:lnTo>
                  <a:lnTo>
                    <a:pt x="37328" y="390000"/>
                  </a:lnTo>
                  <a:lnTo>
                    <a:pt x="36379" y="392309"/>
                  </a:lnTo>
                  <a:lnTo>
                    <a:pt x="35101" y="387790"/>
                  </a:lnTo>
                  <a:lnTo>
                    <a:pt x="33874" y="378680"/>
                  </a:lnTo>
                  <a:lnTo>
                    <a:pt x="32453" y="366603"/>
                  </a:lnTo>
                  <a:lnTo>
                    <a:pt x="30657" y="352630"/>
                  </a:lnTo>
                  <a:lnTo>
                    <a:pt x="28459" y="337763"/>
                  </a:lnTo>
                  <a:lnTo>
                    <a:pt x="25908" y="323047"/>
                  </a:lnTo>
                  <a:lnTo>
                    <a:pt x="23085" y="309010"/>
                  </a:lnTo>
                  <a:lnTo>
                    <a:pt x="20223" y="295438"/>
                  </a:lnTo>
                  <a:lnTo>
                    <a:pt x="17689" y="281632"/>
                  </a:lnTo>
                  <a:lnTo>
                    <a:pt x="15656" y="267185"/>
                  </a:lnTo>
                  <a:lnTo>
                    <a:pt x="14123" y="252019"/>
                  </a:lnTo>
                  <a:lnTo>
                    <a:pt x="13012" y="236218"/>
                  </a:lnTo>
                  <a:lnTo>
                    <a:pt x="12227" y="219913"/>
                  </a:lnTo>
                  <a:lnTo>
                    <a:pt x="11682" y="203233"/>
                  </a:lnTo>
                  <a:lnTo>
                    <a:pt x="11308" y="186283"/>
                  </a:lnTo>
                  <a:lnTo>
                    <a:pt x="11058" y="169148"/>
                  </a:lnTo>
                  <a:lnTo>
                    <a:pt x="11058" y="152050"/>
                  </a:lnTo>
                  <a:lnTo>
                    <a:pt x="11591" y="135338"/>
                  </a:lnTo>
                  <a:lnTo>
                    <a:pt x="12766" y="119169"/>
                  </a:lnTo>
                  <a:lnTo>
                    <a:pt x="14539" y="103531"/>
                  </a:lnTo>
                  <a:lnTo>
                    <a:pt x="16800" y="88337"/>
                  </a:lnTo>
                  <a:lnTo>
                    <a:pt x="19437" y="73487"/>
                  </a:lnTo>
                  <a:lnTo>
                    <a:pt x="22513" y="59056"/>
                  </a:lnTo>
                  <a:lnTo>
                    <a:pt x="26255" y="45279"/>
                  </a:lnTo>
                  <a:lnTo>
                    <a:pt x="30740" y="32248"/>
                  </a:lnTo>
                  <a:lnTo>
                    <a:pt x="36057" y="20548"/>
                  </a:lnTo>
                  <a:lnTo>
                    <a:pt x="42383" y="11279"/>
                  </a:lnTo>
                  <a:lnTo>
                    <a:pt x="49715" y="4834"/>
                  </a:lnTo>
                  <a:lnTo>
                    <a:pt x="57910" y="1135"/>
                  </a:lnTo>
                  <a:lnTo>
                    <a:pt x="66782" y="0"/>
                  </a:lnTo>
                  <a:lnTo>
                    <a:pt x="76147" y="1053"/>
                  </a:lnTo>
                  <a:lnTo>
                    <a:pt x="85535" y="3994"/>
                  </a:lnTo>
                  <a:lnTo>
                    <a:pt x="94224" y="8692"/>
                  </a:lnTo>
                  <a:lnTo>
                    <a:pt x="101884" y="14917"/>
                  </a:lnTo>
                  <a:lnTo>
                    <a:pt x="108686" y="22365"/>
                  </a:lnTo>
                  <a:lnTo>
                    <a:pt x="115103" y="30732"/>
                  </a:lnTo>
                  <a:lnTo>
                    <a:pt x="121452" y="39772"/>
                  </a:lnTo>
                  <a:lnTo>
                    <a:pt x="127549" y="49451"/>
                  </a:lnTo>
                  <a:lnTo>
                    <a:pt x="132818" y="59934"/>
                  </a:lnTo>
                  <a:lnTo>
                    <a:pt x="136990" y="71242"/>
                  </a:lnTo>
                  <a:lnTo>
                    <a:pt x="139944" y="83108"/>
                  </a:lnTo>
                  <a:lnTo>
                    <a:pt x="141553" y="95072"/>
                  </a:lnTo>
                  <a:lnTo>
                    <a:pt x="141880" y="106857"/>
                  </a:lnTo>
                  <a:lnTo>
                    <a:pt x="140811" y="118210"/>
                  </a:lnTo>
                  <a:lnTo>
                    <a:pt x="137974" y="128835"/>
                  </a:lnTo>
                  <a:lnTo>
                    <a:pt x="133326" y="138641"/>
                  </a:lnTo>
                  <a:lnTo>
                    <a:pt x="127104" y="147548"/>
                  </a:lnTo>
                  <a:lnTo>
                    <a:pt x="119641" y="155392"/>
                  </a:lnTo>
                  <a:lnTo>
                    <a:pt x="111248" y="162181"/>
                  </a:lnTo>
                  <a:lnTo>
                    <a:pt x="102021" y="167741"/>
                  </a:lnTo>
                  <a:lnTo>
                    <a:pt x="91850" y="171654"/>
                  </a:lnTo>
                  <a:lnTo>
                    <a:pt x="80764" y="173845"/>
                  </a:lnTo>
                  <a:lnTo>
                    <a:pt x="69316" y="174688"/>
                  </a:lnTo>
                  <a:lnTo>
                    <a:pt x="57274" y="174904"/>
                  </a:lnTo>
                  <a:lnTo>
                    <a:pt x="42462" y="174514"/>
                  </a:lnTo>
                  <a:lnTo>
                    <a:pt x="21057" y="1734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89370" y="526321"/>
              <a:ext cx="163895" cy="129202"/>
            </a:xfrm>
            <a:custGeom>
              <a:avLst/>
              <a:gdLst/>
              <a:ahLst/>
              <a:cxnLst/>
              <a:rect l="0" t="0" r="0" b="0"/>
              <a:pathLst>
                <a:path w="163895" h="129202">
                  <a:moveTo>
                    <a:pt x="100723" y="42217"/>
                  </a:moveTo>
                  <a:lnTo>
                    <a:pt x="97655" y="30683"/>
                  </a:lnTo>
                  <a:lnTo>
                    <a:pt x="93593" y="21475"/>
                  </a:lnTo>
                  <a:lnTo>
                    <a:pt x="88100" y="13775"/>
                  </a:lnTo>
                  <a:lnTo>
                    <a:pt x="81340" y="7539"/>
                  </a:lnTo>
                  <a:lnTo>
                    <a:pt x="73542" y="3125"/>
                  </a:lnTo>
                  <a:lnTo>
                    <a:pt x="64950" y="584"/>
                  </a:lnTo>
                  <a:lnTo>
                    <a:pt x="55937" y="0"/>
                  </a:lnTo>
                  <a:lnTo>
                    <a:pt x="46980" y="1646"/>
                  </a:lnTo>
                  <a:lnTo>
                    <a:pt x="38338" y="5455"/>
                  </a:lnTo>
                  <a:lnTo>
                    <a:pt x="30234" y="11096"/>
                  </a:lnTo>
                  <a:lnTo>
                    <a:pt x="22937" y="18161"/>
                  </a:lnTo>
                  <a:lnTo>
                    <a:pt x="16516" y="26283"/>
                  </a:lnTo>
                  <a:lnTo>
                    <a:pt x="11033" y="35327"/>
                  </a:lnTo>
                  <a:lnTo>
                    <a:pt x="6641" y="45374"/>
                  </a:lnTo>
                  <a:lnTo>
                    <a:pt x="3319" y="56391"/>
                  </a:lnTo>
                  <a:lnTo>
                    <a:pt x="1069" y="68229"/>
                  </a:lnTo>
                  <a:lnTo>
                    <a:pt x="0" y="80707"/>
                  </a:lnTo>
                  <a:lnTo>
                    <a:pt x="71" y="93635"/>
                  </a:lnTo>
                  <a:lnTo>
                    <a:pt x="1592" y="106062"/>
                  </a:lnTo>
                  <a:lnTo>
                    <a:pt x="5273" y="116349"/>
                  </a:lnTo>
                  <a:lnTo>
                    <a:pt x="11300" y="123767"/>
                  </a:lnTo>
                  <a:lnTo>
                    <a:pt x="19093" y="128099"/>
                  </a:lnTo>
                  <a:lnTo>
                    <a:pt x="27618" y="129201"/>
                  </a:lnTo>
                  <a:lnTo>
                    <a:pt x="36194" y="127343"/>
                  </a:lnTo>
                  <a:lnTo>
                    <a:pt x="44371" y="122895"/>
                  </a:lnTo>
                  <a:lnTo>
                    <a:pt x="51775" y="116122"/>
                  </a:lnTo>
                  <a:lnTo>
                    <a:pt x="58303" y="107398"/>
                  </a:lnTo>
                  <a:lnTo>
                    <a:pt x="64040" y="97309"/>
                  </a:lnTo>
                  <a:lnTo>
                    <a:pt x="69143" y="86555"/>
                  </a:lnTo>
                  <a:lnTo>
                    <a:pt x="73783" y="75631"/>
                  </a:lnTo>
                  <a:lnTo>
                    <a:pt x="78583" y="66297"/>
                  </a:lnTo>
                  <a:lnTo>
                    <a:pt x="83756" y="61373"/>
                  </a:lnTo>
                  <a:lnTo>
                    <a:pt x="88506" y="61386"/>
                  </a:lnTo>
                  <a:lnTo>
                    <a:pt x="92759" y="65116"/>
                  </a:lnTo>
                  <a:lnTo>
                    <a:pt x="96689" y="71292"/>
                  </a:lnTo>
                  <a:lnTo>
                    <a:pt x="100600" y="78857"/>
                  </a:lnTo>
                  <a:lnTo>
                    <a:pt x="104884" y="86935"/>
                  </a:lnTo>
                  <a:lnTo>
                    <a:pt x="109722" y="95025"/>
                  </a:lnTo>
                  <a:lnTo>
                    <a:pt x="115271" y="102442"/>
                  </a:lnTo>
                  <a:lnTo>
                    <a:pt x="121749" y="108225"/>
                  </a:lnTo>
                  <a:lnTo>
                    <a:pt x="129216" y="111968"/>
                  </a:lnTo>
                  <a:lnTo>
                    <a:pt x="137755" y="113860"/>
                  </a:lnTo>
                  <a:lnTo>
                    <a:pt x="148623" y="112450"/>
                  </a:lnTo>
                  <a:lnTo>
                    <a:pt x="163894" y="1053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42735" y="481997"/>
              <a:ext cx="126343" cy="149119"/>
            </a:xfrm>
            <a:custGeom>
              <a:avLst/>
              <a:gdLst/>
              <a:ahLst/>
              <a:cxnLst/>
              <a:rect l="0" t="0" r="0" b="0"/>
              <a:pathLst>
                <a:path w="126343" h="149119">
                  <a:moveTo>
                    <a:pt x="0" y="54956"/>
                  </a:moveTo>
                  <a:lnTo>
                    <a:pt x="5801" y="63757"/>
                  </a:lnTo>
                  <a:lnTo>
                    <a:pt x="10725" y="72104"/>
                  </a:lnTo>
                  <a:lnTo>
                    <a:pt x="15232" y="80803"/>
                  </a:lnTo>
                  <a:lnTo>
                    <a:pt x="19626" y="89924"/>
                  </a:lnTo>
                  <a:lnTo>
                    <a:pt x="24288" y="99419"/>
                  </a:lnTo>
                  <a:lnTo>
                    <a:pt x="29398" y="109211"/>
                  </a:lnTo>
                  <a:lnTo>
                    <a:pt x="34803" y="119225"/>
                  </a:lnTo>
                  <a:lnTo>
                    <a:pt x="40127" y="129398"/>
                  </a:lnTo>
                  <a:lnTo>
                    <a:pt x="45130" y="139611"/>
                  </a:lnTo>
                  <a:lnTo>
                    <a:pt x="48998" y="147231"/>
                  </a:lnTo>
                  <a:lnTo>
                    <a:pt x="50720" y="149118"/>
                  </a:lnTo>
                  <a:lnTo>
                    <a:pt x="50548" y="146456"/>
                  </a:lnTo>
                  <a:lnTo>
                    <a:pt x="48936" y="140869"/>
                  </a:lnTo>
                  <a:lnTo>
                    <a:pt x="46061" y="133465"/>
                  </a:lnTo>
                  <a:lnTo>
                    <a:pt x="42111" y="124927"/>
                  </a:lnTo>
                  <a:lnTo>
                    <a:pt x="37629" y="115510"/>
                  </a:lnTo>
                  <a:lnTo>
                    <a:pt x="33445" y="105168"/>
                  </a:lnTo>
                  <a:lnTo>
                    <a:pt x="30000" y="93932"/>
                  </a:lnTo>
                  <a:lnTo>
                    <a:pt x="27533" y="81936"/>
                  </a:lnTo>
                  <a:lnTo>
                    <a:pt x="26250" y="69347"/>
                  </a:lnTo>
                  <a:lnTo>
                    <a:pt x="26144" y="56337"/>
                  </a:lnTo>
                  <a:lnTo>
                    <a:pt x="27531" y="43685"/>
                  </a:lnTo>
                  <a:lnTo>
                    <a:pt x="31114" y="32714"/>
                  </a:lnTo>
                  <a:lnTo>
                    <a:pt x="37080" y="24005"/>
                  </a:lnTo>
                  <a:lnTo>
                    <a:pt x="45170" y="17313"/>
                  </a:lnTo>
                  <a:lnTo>
                    <a:pt x="54958" y="11959"/>
                  </a:lnTo>
                  <a:lnTo>
                    <a:pt x="66008" y="7398"/>
                  </a:lnTo>
                  <a:lnTo>
                    <a:pt x="77550" y="3635"/>
                  </a:lnTo>
                  <a:lnTo>
                    <a:pt x="89722" y="881"/>
                  </a:lnTo>
                  <a:lnTo>
                    <a:pt x="104705" y="0"/>
                  </a:lnTo>
                  <a:lnTo>
                    <a:pt x="126342" y="23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06641" y="510794"/>
              <a:ext cx="173007" cy="128529"/>
            </a:xfrm>
            <a:custGeom>
              <a:avLst/>
              <a:gdLst/>
              <a:ahLst/>
              <a:cxnLst/>
              <a:rect l="0" t="0" r="0" b="0"/>
              <a:pathLst>
                <a:path w="173007" h="128529">
                  <a:moveTo>
                    <a:pt x="99307" y="15630"/>
                  </a:moveTo>
                  <a:lnTo>
                    <a:pt x="93305" y="9897"/>
                  </a:lnTo>
                  <a:lnTo>
                    <a:pt x="86461" y="5613"/>
                  </a:lnTo>
                  <a:lnTo>
                    <a:pt x="78077" y="2416"/>
                  </a:lnTo>
                  <a:lnTo>
                    <a:pt x="68623" y="400"/>
                  </a:lnTo>
                  <a:lnTo>
                    <a:pt x="58956" y="0"/>
                  </a:lnTo>
                  <a:lnTo>
                    <a:pt x="49602" y="1316"/>
                  </a:lnTo>
                  <a:lnTo>
                    <a:pt x="40730" y="4311"/>
                  </a:lnTo>
                  <a:lnTo>
                    <a:pt x="32326" y="8984"/>
                  </a:lnTo>
                  <a:lnTo>
                    <a:pt x="24319" y="15172"/>
                  </a:lnTo>
                  <a:lnTo>
                    <a:pt x="16944" y="22918"/>
                  </a:lnTo>
                  <a:lnTo>
                    <a:pt x="10736" y="32544"/>
                  </a:lnTo>
                  <a:lnTo>
                    <a:pt x="5895" y="44051"/>
                  </a:lnTo>
                  <a:lnTo>
                    <a:pt x="2473" y="57015"/>
                  </a:lnTo>
                  <a:lnTo>
                    <a:pt x="543" y="70779"/>
                  </a:lnTo>
                  <a:lnTo>
                    <a:pt x="0" y="84868"/>
                  </a:lnTo>
                  <a:lnTo>
                    <a:pt x="1092" y="98394"/>
                  </a:lnTo>
                  <a:lnTo>
                    <a:pt x="4477" y="110024"/>
                  </a:lnTo>
                  <a:lnTo>
                    <a:pt x="10297" y="119193"/>
                  </a:lnTo>
                  <a:lnTo>
                    <a:pt x="17780" y="125532"/>
                  </a:lnTo>
                  <a:lnTo>
                    <a:pt x="25565" y="128528"/>
                  </a:lnTo>
                  <a:lnTo>
                    <a:pt x="32834" y="128245"/>
                  </a:lnTo>
                  <a:lnTo>
                    <a:pt x="39489" y="125177"/>
                  </a:lnTo>
                  <a:lnTo>
                    <a:pt x="45866" y="119938"/>
                  </a:lnTo>
                  <a:lnTo>
                    <a:pt x="52217" y="113088"/>
                  </a:lnTo>
                  <a:lnTo>
                    <a:pt x="58328" y="104919"/>
                  </a:lnTo>
                  <a:lnTo>
                    <a:pt x="63614" y="95469"/>
                  </a:lnTo>
                  <a:lnTo>
                    <a:pt x="67821" y="84890"/>
                  </a:lnTo>
                  <a:lnTo>
                    <a:pt x="71548" y="74606"/>
                  </a:lnTo>
                  <a:lnTo>
                    <a:pt x="75996" y="68265"/>
                  </a:lnTo>
                  <a:lnTo>
                    <a:pt x="81290" y="67732"/>
                  </a:lnTo>
                  <a:lnTo>
                    <a:pt x="86831" y="71191"/>
                  </a:lnTo>
                  <a:lnTo>
                    <a:pt x="92556" y="76965"/>
                  </a:lnTo>
                  <a:lnTo>
                    <a:pt x="98522" y="83844"/>
                  </a:lnTo>
                  <a:lnTo>
                    <a:pt x="104742" y="91137"/>
                  </a:lnTo>
                  <a:lnTo>
                    <a:pt x="111345" y="98360"/>
                  </a:lnTo>
                  <a:lnTo>
                    <a:pt x="118594" y="105077"/>
                  </a:lnTo>
                  <a:lnTo>
                    <a:pt x="126565" y="111113"/>
                  </a:lnTo>
                  <a:lnTo>
                    <a:pt x="134924" y="116157"/>
                  </a:lnTo>
                  <a:lnTo>
                    <a:pt x="143943" y="120052"/>
                  </a:lnTo>
                  <a:lnTo>
                    <a:pt x="155532" y="122022"/>
                  </a:lnTo>
                  <a:lnTo>
                    <a:pt x="173006" y="1209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58590" y="315854"/>
              <a:ext cx="63172" cy="326385"/>
            </a:xfrm>
            <a:custGeom>
              <a:avLst/>
              <a:gdLst/>
              <a:ahLst/>
              <a:cxnLst/>
              <a:rect l="0" t="0" r="0" b="0"/>
              <a:pathLst>
                <a:path w="63172" h="326385">
                  <a:moveTo>
                    <a:pt x="0" y="0"/>
                  </a:moveTo>
                  <a:lnTo>
                    <a:pt x="67" y="11736"/>
                  </a:lnTo>
                  <a:lnTo>
                    <a:pt x="708" y="22865"/>
                  </a:lnTo>
                  <a:lnTo>
                    <a:pt x="2004" y="34472"/>
                  </a:lnTo>
                  <a:lnTo>
                    <a:pt x="3864" y="46979"/>
                  </a:lnTo>
                  <a:lnTo>
                    <a:pt x="6180" y="60935"/>
                  </a:lnTo>
                  <a:lnTo>
                    <a:pt x="8847" y="76493"/>
                  </a:lnTo>
                  <a:lnTo>
                    <a:pt x="11770" y="93324"/>
                  </a:lnTo>
                  <a:lnTo>
                    <a:pt x="14878" y="110833"/>
                  </a:lnTo>
                  <a:lnTo>
                    <a:pt x="18109" y="128603"/>
                  </a:lnTo>
                  <a:lnTo>
                    <a:pt x="21260" y="146260"/>
                  </a:lnTo>
                  <a:lnTo>
                    <a:pt x="23996" y="163414"/>
                  </a:lnTo>
                  <a:lnTo>
                    <a:pt x="26172" y="179907"/>
                  </a:lnTo>
                  <a:lnTo>
                    <a:pt x="27973" y="195608"/>
                  </a:lnTo>
                  <a:lnTo>
                    <a:pt x="29796" y="210320"/>
                  </a:lnTo>
                  <a:lnTo>
                    <a:pt x="31877" y="224036"/>
                  </a:lnTo>
                  <a:lnTo>
                    <a:pt x="34277" y="236892"/>
                  </a:lnTo>
                  <a:lnTo>
                    <a:pt x="36968" y="249075"/>
                  </a:lnTo>
                  <a:lnTo>
                    <a:pt x="39892" y="260753"/>
                  </a:lnTo>
                  <a:lnTo>
                    <a:pt x="43032" y="271999"/>
                  </a:lnTo>
                  <a:lnTo>
                    <a:pt x="46830" y="284106"/>
                  </a:lnTo>
                  <a:lnTo>
                    <a:pt x="52737" y="300377"/>
                  </a:lnTo>
                  <a:lnTo>
                    <a:pt x="63171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63875" y="305326"/>
              <a:ext cx="200043" cy="333983"/>
            </a:xfrm>
            <a:custGeom>
              <a:avLst/>
              <a:gdLst/>
              <a:ahLst/>
              <a:cxnLst/>
              <a:rect l="0" t="0" r="0" b="0"/>
              <a:pathLst>
                <a:path w="200043" h="333983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66"/>
                  </a:lnTo>
                  <a:lnTo>
                    <a:pt x="3864" y="50487"/>
                  </a:lnTo>
                  <a:lnTo>
                    <a:pt x="6180" y="65463"/>
                  </a:lnTo>
                  <a:lnTo>
                    <a:pt x="8847" y="81186"/>
                  </a:lnTo>
                  <a:lnTo>
                    <a:pt x="11770" y="97462"/>
                  </a:lnTo>
                  <a:lnTo>
                    <a:pt x="14877" y="114134"/>
                  </a:lnTo>
                  <a:lnTo>
                    <a:pt x="18108" y="131080"/>
                  </a:lnTo>
                  <a:lnTo>
                    <a:pt x="21259" y="148050"/>
                  </a:lnTo>
                  <a:lnTo>
                    <a:pt x="23995" y="164676"/>
                  </a:lnTo>
                  <a:lnTo>
                    <a:pt x="26172" y="180787"/>
                  </a:lnTo>
                  <a:lnTo>
                    <a:pt x="27972" y="196386"/>
                  </a:lnTo>
                  <a:lnTo>
                    <a:pt x="29796" y="211554"/>
                  </a:lnTo>
                  <a:lnTo>
                    <a:pt x="31878" y="226386"/>
                  </a:lnTo>
                  <a:lnTo>
                    <a:pt x="34277" y="240805"/>
                  </a:lnTo>
                  <a:lnTo>
                    <a:pt x="36968" y="254575"/>
                  </a:lnTo>
                  <a:lnTo>
                    <a:pt x="39905" y="267589"/>
                  </a:lnTo>
                  <a:lnTo>
                    <a:pt x="43500" y="278808"/>
                  </a:lnTo>
                  <a:lnTo>
                    <a:pt x="48281" y="285224"/>
                  </a:lnTo>
                  <a:lnTo>
                    <a:pt x="53528" y="285546"/>
                  </a:lnTo>
                  <a:lnTo>
                    <a:pt x="58284" y="281872"/>
                  </a:lnTo>
                  <a:lnTo>
                    <a:pt x="62836" y="276106"/>
                  </a:lnTo>
                  <a:lnTo>
                    <a:pt x="68000" y="269760"/>
                  </a:lnTo>
                  <a:lnTo>
                    <a:pt x="74197" y="263638"/>
                  </a:lnTo>
                  <a:lnTo>
                    <a:pt x="81616" y="258015"/>
                  </a:lnTo>
                  <a:lnTo>
                    <a:pt x="90407" y="252911"/>
                  </a:lnTo>
                  <a:lnTo>
                    <a:pt x="100495" y="248246"/>
                  </a:lnTo>
                  <a:lnTo>
                    <a:pt x="111502" y="243920"/>
                  </a:lnTo>
                  <a:lnTo>
                    <a:pt x="122872" y="239844"/>
                  </a:lnTo>
                  <a:lnTo>
                    <a:pt x="134249" y="235941"/>
                  </a:lnTo>
                  <a:lnTo>
                    <a:pt x="145326" y="231994"/>
                  </a:lnTo>
                  <a:lnTo>
                    <a:pt x="155762" y="227658"/>
                  </a:lnTo>
                  <a:lnTo>
                    <a:pt x="165433" y="222770"/>
                  </a:lnTo>
                  <a:lnTo>
                    <a:pt x="173909" y="217181"/>
                  </a:lnTo>
                  <a:lnTo>
                    <a:pt x="180400" y="210672"/>
                  </a:lnTo>
                  <a:lnTo>
                    <a:pt x="184640" y="203230"/>
                  </a:lnTo>
                  <a:lnTo>
                    <a:pt x="186351" y="195471"/>
                  </a:lnTo>
                  <a:lnTo>
                    <a:pt x="185005" y="188489"/>
                  </a:lnTo>
                  <a:lnTo>
                    <a:pt x="180621" y="182843"/>
                  </a:lnTo>
                  <a:lnTo>
                    <a:pt x="173797" y="178734"/>
                  </a:lnTo>
                  <a:lnTo>
                    <a:pt x="165406" y="176269"/>
                  </a:lnTo>
                  <a:lnTo>
                    <a:pt x="156111" y="175328"/>
                  </a:lnTo>
                  <a:lnTo>
                    <a:pt x="146468" y="175966"/>
                  </a:lnTo>
                  <a:lnTo>
                    <a:pt x="137010" y="178506"/>
                  </a:lnTo>
                  <a:lnTo>
                    <a:pt x="127999" y="182955"/>
                  </a:lnTo>
                  <a:lnTo>
                    <a:pt x="119798" y="189212"/>
                  </a:lnTo>
                  <a:lnTo>
                    <a:pt x="112961" y="197230"/>
                  </a:lnTo>
                  <a:lnTo>
                    <a:pt x="107657" y="206809"/>
                  </a:lnTo>
                  <a:lnTo>
                    <a:pt x="103738" y="217646"/>
                  </a:lnTo>
                  <a:lnTo>
                    <a:pt x="100932" y="229437"/>
                  </a:lnTo>
                  <a:lnTo>
                    <a:pt x="98976" y="241916"/>
                  </a:lnTo>
                  <a:lnTo>
                    <a:pt x="97964" y="254716"/>
                  </a:lnTo>
                  <a:lnTo>
                    <a:pt x="98332" y="267383"/>
                  </a:lnTo>
                  <a:lnTo>
                    <a:pt x="100214" y="279674"/>
                  </a:lnTo>
                  <a:lnTo>
                    <a:pt x="103611" y="291384"/>
                  </a:lnTo>
                  <a:lnTo>
                    <a:pt x="108566" y="302256"/>
                  </a:lnTo>
                  <a:lnTo>
                    <a:pt x="114939" y="312223"/>
                  </a:lnTo>
                  <a:lnTo>
                    <a:pt x="122472" y="320900"/>
                  </a:lnTo>
                  <a:lnTo>
                    <a:pt x="130891" y="327525"/>
                  </a:lnTo>
                  <a:lnTo>
                    <a:pt x="139953" y="331864"/>
                  </a:lnTo>
                  <a:lnTo>
                    <a:pt x="149307" y="333982"/>
                  </a:lnTo>
                  <a:lnTo>
                    <a:pt x="158505" y="333974"/>
                  </a:lnTo>
                  <a:lnTo>
                    <a:pt x="167351" y="332101"/>
                  </a:lnTo>
                  <a:lnTo>
                    <a:pt x="176352" y="328930"/>
                  </a:lnTo>
                  <a:lnTo>
                    <a:pt x="186621" y="323849"/>
                  </a:lnTo>
                  <a:lnTo>
                    <a:pt x="200042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01423" y="284269"/>
              <a:ext cx="46723" cy="336913"/>
            </a:xfrm>
            <a:custGeom>
              <a:avLst/>
              <a:gdLst/>
              <a:ahLst/>
              <a:cxnLst/>
              <a:rect l="0" t="0" r="0" b="0"/>
              <a:pathLst>
                <a:path w="46723" h="336913">
                  <a:moveTo>
                    <a:pt x="4608" y="0"/>
                  </a:moveTo>
                  <a:lnTo>
                    <a:pt x="1808" y="8868"/>
                  </a:lnTo>
                  <a:lnTo>
                    <a:pt x="306" y="17855"/>
                  </a:lnTo>
                  <a:lnTo>
                    <a:pt x="0" y="27860"/>
                  </a:lnTo>
                  <a:lnTo>
                    <a:pt x="679" y="39186"/>
                  </a:lnTo>
                  <a:lnTo>
                    <a:pt x="2147" y="52294"/>
                  </a:lnTo>
                  <a:lnTo>
                    <a:pt x="4216" y="67254"/>
                  </a:lnTo>
                  <a:lnTo>
                    <a:pt x="6725" y="83670"/>
                  </a:lnTo>
                  <a:lnTo>
                    <a:pt x="9548" y="100896"/>
                  </a:lnTo>
                  <a:lnTo>
                    <a:pt x="12590" y="118467"/>
                  </a:lnTo>
                  <a:lnTo>
                    <a:pt x="15783" y="135821"/>
                  </a:lnTo>
                  <a:lnTo>
                    <a:pt x="19080" y="152239"/>
                  </a:lnTo>
                  <a:lnTo>
                    <a:pt x="22441" y="167428"/>
                  </a:lnTo>
                  <a:lnTo>
                    <a:pt x="25681" y="181610"/>
                  </a:lnTo>
                  <a:lnTo>
                    <a:pt x="28478" y="195295"/>
                  </a:lnTo>
                  <a:lnTo>
                    <a:pt x="30696" y="208843"/>
                  </a:lnTo>
                  <a:lnTo>
                    <a:pt x="32524" y="222421"/>
                  </a:lnTo>
                  <a:lnTo>
                    <a:pt x="34366" y="236084"/>
                  </a:lnTo>
                  <a:lnTo>
                    <a:pt x="36455" y="249835"/>
                  </a:lnTo>
                  <a:lnTo>
                    <a:pt x="38701" y="263630"/>
                  </a:lnTo>
                  <a:lnTo>
                    <a:pt x="40990" y="279066"/>
                  </a:lnTo>
                  <a:lnTo>
                    <a:pt x="43531" y="300854"/>
                  </a:lnTo>
                  <a:lnTo>
                    <a:pt x="4672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19704" y="484310"/>
              <a:ext cx="101565" cy="155074"/>
            </a:xfrm>
            <a:custGeom>
              <a:avLst/>
              <a:gdLst/>
              <a:ahLst/>
              <a:cxnLst/>
              <a:rect l="0" t="0" r="0" b="0"/>
              <a:pathLst>
                <a:path w="101565" h="155074">
                  <a:moveTo>
                    <a:pt x="65311" y="10529"/>
                  </a:moveTo>
                  <a:lnTo>
                    <a:pt x="59377" y="4929"/>
                  </a:lnTo>
                  <a:lnTo>
                    <a:pt x="53172" y="1926"/>
                  </a:lnTo>
                  <a:lnTo>
                    <a:pt x="46085" y="1317"/>
                  </a:lnTo>
                  <a:lnTo>
                    <a:pt x="38491" y="2849"/>
                  </a:lnTo>
                  <a:lnTo>
                    <a:pt x="31141" y="6433"/>
                  </a:lnTo>
                  <a:lnTo>
                    <a:pt x="24453" y="11824"/>
                  </a:lnTo>
                  <a:lnTo>
                    <a:pt x="18504" y="18668"/>
                  </a:lnTo>
                  <a:lnTo>
                    <a:pt x="13207" y="26610"/>
                  </a:lnTo>
                  <a:lnTo>
                    <a:pt x="8436" y="35355"/>
                  </a:lnTo>
                  <a:lnTo>
                    <a:pt x="4385" y="44832"/>
                  </a:lnTo>
                  <a:lnTo>
                    <a:pt x="1560" y="55178"/>
                  </a:lnTo>
                  <a:lnTo>
                    <a:pt x="141" y="66393"/>
                  </a:lnTo>
                  <a:lnTo>
                    <a:pt x="0" y="78195"/>
                  </a:lnTo>
                  <a:lnTo>
                    <a:pt x="893" y="90118"/>
                  </a:lnTo>
                  <a:lnTo>
                    <a:pt x="2571" y="101874"/>
                  </a:lnTo>
                  <a:lnTo>
                    <a:pt x="4985" y="113208"/>
                  </a:lnTo>
                  <a:lnTo>
                    <a:pt x="8275" y="123820"/>
                  </a:lnTo>
                  <a:lnTo>
                    <a:pt x="12453" y="133609"/>
                  </a:lnTo>
                  <a:lnTo>
                    <a:pt x="17562" y="142164"/>
                  </a:lnTo>
                  <a:lnTo>
                    <a:pt x="23749" y="148708"/>
                  </a:lnTo>
                  <a:lnTo>
                    <a:pt x="30983" y="152992"/>
                  </a:lnTo>
                  <a:lnTo>
                    <a:pt x="38943" y="155073"/>
                  </a:lnTo>
                  <a:lnTo>
                    <a:pt x="47125" y="155040"/>
                  </a:lnTo>
                  <a:lnTo>
                    <a:pt x="55217" y="153158"/>
                  </a:lnTo>
                  <a:lnTo>
                    <a:pt x="63106" y="149474"/>
                  </a:lnTo>
                  <a:lnTo>
                    <a:pt x="70783" y="143736"/>
                  </a:lnTo>
                  <a:lnTo>
                    <a:pt x="78271" y="135991"/>
                  </a:lnTo>
                  <a:lnTo>
                    <a:pt x="85282" y="126539"/>
                  </a:lnTo>
                  <a:lnTo>
                    <a:pt x="91239" y="115753"/>
                  </a:lnTo>
                  <a:lnTo>
                    <a:pt x="95908" y="103985"/>
                  </a:lnTo>
                  <a:lnTo>
                    <a:pt x="99213" y="91678"/>
                  </a:lnTo>
                  <a:lnTo>
                    <a:pt x="101064" y="79351"/>
                  </a:lnTo>
                  <a:lnTo>
                    <a:pt x="101564" y="67291"/>
                  </a:lnTo>
                  <a:lnTo>
                    <a:pt x="100781" y="55737"/>
                  </a:lnTo>
                  <a:lnTo>
                    <a:pt x="98670" y="44970"/>
                  </a:lnTo>
                  <a:lnTo>
                    <a:pt x="95326" y="35070"/>
                  </a:lnTo>
                  <a:lnTo>
                    <a:pt x="90888" y="26239"/>
                  </a:lnTo>
                  <a:lnTo>
                    <a:pt x="84803" y="18036"/>
                  </a:lnTo>
                  <a:lnTo>
                    <a:pt x="74304" y="9738"/>
                  </a:lnTo>
                  <a:lnTo>
                    <a:pt x="547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48186" y="504484"/>
              <a:ext cx="143839" cy="327268"/>
            </a:xfrm>
            <a:custGeom>
              <a:avLst/>
              <a:gdLst/>
              <a:ahLst/>
              <a:cxnLst/>
              <a:rect l="0" t="0" r="0" b="0"/>
              <a:pathLst>
                <a:path w="143839" h="327268">
                  <a:moveTo>
                    <a:pt x="126342" y="95640"/>
                  </a:moveTo>
                  <a:lnTo>
                    <a:pt x="123409" y="83972"/>
                  </a:lnTo>
                  <a:lnTo>
                    <a:pt x="120626" y="73483"/>
                  </a:lnTo>
                  <a:lnTo>
                    <a:pt x="117722" y="63181"/>
                  </a:lnTo>
                  <a:lnTo>
                    <a:pt x="114509" y="52880"/>
                  </a:lnTo>
                  <a:lnTo>
                    <a:pt x="110695" y="42536"/>
                  </a:lnTo>
                  <a:lnTo>
                    <a:pt x="106169" y="32161"/>
                  </a:lnTo>
                  <a:lnTo>
                    <a:pt x="100660" y="22251"/>
                  </a:lnTo>
                  <a:lnTo>
                    <a:pt x="93675" y="13738"/>
                  </a:lnTo>
                  <a:lnTo>
                    <a:pt x="85093" y="7027"/>
                  </a:lnTo>
                  <a:lnTo>
                    <a:pt x="75415" y="2354"/>
                  </a:lnTo>
                  <a:lnTo>
                    <a:pt x="65541" y="34"/>
                  </a:lnTo>
                  <a:lnTo>
                    <a:pt x="56022" y="0"/>
                  </a:lnTo>
                  <a:lnTo>
                    <a:pt x="47193" y="2061"/>
                  </a:lnTo>
                  <a:lnTo>
                    <a:pt x="39343" y="6094"/>
                  </a:lnTo>
                  <a:lnTo>
                    <a:pt x="32522" y="11838"/>
                  </a:lnTo>
                  <a:lnTo>
                    <a:pt x="26926" y="18944"/>
                  </a:lnTo>
                  <a:lnTo>
                    <a:pt x="22982" y="27075"/>
                  </a:lnTo>
                  <a:lnTo>
                    <a:pt x="20776" y="35948"/>
                  </a:lnTo>
                  <a:lnTo>
                    <a:pt x="20258" y="45344"/>
                  </a:lnTo>
                  <a:lnTo>
                    <a:pt x="21422" y="55104"/>
                  </a:lnTo>
                  <a:lnTo>
                    <a:pt x="24097" y="65104"/>
                  </a:lnTo>
                  <a:lnTo>
                    <a:pt x="28162" y="74937"/>
                  </a:lnTo>
                  <a:lnTo>
                    <a:pt x="33631" y="83934"/>
                  </a:lnTo>
                  <a:lnTo>
                    <a:pt x="40382" y="91785"/>
                  </a:lnTo>
                  <a:lnTo>
                    <a:pt x="48184" y="98039"/>
                  </a:lnTo>
                  <a:lnTo>
                    <a:pt x="56791" y="101959"/>
                  </a:lnTo>
                  <a:lnTo>
                    <a:pt x="65977" y="103364"/>
                  </a:lnTo>
                  <a:lnTo>
                    <a:pt x="75247" y="102375"/>
                  </a:lnTo>
                  <a:lnTo>
                    <a:pt x="83857" y="99136"/>
                  </a:lnTo>
                  <a:lnTo>
                    <a:pt x="91475" y="94021"/>
                  </a:lnTo>
                  <a:lnTo>
                    <a:pt x="98685" y="89561"/>
                  </a:lnTo>
                  <a:lnTo>
                    <a:pt x="105747" y="89306"/>
                  </a:lnTo>
                  <a:lnTo>
                    <a:pt x="111795" y="93345"/>
                  </a:lnTo>
                  <a:lnTo>
                    <a:pt x="116885" y="100241"/>
                  </a:lnTo>
                  <a:lnTo>
                    <a:pt x="121341" y="108778"/>
                  </a:lnTo>
                  <a:lnTo>
                    <a:pt x="125417" y="118378"/>
                  </a:lnTo>
                  <a:lnTo>
                    <a:pt x="129270" y="128938"/>
                  </a:lnTo>
                  <a:lnTo>
                    <a:pt x="132986" y="140371"/>
                  </a:lnTo>
                  <a:lnTo>
                    <a:pt x="136454" y="152692"/>
                  </a:lnTo>
                  <a:lnTo>
                    <a:pt x="139399" y="166042"/>
                  </a:lnTo>
                  <a:lnTo>
                    <a:pt x="141705" y="180400"/>
                  </a:lnTo>
                  <a:lnTo>
                    <a:pt x="143251" y="195453"/>
                  </a:lnTo>
                  <a:lnTo>
                    <a:pt x="143838" y="210705"/>
                  </a:lnTo>
                  <a:lnTo>
                    <a:pt x="143444" y="225843"/>
                  </a:lnTo>
                  <a:lnTo>
                    <a:pt x="141874" y="240430"/>
                  </a:lnTo>
                  <a:lnTo>
                    <a:pt x="138692" y="253846"/>
                  </a:lnTo>
                  <a:lnTo>
                    <a:pt x="133805" y="265857"/>
                  </a:lnTo>
                  <a:lnTo>
                    <a:pt x="127252" y="276243"/>
                  </a:lnTo>
                  <a:lnTo>
                    <a:pt x="119033" y="284631"/>
                  </a:lnTo>
                  <a:lnTo>
                    <a:pt x="109324" y="291019"/>
                  </a:lnTo>
                  <a:lnTo>
                    <a:pt x="98568" y="295854"/>
                  </a:lnTo>
                  <a:lnTo>
                    <a:pt x="87366" y="299814"/>
                  </a:lnTo>
                  <a:lnTo>
                    <a:pt x="76095" y="303376"/>
                  </a:lnTo>
                  <a:lnTo>
                    <a:pt x="64920" y="306791"/>
                  </a:lnTo>
                  <a:lnTo>
                    <a:pt x="53884" y="310171"/>
                  </a:lnTo>
                  <a:lnTo>
                    <a:pt x="42992" y="313558"/>
                  </a:lnTo>
                  <a:lnTo>
                    <a:pt x="32675" y="316811"/>
                  </a:lnTo>
                  <a:lnTo>
                    <a:pt x="22782" y="319954"/>
                  </a:lnTo>
                  <a:lnTo>
                    <a:pt x="12442" y="323263"/>
                  </a:lnTo>
                  <a:lnTo>
                    <a:pt x="0" y="3272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27171" y="452725"/>
              <a:ext cx="94757" cy="146792"/>
            </a:xfrm>
            <a:custGeom>
              <a:avLst/>
              <a:gdLst/>
              <a:ahLst/>
              <a:cxnLst/>
              <a:rect l="0" t="0" r="0" b="0"/>
              <a:pathLst>
                <a:path w="94757" h="146792">
                  <a:moveTo>
                    <a:pt x="0" y="42114"/>
                  </a:moveTo>
                  <a:lnTo>
                    <a:pt x="67" y="53782"/>
                  </a:lnTo>
                  <a:lnTo>
                    <a:pt x="707" y="64271"/>
                  </a:lnTo>
                  <a:lnTo>
                    <a:pt x="2003" y="74572"/>
                  </a:lnTo>
                  <a:lnTo>
                    <a:pt x="3863" y="84874"/>
                  </a:lnTo>
                  <a:lnTo>
                    <a:pt x="6179" y="95217"/>
                  </a:lnTo>
                  <a:lnTo>
                    <a:pt x="8847" y="105607"/>
                  </a:lnTo>
                  <a:lnTo>
                    <a:pt x="11770" y="116035"/>
                  </a:lnTo>
                  <a:lnTo>
                    <a:pt x="14877" y="126493"/>
                  </a:lnTo>
                  <a:lnTo>
                    <a:pt x="18096" y="136902"/>
                  </a:lnTo>
                  <a:lnTo>
                    <a:pt x="20801" y="144767"/>
                  </a:lnTo>
                  <a:lnTo>
                    <a:pt x="22056" y="146791"/>
                  </a:lnTo>
                  <a:lnTo>
                    <a:pt x="21815" y="143633"/>
                  </a:lnTo>
                  <a:lnTo>
                    <a:pt x="20460" y="136814"/>
                  </a:lnTo>
                  <a:lnTo>
                    <a:pt x="18358" y="127711"/>
                  </a:lnTo>
                  <a:lnTo>
                    <a:pt x="15768" y="117466"/>
                  </a:lnTo>
                  <a:lnTo>
                    <a:pt x="12871" y="106757"/>
                  </a:lnTo>
                  <a:lnTo>
                    <a:pt x="10105" y="95750"/>
                  </a:lnTo>
                  <a:lnTo>
                    <a:pt x="8154" y="84276"/>
                  </a:lnTo>
                  <a:lnTo>
                    <a:pt x="7328" y="72258"/>
                  </a:lnTo>
                  <a:lnTo>
                    <a:pt x="7758" y="60062"/>
                  </a:lnTo>
                  <a:lnTo>
                    <a:pt x="9566" y="48398"/>
                  </a:lnTo>
                  <a:lnTo>
                    <a:pt x="12682" y="37633"/>
                  </a:lnTo>
                  <a:lnTo>
                    <a:pt x="17214" y="28116"/>
                  </a:lnTo>
                  <a:lnTo>
                    <a:pt x="23529" y="20326"/>
                  </a:lnTo>
                  <a:lnTo>
                    <a:pt x="31656" y="14351"/>
                  </a:lnTo>
                  <a:lnTo>
                    <a:pt x="41125" y="9957"/>
                  </a:lnTo>
                  <a:lnTo>
                    <a:pt x="52276" y="6350"/>
                  </a:lnTo>
                  <a:lnTo>
                    <a:pt x="68327" y="321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47531" y="490235"/>
              <a:ext cx="163910" cy="142615"/>
            </a:xfrm>
            <a:custGeom>
              <a:avLst/>
              <a:gdLst/>
              <a:ahLst/>
              <a:cxnLst/>
              <a:rect l="0" t="0" r="0" b="0"/>
              <a:pathLst>
                <a:path w="163910" h="142615">
                  <a:moveTo>
                    <a:pt x="90210" y="4604"/>
                  </a:moveTo>
                  <a:lnTo>
                    <a:pt x="81409" y="1804"/>
                  </a:lnTo>
                  <a:lnTo>
                    <a:pt x="73062" y="302"/>
                  </a:lnTo>
                  <a:lnTo>
                    <a:pt x="64368" y="0"/>
                  </a:lnTo>
                  <a:lnTo>
                    <a:pt x="55419" y="852"/>
                  </a:lnTo>
                  <a:lnTo>
                    <a:pt x="46573" y="2969"/>
                  </a:lnTo>
                  <a:lnTo>
                    <a:pt x="38039" y="6295"/>
                  </a:lnTo>
                  <a:lnTo>
                    <a:pt x="30023" y="10803"/>
                  </a:lnTo>
                  <a:lnTo>
                    <a:pt x="22794" y="16571"/>
                  </a:lnTo>
                  <a:lnTo>
                    <a:pt x="16422" y="23527"/>
                  </a:lnTo>
                  <a:lnTo>
                    <a:pt x="10974" y="31637"/>
                  </a:lnTo>
                  <a:lnTo>
                    <a:pt x="6605" y="40982"/>
                  </a:lnTo>
                  <a:lnTo>
                    <a:pt x="3300" y="51487"/>
                  </a:lnTo>
                  <a:lnTo>
                    <a:pt x="1061" y="62795"/>
                  </a:lnTo>
                  <a:lnTo>
                    <a:pt x="0" y="74376"/>
                  </a:lnTo>
                  <a:lnTo>
                    <a:pt x="67" y="85905"/>
                  </a:lnTo>
                  <a:lnTo>
                    <a:pt x="1246" y="97255"/>
                  </a:lnTo>
                  <a:lnTo>
                    <a:pt x="3633" y="108409"/>
                  </a:lnTo>
                  <a:lnTo>
                    <a:pt x="7164" y="119370"/>
                  </a:lnTo>
                  <a:lnTo>
                    <a:pt x="11652" y="129357"/>
                  </a:lnTo>
                  <a:lnTo>
                    <a:pt x="16882" y="136869"/>
                  </a:lnTo>
                  <a:lnTo>
                    <a:pt x="22652" y="141281"/>
                  </a:lnTo>
                  <a:lnTo>
                    <a:pt x="28644" y="142614"/>
                  </a:lnTo>
                  <a:lnTo>
                    <a:pt x="34433" y="141083"/>
                  </a:lnTo>
                  <a:lnTo>
                    <a:pt x="39804" y="137127"/>
                  </a:lnTo>
                  <a:lnTo>
                    <a:pt x="44731" y="131270"/>
                  </a:lnTo>
                  <a:lnTo>
                    <a:pt x="49275" y="124001"/>
                  </a:lnTo>
                  <a:lnTo>
                    <a:pt x="53519" y="115713"/>
                  </a:lnTo>
                  <a:lnTo>
                    <a:pt x="57539" y="106544"/>
                  </a:lnTo>
                  <a:lnTo>
                    <a:pt x="61400" y="96406"/>
                  </a:lnTo>
                  <a:lnTo>
                    <a:pt x="65163" y="85358"/>
                  </a:lnTo>
                  <a:lnTo>
                    <a:pt x="69353" y="74742"/>
                  </a:lnTo>
                  <a:lnTo>
                    <a:pt x="74742" y="67992"/>
                  </a:lnTo>
                  <a:lnTo>
                    <a:pt x="80936" y="66651"/>
                  </a:lnTo>
                  <a:lnTo>
                    <a:pt x="87119" y="68764"/>
                  </a:lnTo>
                  <a:lnTo>
                    <a:pt x="93259" y="72827"/>
                  </a:lnTo>
                  <a:lnTo>
                    <a:pt x="99487" y="78023"/>
                  </a:lnTo>
                  <a:lnTo>
                    <a:pt x="105872" y="83889"/>
                  </a:lnTo>
                  <a:lnTo>
                    <a:pt x="112691" y="89858"/>
                  </a:lnTo>
                  <a:lnTo>
                    <a:pt x="121442" y="95758"/>
                  </a:lnTo>
                  <a:lnTo>
                    <a:pt x="136247" y="102103"/>
                  </a:lnTo>
                  <a:lnTo>
                    <a:pt x="163909" y="1098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14153" y="460163"/>
              <a:ext cx="197330" cy="203133"/>
            </a:xfrm>
            <a:custGeom>
              <a:avLst/>
              <a:gdLst/>
              <a:ahLst/>
              <a:cxnLst/>
              <a:rect l="0" t="0" r="0" b="0"/>
              <a:pathLst>
                <a:path w="197330" h="203133">
                  <a:moveTo>
                    <a:pt x="7816" y="34676"/>
                  </a:moveTo>
                  <a:lnTo>
                    <a:pt x="4949" y="43544"/>
                  </a:lnTo>
                  <a:lnTo>
                    <a:pt x="2807" y="52531"/>
                  </a:lnTo>
                  <a:lnTo>
                    <a:pt x="1208" y="62522"/>
                  </a:lnTo>
                  <a:lnTo>
                    <a:pt x="201" y="73330"/>
                  </a:lnTo>
                  <a:lnTo>
                    <a:pt x="0" y="84493"/>
                  </a:lnTo>
                  <a:lnTo>
                    <a:pt x="656" y="95698"/>
                  </a:lnTo>
                  <a:lnTo>
                    <a:pt x="2067" y="106810"/>
                  </a:lnTo>
                  <a:lnTo>
                    <a:pt x="4080" y="117795"/>
                  </a:lnTo>
                  <a:lnTo>
                    <a:pt x="6521" y="128583"/>
                  </a:lnTo>
                  <a:lnTo>
                    <a:pt x="8522" y="136464"/>
                  </a:lnTo>
                  <a:lnTo>
                    <a:pt x="9257" y="138036"/>
                  </a:lnTo>
                  <a:lnTo>
                    <a:pt x="9273" y="134339"/>
                  </a:lnTo>
                  <a:lnTo>
                    <a:pt x="8863" y="127224"/>
                  </a:lnTo>
                  <a:lnTo>
                    <a:pt x="7930" y="118242"/>
                  </a:lnTo>
                  <a:lnTo>
                    <a:pt x="6429" y="108340"/>
                  </a:lnTo>
                  <a:lnTo>
                    <a:pt x="4577" y="97854"/>
                  </a:lnTo>
                  <a:lnTo>
                    <a:pt x="2781" y="86717"/>
                  </a:lnTo>
                  <a:lnTo>
                    <a:pt x="1281" y="74919"/>
                  </a:lnTo>
                  <a:lnTo>
                    <a:pt x="460" y="62869"/>
                  </a:lnTo>
                  <a:lnTo>
                    <a:pt x="896" y="51300"/>
                  </a:lnTo>
                  <a:lnTo>
                    <a:pt x="2794" y="40603"/>
                  </a:lnTo>
                  <a:lnTo>
                    <a:pt x="6189" y="31301"/>
                  </a:lnTo>
                  <a:lnTo>
                    <a:pt x="11135" y="24188"/>
                  </a:lnTo>
                  <a:lnTo>
                    <a:pt x="17489" y="19493"/>
                  </a:lnTo>
                  <a:lnTo>
                    <a:pt x="24669" y="17291"/>
                  </a:lnTo>
                  <a:lnTo>
                    <a:pt x="31785" y="17768"/>
                  </a:lnTo>
                  <a:lnTo>
                    <a:pt x="38340" y="20757"/>
                  </a:lnTo>
                  <a:lnTo>
                    <a:pt x="44212" y="25998"/>
                  </a:lnTo>
                  <a:lnTo>
                    <a:pt x="49464" y="33319"/>
                  </a:lnTo>
                  <a:lnTo>
                    <a:pt x="54217" y="42418"/>
                  </a:lnTo>
                  <a:lnTo>
                    <a:pt x="58597" y="52761"/>
                  </a:lnTo>
                  <a:lnTo>
                    <a:pt x="62708" y="63687"/>
                  </a:lnTo>
                  <a:lnTo>
                    <a:pt x="66642" y="74740"/>
                  </a:lnTo>
                  <a:lnTo>
                    <a:pt x="70943" y="84575"/>
                  </a:lnTo>
                  <a:lnTo>
                    <a:pt x="76073" y="89813"/>
                  </a:lnTo>
                  <a:lnTo>
                    <a:pt x="81029" y="88807"/>
                  </a:lnTo>
                  <a:lnTo>
                    <a:pt x="84742" y="83453"/>
                  </a:lnTo>
                  <a:lnTo>
                    <a:pt x="87252" y="75269"/>
                  </a:lnTo>
                  <a:lnTo>
                    <a:pt x="88900" y="65185"/>
                  </a:lnTo>
                  <a:lnTo>
                    <a:pt x="89984" y="53822"/>
                  </a:lnTo>
                  <a:lnTo>
                    <a:pt x="91034" y="41923"/>
                  </a:lnTo>
                  <a:lnTo>
                    <a:pt x="92793" y="30386"/>
                  </a:lnTo>
                  <a:lnTo>
                    <a:pt x="95608" y="19679"/>
                  </a:lnTo>
                  <a:lnTo>
                    <a:pt x="99633" y="10523"/>
                  </a:lnTo>
                  <a:lnTo>
                    <a:pt x="105007" y="4033"/>
                  </a:lnTo>
                  <a:lnTo>
                    <a:pt x="111652" y="565"/>
                  </a:lnTo>
                  <a:lnTo>
                    <a:pt x="119027" y="0"/>
                  </a:lnTo>
                  <a:lnTo>
                    <a:pt x="126275" y="2113"/>
                  </a:lnTo>
                  <a:lnTo>
                    <a:pt x="132919" y="6492"/>
                  </a:lnTo>
                  <a:lnTo>
                    <a:pt x="138850" y="12647"/>
                  </a:lnTo>
                  <a:lnTo>
                    <a:pt x="144141" y="20123"/>
                  </a:lnTo>
                  <a:lnTo>
                    <a:pt x="148917" y="28554"/>
                  </a:lnTo>
                  <a:lnTo>
                    <a:pt x="153141" y="37820"/>
                  </a:lnTo>
                  <a:lnTo>
                    <a:pt x="156615" y="48024"/>
                  </a:lnTo>
                  <a:lnTo>
                    <a:pt x="159294" y="59144"/>
                  </a:lnTo>
                  <a:lnTo>
                    <a:pt x="161434" y="70884"/>
                  </a:lnTo>
                  <a:lnTo>
                    <a:pt x="163487" y="82764"/>
                  </a:lnTo>
                  <a:lnTo>
                    <a:pt x="165723" y="94497"/>
                  </a:lnTo>
                  <a:lnTo>
                    <a:pt x="168226" y="105985"/>
                  </a:lnTo>
                  <a:lnTo>
                    <a:pt x="170986" y="117233"/>
                  </a:lnTo>
                  <a:lnTo>
                    <a:pt x="173956" y="128280"/>
                  </a:lnTo>
                  <a:lnTo>
                    <a:pt x="177086" y="139174"/>
                  </a:lnTo>
                  <a:lnTo>
                    <a:pt x="180333" y="149955"/>
                  </a:lnTo>
                  <a:lnTo>
                    <a:pt x="183659" y="160643"/>
                  </a:lnTo>
                  <a:lnTo>
                    <a:pt x="186886" y="170808"/>
                  </a:lnTo>
                  <a:lnTo>
                    <a:pt x="190015" y="180576"/>
                  </a:lnTo>
                  <a:lnTo>
                    <a:pt x="193320" y="190805"/>
                  </a:lnTo>
                  <a:lnTo>
                    <a:pt x="197329" y="2031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27336" y="463253"/>
              <a:ext cx="221100" cy="169293"/>
            </a:xfrm>
            <a:custGeom>
              <a:avLst/>
              <a:gdLst/>
              <a:ahLst/>
              <a:cxnLst/>
              <a:rect l="0" t="0" r="0" b="0"/>
              <a:pathLst>
                <a:path w="221100" h="169293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5" y="74410"/>
                  </a:lnTo>
                  <a:lnTo>
                    <a:pt x="178" y="89242"/>
                  </a:lnTo>
                  <a:lnTo>
                    <a:pt x="826" y="103807"/>
                  </a:lnTo>
                  <a:lnTo>
                    <a:pt x="2089" y="117662"/>
                  </a:lnTo>
                  <a:lnTo>
                    <a:pt x="4260" y="130403"/>
                  </a:lnTo>
                  <a:lnTo>
                    <a:pt x="7853" y="141508"/>
                  </a:lnTo>
                  <a:lnTo>
                    <a:pt x="13011" y="150848"/>
                  </a:lnTo>
                  <a:lnTo>
                    <a:pt x="19408" y="158137"/>
                  </a:lnTo>
                  <a:lnTo>
                    <a:pt x="26457" y="162767"/>
                  </a:lnTo>
                  <a:lnTo>
                    <a:pt x="33745" y="164656"/>
                  </a:lnTo>
                  <a:lnTo>
                    <a:pt x="40906" y="163994"/>
                  </a:lnTo>
                  <a:lnTo>
                    <a:pt x="47554" y="160976"/>
                  </a:lnTo>
                  <a:lnTo>
                    <a:pt x="53539" y="155949"/>
                  </a:lnTo>
                  <a:lnTo>
                    <a:pt x="58894" y="149341"/>
                  </a:lnTo>
                  <a:lnTo>
                    <a:pt x="63733" y="141551"/>
                  </a:lnTo>
                  <a:lnTo>
                    <a:pt x="68182" y="132916"/>
                  </a:lnTo>
                  <a:lnTo>
                    <a:pt x="72512" y="123850"/>
                  </a:lnTo>
                  <a:lnTo>
                    <a:pt x="77113" y="114845"/>
                  </a:lnTo>
                  <a:lnTo>
                    <a:pt x="82179" y="106205"/>
                  </a:lnTo>
                  <a:lnTo>
                    <a:pt x="87750" y="99557"/>
                  </a:lnTo>
                  <a:lnTo>
                    <a:pt x="93111" y="97280"/>
                  </a:lnTo>
                  <a:lnTo>
                    <a:pt x="97334" y="99311"/>
                  </a:lnTo>
                  <a:lnTo>
                    <a:pt x="100747" y="104425"/>
                  </a:lnTo>
                  <a:lnTo>
                    <a:pt x="103832" y="111519"/>
                  </a:lnTo>
                  <a:lnTo>
                    <a:pt x="107033" y="119690"/>
                  </a:lnTo>
                  <a:lnTo>
                    <a:pt x="110767" y="128166"/>
                  </a:lnTo>
                  <a:lnTo>
                    <a:pt x="115202" y="136527"/>
                  </a:lnTo>
                  <a:lnTo>
                    <a:pt x="120463" y="144465"/>
                  </a:lnTo>
                  <a:lnTo>
                    <a:pt x="126740" y="151659"/>
                  </a:lnTo>
                  <a:lnTo>
                    <a:pt x="134035" y="158014"/>
                  </a:lnTo>
                  <a:lnTo>
                    <a:pt x="142202" y="163284"/>
                  </a:lnTo>
                  <a:lnTo>
                    <a:pt x="151054" y="167003"/>
                  </a:lnTo>
                  <a:lnTo>
                    <a:pt x="160405" y="169051"/>
                  </a:lnTo>
                  <a:lnTo>
                    <a:pt x="169783" y="169292"/>
                  </a:lnTo>
                  <a:lnTo>
                    <a:pt x="178466" y="167410"/>
                  </a:lnTo>
                  <a:lnTo>
                    <a:pt x="186116" y="163434"/>
                  </a:lnTo>
                  <a:lnTo>
                    <a:pt x="192743" y="157511"/>
                  </a:lnTo>
                  <a:lnTo>
                    <a:pt x="198510" y="149724"/>
                  </a:lnTo>
                  <a:lnTo>
                    <a:pt x="203609" y="140303"/>
                  </a:lnTo>
                  <a:lnTo>
                    <a:pt x="208052" y="129573"/>
                  </a:lnTo>
                  <a:lnTo>
                    <a:pt x="211672" y="117855"/>
                  </a:lnTo>
                  <a:lnTo>
                    <a:pt x="214445" y="105435"/>
                  </a:lnTo>
                  <a:lnTo>
                    <a:pt x="216484" y="92937"/>
                  </a:lnTo>
                  <a:lnTo>
                    <a:pt x="218156" y="80002"/>
                  </a:lnTo>
                  <a:lnTo>
                    <a:pt x="219611" y="64381"/>
                  </a:lnTo>
                  <a:lnTo>
                    <a:pt x="221099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32663" y="526424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6" y="34458"/>
                  </a:lnTo>
                  <a:lnTo>
                    <a:pt x="7970" y="46447"/>
                  </a:lnTo>
                  <a:lnTo>
                    <a:pt x="9467" y="58458"/>
                  </a:lnTo>
                  <a:lnTo>
                    <a:pt x="11313" y="70252"/>
                  </a:lnTo>
                  <a:lnTo>
                    <a:pt x="13390" y="81501"/>
                  </a:lnTo>
                  <a:lnTo>
                    <a:pt x="15546" y="92926"/>
                  </a:lnTo>
                  <a:lnTo>
                    <a:pt x="17975" y="106648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32663" y="41061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01119" y="410611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4"/>
                  </a:lnTo>
                  <a:lnTo>
                    <a:pt x="5" y="81578"/>
                  </a:lnTo>
                  <a:lnTo>
                    <a:pt x="177" y="95344"/>
                  </a:lnTo>
                  <a:lnTo>
                    <a:pt x="826" y="109194"/>
                  </a:lnTo>
                  <a:lnTo>
                    <a:pt x="2079" y="123102"/>
                  </a:lnTo>
                  <a:lnTo>
                    <a:pt x="3904" y="137052"/>
                  </a:lnTo>
                  <a:lnTo>
                    <a:pt x="6201" y="151030"/>
                  </a:lnTo>
                  <a:lnTo>
                    <a:pt x="8857" y="165014"/>
                  </a:lnTo>
                  <a:lnTo>
                    <a:pt x="11816" y="178585"/>
                  </a:lnTo>
                  <a:lnTo>
                    <a:pt x="15472" y="192364"/>
                  </a:lnTo>
                  <a:lnTo>
                    <a:pt x="21263" y="208683"/>
                  </a:lnTo>
                  <a:lnTo>
                    <a:pt x="31585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16891" y="494839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8531" y="2867"/>
                  </a:lnTo>
                  <a:lnTo>
                    <a:pt x="129544" y="5009"/>
                  </a:lnTo>
                  <a:lnTo>
                    <a:pt x="119548" y="6612"/>
                  </a:lnTo>
                  <a:lnTo>
                    <a:pt x="108568" y="7792"/>
                  </a:lnTo>
                  <a:lnTo>
                    <a:pt x="96756" y="8641"/>
                  </a:lnTo>
                  <a:lnTo>
                    <a:pt x="84302" y="9243"/>
                  </a:lnTo>
                  <a:lnTo>
                    <a:pt x="71537" y="9830"/>
                  </a:lnTo>
                  <a:lnTo>
                    <a:pt x="58905" y="10763"/>
                  </a:lnTo>
                  <a:lnTo>
                    <a:pt x="46650" y="12205"/>
                  </a:lnTo>
                  <a:lnTo>
                    <a:pt x="35266" y="13997"/>
                  </a:lnTo>
                  <a:lnTo>
                    <a:pt x="24468" y="15926"/>
                  </a:lnTo>
                  <a:lnTo>
                    <a:pt x="13310" y="181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506404" y="326383"/>
              <a:ext cx="178986" cy="315856"/>
            </a:xfrm>
            <a:custGeom>
              <a:avLst/>
              <a:gdLst/>
              <a:ahLst/>
              <a:cxnLst/>
              <a:rect l="0" t="0" r="0" b="0"/>
              <a:pathLst>
                <a:path w="178986" h="315856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3" y="41074"/>
                  </a:lnTo>
                  <a:lnTo>
                    <a:pt x="3863" y="54416"/>
                  </a:lnTo>
                  <a:lnTo>
                    <a:pt x="6180" y="67924"/>
                  </a:lnTo>
                  <a:lnTo>
                    <a:pt x="8846" y="81583"/>
                  </a:lnTo>
                  <a:lnTo>
                    <a:pt x="11770" y="95522"/>
                  </a:lnTo>
                  <a:lnTo>
                    <a:pt x="14877" y="110019"/>
                  </a:lnTo>
                  <a:lnTo>
                    <a:pt x="18113" y="125176"/>
                  </a:lnTo>
                  <a:lnTo>
                    <a:pt x="21437" y="140779"/>
                  </a:lnTo>
                  <a:lnTo>
                    <a:pt x="24821" y="156406"/>
                  </a:lnTo>
                  <a:lnTo>
                    <a:pt x="28242" y="171806"/>
                  </a:lnTo>
                  <a:lnTo>
                    <a:pt x="31521" y="186910"/>
                  </a:lnTo>
                  <a:lnTo>
                    <a:pt x="34345" y="201738"/>
                  </a:lnTo>
                  <a:lnTo>
                    <a:pt x="36580" y="216337"/>
                  </a:lnTo>
                  <a:lnTo>
                    <a:pt x="38420" y="230599"/>
                  </a:lnTo>
                  <a:lnTo>
                    <a:pt x="40270" y="244263"/>
                  </a:lnTo>
                  <a:lnTo>
                    <a:pt x="42373" y="257168"/>
                  </a:lnTo>
                  <a:lnTo>
                    <a:pt x="44904" y="266998"/>
                  </a:lnTo>
                  <a:lnTo>
                    <a:pt x="47667" y="270734"/>
                  </a:lnTo>
                  <a:lnTo>
                    <a:pt x="50219" y="269243"/>
                  </a:lnTo>
                  <a:lnTo>
                    <a:pt x="52692" y="264290"/>
                  </a:lnTo>
                  <a:lnTo>
                    <a:pt x="55272" y="257205"/>
                  </a:lnTo>
                  <a:lnTo>
                    <a:pt x="58034" y="248827"/>
                  </a:lnTo>
                  <a:lnTo>
                    <a:pt x="60986" y="239662"/>
                  </a:lnTo>
                  <a:lnTo>
                    <a:pt x="64260" y="230176"/>
                  </a:lnTo>
                  <a:lnTo>
                    <a:pt x="68130" y="220856"/>
                  </a:lnTo>
                  <a:lnTo>
                    <a:pt x="72697" y="211959"/>
                  </a:lnTo>
                  <a:lnTo>
                    <a:pt x="78067" y="204014"/>
                  </a:lnTo>
                  <a:lnTo>
                    <a:pt x="84428" y="197884"/>
                  </a:lnTo>
                  <a:lnTo>
                    <a:pt x="91784" y="193879"/>
                  </a:lnTo>
                  <a:lnTo>
                    <a:pt x="99994" y="191987"/>
                  </a:lnTo>
                  <a:lnTo>
                    <a:pt x="108876" y="192146"/>
                  </a:lnTo>
                  <a:lnTo>
                    <a:pt x="118248" y="194107"/>
                  </a:lnTo>
                  <a:lnTo>
                    <a:pt x="127640" y="197676"/>
                  </a:lnTo>
                  <a:lnTo>
                    <a:pt x="136333" y="202803"/>
                  </a:lnTo>
                  <a:lnTo>
                    <a:pt x="143989" y="209324"/>
                  </a:lnTo>
                  <a:lnTo>
                    <a:pt x="150620" y="217141"/>
                  </a:lnTo>
                  <a:lnTo>
                    <a:pt x="156390" y="226290"/>
                  </a:lnTo>
                  <a:lnTo>
                    <a:pt x="161491" y="236663"/>
                  </a:lnTo>
                  <a:lnTo>
                    <a:pt x="165949" y="248012"/>
                  </a:lnTo>
                  <a:lnTo>
                    <a:pt x="170056" y="261458"/>
                  </a:lnTo>
                  <a:lnTo>
                    <a:pt x="174177" y="281533"/>
                  </a:lnTo>
                  <a:lnTo>
                    <a:pt x="17898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43398" y="273740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8" y="58280"/>
                  </a:lnTo>
                  <a:lnTo>
                    <a:pt x="826" y="74105"/>
                  </a:lnTo>
                  <a:lnTo>
                    <a:pt x="2075" y="90429"/>
                  </a:lnTo>
                  <a:lnTo>
                    <a:pt x="3727" y="107292"/>
                  </a:lnTo>
                  <a:lnTo>
                    <a:pt x="5375" y="124897"/>
                  </a:lnTo>
                  <a:lnTo>
                    <a:pt x="6782" y="143281"/>
                  </a:lnTo>
                  <a:lnTo>
                    <a:pt x="8048" y="161861"/>
                  </a:lnTo>
                  <a:lnTo>
                    <a:pt x="9505" y="179576"/>
                  </a:lnTo>
                  <a:lnTo>
                    <a:pt x="11331" y="195904"/>
                  </a:lnTo>
                  <a:lnTo>
                    <a:pt x="13390" y="211156"/>
                  </a:lnTo>
                  <a:lnTo>
                    <a:pt x="15317" y="226159"/>
                  </a:lnTo>
                  <a:lnTo>
                    <a:pt x="16911" y="241437"/>
                  </a:lnTo>
                  <a:lnTo>
                    <a:pt x="18134" y="257006"/>
                  </a:lnTo>
                  <a:lnTo>
                    <a:pt x="19029" y="272552"/>
                  </a:lnTo>
                  <a:lnTo>
                    <a:pt x="19666" y="287865"/>
                  </a:lnTo>
                  <a:lnTo>
                    <a:pt x="20111" y="302865"/>
                  </a:lnTo>
                  <a:lnTo>
                    <a:pt x="20466" y="319315"/>
                  </a:lnTo>
                  <a:lnTo>
                    <a:pt x="20764" y="342012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78687" y="305326"/>
              <a:ext cx="185769" cy="190444"/>
            </a:xfrm>
            <a:custGeom>
              <a:avLst/>
              <a:gdLst/>
              <a:ahLst/>
              <a:cxnLst/>
              <a:rect l="0" t="0" r="0" b="0"/>
              <a:pathLst>
                <a:path w="185769" h="190444">
                  <a:moveTo>
                    <a:pt x="185768" y="147399"/>
                  </a:moveTo>
                  <a:lnTo>
                    <a:pt x="174100" y="147533"/>
                  </a:lnTo>
                  <a:lnTo>
                    <a:pt x="163611" y="148813"/>
                  </a:lnTo>
                  <a:lnTo>
                    <a:pt x="153309" y="151402"/>
                  </a:lnTo>
                  <a:lnTo>
                    <a:pt x="143008" y="154949"/>
                  </a:lnTo>
                  <a:lnTo>
                    <a:pt x="132665" y="158933"/>
                  </a:lnTo>
                  <a:lnTo>
                    <a:pt x="122275" y="163013"/>
                  </a:lnTo>
                  <a:lnTo>
                    <a:pt x="111846" y="167035"/>
                  </a:lnTo>
                  <a:lnTo>
                    <a:pt x="101388" y="170952"/>
                  </a:lnTo>
                  <a:lnTo>
                    <a:pt x="90909" y="174767"/>
                  </a:lnTo>
                  <a:lnTo>
                    <a:pt x="80414" y="178497"/>
                  </a:lnTo>
                  <a:lnTo>
                    <a:pt x="69908" y="182161"/>
                  </a:lnTo>
                  <a:lnTo>
                    <a:pt x="59395" y="185764"/>
                  </a:lnTo>
                  <a:lnTo>
                    <a:pt x="48876" y="188828"/>
                  </a:lnTo>
                  <a:lnTo>
                    <a:pt x="38355" y="190443"/>
                  </a:lnTo>
                  <a:lnTo>
                    <a:pt x="27849" y="190222"/>
                  </a:lnTo>
                  <a:lnTo>
                    <a:pt x="18016" y="188104"/>
                  </a:lnTo>
                  <a:lnTo>
                    <a:pt x="10082" y="184091"/>
                  </a:lnTo>
                  <a:lnTo>
                    <a:pt x="4568" y="178381"/>
                  </a:lnTo>
                  <a:lnTo>
                    <a:pt x="1342" y="170971"/>
                  </a:lnTo>
                  <a:lnTo>
                    <a:pt x="0" y="161578"/>
                  </a:lnTo>
                  <a:lnTo>
                    <a:pt x="96" y="150231"/>
                  </a:lnTo>
                  <a:lnTo>
                    <a:pt x="1242" y="137376"/>
                  </a:lnTo>
                  <a:lnTo>
                    <a:pt x="3132" y="123685"/>
                  </a:lnTo>
                  <a:lnTo>
                    <a:pt x="5540" y="109632"/>
                  </a:lnTo>
                  <a:lnTo>
                    <a:pt x="8304" y="95621"/>
                  </a:lnTo>
                  <a:lnTo>
                    <a:pt x="11312" y="82068"/>
                  </a:lnTo>
                  <a:lnTo>
                    <a:pt x="14480" y="69146"/>
                  </a:lnTo>
                  <a:lnTo>
                    <a:pt x="17602" y="56896"/>
                  </a:lnTo>
                  <a:lnTo>
                    <a:pt x="20651" y="43926"/>
                  </a:lnTo>
                  <a:lnTo>
                    <a:pt x="23892" y="26861"/>
                  </a:lnTo>
                  <a:lnTo>
                    <a:pt x="278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27669" y="465590"/>
              <a:ext cx="136870" cy="178012"/>
            </a:xfrm>
            <a:custGeom>
              <a:avLst/>
              <a:gdLst/>
              <a:ahLst/>
              <a:cxnLst/>
              <a:rect l="0" t="0" r="0" b="0"/>
              <a:pathLst>
                <a:path w="136870" h="178012">
                  <a:moveTo>
                    <a:pt x="0" y="50306"/>
                  </a:moveTo>
                  <a:lnTo>
                    <a:pt x="5934" y="56106"/>
                  </a:lnTo>
                  <a:lnTo>
                    <a:pt x="12138" y="61031"/>
                  </a:lnTo>
                  <a:lnTo>
                    <a:pt x="19239" y="65529"/>
                  </a:lnTo>
                  <a:lnTo>
                    <a:pt x="27353" y="69577"/>
                  </a:lnTo>
                  <a:lnTo>
                    <a:pt x="36647" y="72942"/>
                  </a:lnTo>
                  <a:lnTo>
                    <a:pt x="47090" y="75546"/>
                  </a:lnTo>
                  <a:lnTo>
                    <a:pt x="58342" y="77300"/>
                  </a:lnTo>
                  <a:lnTo>
                    <a:pt x="69881" y="78030"/>
                  </a:lnTo>
                  <a:lnTo>
                    <a:pt x="81367" y="77734"/>
                  </a:lnTo>
                  <a:lnTo>
                    <a:pt x="92347" y="76230"/>
                  </a:lnTo>
                  <a:lnTo>
                    <a:pt x="102188" y="73093"/>
                  </a:lnTo>
                  <a:lnTo>
                    <a:pt x="110645" y="68241"/>
                  </a:lnTo>
                  <a:lnTo>
                    <a:pt x="117492" y="61880"/>
                  </a:lnTo>
                  <a:lnTo>
                    <a:pt x="122350" y="54324"/>
                  </a:lnTo>
                  <a:lnTo>
                    <a:pt x="125201" y="45877"/>
                  </a:lnTo>
                  <a:lnTo>
                    <a:pt x="126000" y="36953"/>
                  </a:lnTo>
                  <a:lnTo>
                    <a:pt x="124500" y="28051"/>
                  </a:lnTo>
                  <a:lnTo>
                    <a:pt x="120787" y="19453"/>
                  </a:lnTo>
                  <a:lnTo>
                    <a:pt x="115213" y="11716"/>
                  </a:lnTo>
                  <a:lnTo>
                    <a:pt x="108194" y="5731"/>
                  </a:lnTo>
                  <a:lnTo>
                    <a:pt x="100110" y="1825"/>
                  </a:lnTo>
                  <a:lnTo>
                    <a:pt x="91433" y="0"/>
                  </a:lnTo>
                  <a:lnTo>
                    <a:pt x="82695" y="204"/>
                  </a:lnTo>
                  <a:lnTo>
                    <a:pt x="74194" y="2192"/>
                  </a:lnTo>
                  <a:lnTo>
                    <a:pt x="66013" y="5607"/>
                  </a:lnTo>
                  <a:lnTo>
                    <a:pt x="58132" y="10100"/>
                  </a:lnTo>
                  <a:lnTo>
                    <a:pt x="50500" y="15377"/>
                  </a:lnTo>
                  <a:lnTo>
                    <a:pt x="43219" y="21375"/>
                  </a:lnTo>
                  <a:lnTo>
                    <a:pt x="36550" y="28231"/>
                  </a:lnTo>
                  <a:lnTo>
                    <a:pt x="30583" y="35964"/>
                  </a:lnTo>
                  <a:lnTo>
                    <a:pt x="25424" y="44785"/>
                  </a:lnTo>
                  <a:lnTo>
                    <a:pt x="21255" y="55150"/>
                  </a:lnTo>
                  <a:lnTo>
                    <a:pt x="18091" y="67156"/>
                  </a:lnTo>
                  <a:lnTo>
                    <a:pt x="16119" y="80288"/>
                  </a:lnTo>
                  <a:lnTo>
                    <a:pt x="15770" y="93633"/>
                  </a:lnTo>
                  <a:lnTo>
                    <a:pt x="17128" y="106637"/>
                  </a:lnTo>
                  <a:lnTo>
                    <a:pt x="19990" y="118959"/>
                  </a:lnTo>
                  <a:lnTo>
                    <a:pt x="24043" y="130308"/>
                  </a:lnTo>
                  <a:lnTo>
                    <a:pt x="28999" y="140636"/>
                  </a:lnTo>
                  <a:lnTo>
                    <a:pt x="34935" y="149909"/>
                  </a:lnTo>
                  <a:lnTo>
                    <a:pt x="42275" y="158008"/>
                  </a:lnTo>
                  <a:lnTo>
                    <a:pt x="51134" y="164970"/>
                  </a:lnTo>
                  <a:lnTo>
                    <a:pt x="61183" y="170649"/>
                  </a:lnTo>
                  <a:lnTo>
                    <a:pt x="71846" y="174642"/>
                  </a:lnTo>
                  <a:lnTo>
                    <a:pt x="82713" y="176888"/>
                  </a:lnTo>
                  <a:lnTo>
                    <a:pt x="93329" y="177766"/>
                  </a:lnTo>
                  <a:lnTo>
                    <a:pt x="104257" y="178011"/>
                  </a:lnTo>
                  <a:lnTo>
                    <a:pt x="117571" y="177644"/>
                  </a:lnTo>
                  <a:lnTo>
                    <a:pt x="136869" y="1766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716393" y="525328"/>
              <a:ext cx="242945" cy="252270"/>
            </a:xfrm>
            <a:custGeom>
              <a:avLst/>
              <a:gdLst/>
              <a:ahLst/>
              <a:cxnLst/>
              <a:rect l="0" t="0" r="0" b="0"/>
              <a:pathLst>
                <a:path w="242945" h="252270">
                  <a:moveTo>
                    <a:pt x="95545" y="74796"/>
                  </a:moveTo>
                  <a:lnTo>
                    <a:pt x="101211" y="68861"/>
                  </a:lnTo>
                  <a:lnTo>
                    <a:pt x="104855" y="62657"/>
                  </a:lnTo>
                  <a:lnTo>
                    <a:pt x="106760" y="55565"/>
                  </a:lnTo>
                  <a:lnTo>
                    <a:pt x="107088" y="47798"/>
                  </a:lnTo>
                  <a:lnTo>
                    <a:pt x="105821" y="39800"/>
                  </a:lnTo>
                  <a:lnTo>
                    <a:pt x="103092" y="31863"/>
                  </a:lnTo>
                  <a:lnTo>
                    <a:pt x="98998" y="24262"/>
                  </a:lnTo>
                  <a:lnTo>
                    <a:pt x="93514" y="17317"/>
                  </a:lnTo>
                  <a:lnTo>
                    <a:pt x="86756" y="11142"/>
                  </a:lnTo>
                  <a:lnTo>
                    <a:pt x="78951" y="5998"/>
                  </a:lnTo>
                  <a:lnTo>
                    <a:pt x="70341" y="2367"/>
                  </a:lnTo>
                  <a:lnTo>
                    <a:pt x="61149" y="373"/>
                  </a:lnTo>
                  <a:lnTo>
                    <a:pt x="51707" y="0"/>
                  </a:lnTo>
                  <a:lnTo>
                    <a:pt x="42447" y="1262"/>
                  </a:lnTo>
                  <a:lnTo>
                    <a:pt x="33598" y="4007"/>
                  </a:lnTo>
                  <a:lnTo>
                    <a:pt x="25352" y="8289"/>
                  </a:lnTo>
                  <a:lnTo>
                    <a:pt x="17958" y="14437"/>
                  </a:lnTo>
                  <a:lnTo>
                    <a:pt x="11476" y="22456"/>
                  </a:lnTo>
                  <a:lnTo>
                    <a:pt x="6123" y="31924"/>
                  </a:lnTo>
                  <a:lnTo>
                    <a:pt x="2349" y="42188"/>
                  </a:lnTo>
                  <a:lnTo>
                    <a:pt x="264" y="52788"/>
                  </a:lnTo>
                  <a:lnTo>
                    <a:pt x="0" y="63326"/>
                  </a:lnTo>
                  <a:lnTo>
                    <a:pt x="1867" y="73395"/>
                  </a:lnTo>
                  <a:lnTo>
                    <a:pt x="5826" y="82816"/>
                  </a:lnTo>
                  <a:lnTo>
                    <a:pt x="11569" y="91123"/>
                  </a:lnTo>
                  <a:lnTo>
                    <a:pt x="18704" y="97500"/>
                  </a:lnTo>
                  <a:lnTo>
                    <a:pt x="26869" y="101672"/>
                  </a:lnTo>
                  <a:lnTo>
                    <a:pt x="35770" y="103677"/>
                  </a:lnTo>
                  <a:lnTo>
                    <a:pt x="45191" y="103594"/>
                  </a:lnTo>
                  <a:lnTo>
                    <a:pt x="54960" y="101684"/>
                  </a:lnTo>
                  <a:lnTo>
                    <a:pt x="64636" y="98150"/>
                  </a:lnTo>
                  <a:lnTo>
                    <a:pt x="73527" y="93046"/>
                  </a:lnTo>
                  <a:lnTo>
                    <a:pt x="81337" y="86579"/>
                  </a:lnTo>
                  <a:lnTo>
                    <a:pt x="88688" y="80288"/>
                  </a:lnTo>
                  <a:lnTo>
                    <a:pt x="96051" y="77640"/>
                  </a:lnTo>
                  <a:lnTo>
                    <a:pt x="102059" y="79940"/>
                  </a:lnTo>
                  <a:lnTo>
                    <a:pt x="105592" y="85263"/>
                  </a:lnTo>
                  <a:lnTo>
                    <a:pt x="107091" y="92523"/>
                  </a:lnTo>
                  <a:lnTo>
                    <a:pt x="107471" y="101391"/>
                  </a:lnTo>
                  <a:lnTo>
                    <a:pt x="107373" y="111620"/>
                  </a:lnTo>
                  <a:lnTo>
                    <a:pt x="107124" y="122930"/>
                  </a:lnTo>
                  <a:lnTo>
                    <a:pt x="106865" y="135054"/>
                  </a:lnTo>
                  <a:lnTo>
                    <a:pt x="106647" y="147769"/>
                  </a:lnTo>
                  <a:lnTo>
                    <a:pt x="106478" y="160902"/>
                  </a:lnTo>
                  <a:lnTo>
                    <a:pt x="106354" y="174325"/>
                  </a:lnTo>
                  <a:lnTo>
                    <a:pt x="106265" y="187948"/>
                  </a:lnTo>
                  <a:lnTo>
                    <a:pt x="106203" y="201706"/>
                  </a:lnTo>
                  <a:lnTo>
                    <a:pt x="106161" y="215556"/>
                  </a:lnTo>
                  <a:lnTo>
                    <a:pt x="106144" y="229437"/>
                  </a:lnTo>
                  <a:lnTo>
                    <a:pt x="106590" y="242197"/>
                  </a:lnTo>
                  <a:lnTo>
                    <a:pt x="108476" y="250425"/>
                  </a:lnTo>
                  <a:lnTo>
                    <a:pt x="111967" y="252269"/>
                  </a:lnTo>
                  <a:lnTo>
                    <a:pt x="116378" y="249628"/>
                  </a:lnTo>
                  <a:lnTo>
                    <a:pt x="121426" y="244341"/>
                  </a:lnTo>
                  <a:lnTo>
                    <a:pt x="126990" y="237751"/>
                  </a:lnTo>
                  <a:lnTo>
                    <a:pt x="132971" y="230630"/>
                  </a:lnTo>
                  <a:lnTo>
                    <a:pt x="139600" y="223513"/>
                  </a:lnTo>
                  <a:lnTo>
                    <a:pt x="147405" y="216860"/>
                  </a:lnTo>
                  <a:lnTo>
                    <a:pt x="156581" y="210861"/>
                  </a:lnTo>
                  <a:lnTo>
                    <a:pt x="167013" y="205658"/>
                  </a:lnTo>
                  <a:lnTo>
                    <a:pt x="178465" y="201449"/>
                  </a:lnTo>
                  <a:lnTo>
                    <a:pt x="190669" y="198244"/>
                  </a:lnTo>
                  <a:lnTo>
                    <a:pt x="202808" y="195898"/>
                  </a:lnTo>
                  <a:lnTo>
                    <a:pt x="214710" y="193976"/>
                  </a:lnTo>
                  <a:lnTo>
                    <a:pt x="227418" y="192310"/>
                  </a:lnTo>
                  <a:lnTo>
                    <a:pt x="242944" y="1906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861182" y="494839"/>
              <a:ext cx="108684" cy="144110"/>
            </a:xfrm>
            <a:custGeom>
              <a:avLst/>
              <a:gdLst/>
              <a:ahLst/>
              <a:cxnLst/>
              <a:rect l="0" t="0" r="0" b="0"/>
              <a:pathLst>
                <a:path w="108684" h="144110">
                  <a:moveTo>
                    <a:pt x="13927" y="0"/>
                  </a:moveTo>
                  <a:lnTo>
                    <a:pt x="10993" y="8801"/>
                  </a:lnTo>
                  <a:lnTo>
                    <a:pt x="8210" y="17148"/>
                  </a:lnTo>
                  <a:lnTo>
                    <a:pt x="5320" y="25847"/>
                  </a:lnTo>
                  <a:lnTo>
                    <a:pt x="2625" y="34968"/>
                  </a:lnTo>
                  <a:lnTo>
                    <a:pt x="758" y="44463"/>
                  </a:lnTo>
                  <a:lnTo>
                    <a:pt x="0" y="54259"/>
                  </a:lnTo>
                  <a:lnTo>
                    <a:pt x="313" y="64446"/>
                  </a:lnTo>
                  <a:lnTo>
                    <a:pt x="1515" y="75268"/>
                  </a:lnTo>
                  <a:lnTo>
                    <a:pt x="3402" y="86799"/>
                  </a:lnTo>
                  <a:lnTo>
                    <a:pt x="5957" y="98643"/>
                  </a:lnTo>
                  <a:lnTo>
                    <a:pt x="9342" y="110060"/>
                  </a:lnTo>
                  <a:lnTo>
                    <a:pt x="13583" y="120650"/>
                  </a:lnTo>
                  <a:lnTo>
                    <a:pt x="18734" y="129877"/>
                  </a:lnTo>
                  <a:lnTo>
                    <a:pt x="24948" y="136939"/>
                  </a:lnTo>
                  <a:lnTo>
                    <a:pt x="32202" y="141602"/>
                  </a:lnTo>
                  <a:lnTo>
                    <a:pt x="40175" y="143953"/>
                  </a:lnTo>
                  <a:lnTo>
                    <a:pt x="48366" y="144109"/>
                  </a:lnTo>
                  <a:lnTo>
                    <a:pt x="56459" y="142362"/>
                  </a:lnTo>
                  <a:lnTo>
                    <a:pt x="64179" y="138939"/>
                  </a:lnTo>
                  <a:lnTo>
                    <a:pt x="71211" y="133910"/>
                  </a:lnTo>
                  <a:lnTo>
                    <a:pt x="77455" y="127459"/>
                  </a:lnTo>
                  <a:lnTo>
                    <a:pt x="82987" y="119859"/>
                  </a:lnTo>
                  <a:lnTo>
                    <a:pt x="87945" y="111388"/>
                  </a:lnTo>
                  <a:lnTo>
                    <a:pt x="92465" y="102279"/>
                  </a:lnTo>
                  <a:lnTo>
                    <a:pt x="96504" y="92553"/>
                  </a:lnTo>
                  <a:lnTo>
                    <a:pt x="99845" y="82039"/>
                  </a:lnTo>
                  <a:lnTo>
                    <a:pt x="102427" y="70715"/>
                  </a:lnTo>
                  <a:lnTo>
                    <a:pt x="104334" y="58906"/>
                  </a:lnTo>
                  <a:lnTo>
                    <a:pt x="105905" y="45838"/>
                  </a:lnTo>
                  <a:lnTo>
                    <a:pt x="107275" y="28126"/>
                  </a:lnTo>
                  <a:lnTo>
                    <a:pt x="1086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49292" y="538803"/>
              <a:ext cx="173258" cy="114138"/>
            </a:xfrm>
            <a:custGeom>
              <a:avLst/>
              <a:gdLst/>
              <a:ahLst/>
              <a:cxnLst/>
              <a:rect l="0" t="0" r="0" b="0"/>
              <a:pathLst>
                <a:path w="173258" h="114138">
                  <a:moveTo>
                    <a:pt x="78500" y="71849"/>
                  </a:moveTo>
                  <a:lnTo>
                    <a:pt x="78367" y="60248"/>
                  </a:lnTo>
                  <a:lnTo>
                    <a:pt x="77086" y="50400"/>
                  </a:lnTo>
                  <a:lnTo>
                    <a:pt x="74493" y="41395"/>
                  </a:lnTo>
                  <a:lnTo>
                    <a:pt x="70773" y="32953"/>
                  </a:lnTo>
                  <a:lnTo>
                    <a:pt x="66140" y="24926"/>
                  </a:lnTo>
                  <a:lnTo>
                    <a:pt x="60803" y="17216"/>
                  </a:lnTo>
                  <a:lnTo>
                    <a:pt x="54782" y="10230"/>
                  </a:lnTo>
                  <a:lnTo>
                    <a:pt x="47921" y="4824"/>
                  </a:lnTo>
                  <a:lnTo>
                    <a:pt x="40206" y="1349"/>
                  </a:lnTo>
                  <a:lnTo>
                    <a:pt x="32078" y="0"/>
                  </a:lnTo>
                  <a:lnTo>
                    <a:pt x="24309" y="1065"/>
                  </a:lnTo>
                  <a:lnTo>
                    <a:pt x="17313" y="4460"/>
                  </a:lnTo>
                  <a:lnTo>
                    <a:pt x="11313" y="10147"/>
                  </a:lnTo>
                  <a:lnTo>
                    <a:pt x="6507" y="18300"/>
                  </a:lnTo>
                  <a:lnTo>
                    <a:pt x="2879" y="28772"/>
                  </a:lnTo>
                  <a:lnTo>
                    <a:pt x="578" y="40851"/>
                  </a:lnTo>
                  <a:lnTo>
                    <a:pt x="0" y="53481"/>
                  </a:lnTo>
                  <a:lnTo>
                    <a:pt x="1206" y="65996"/>
                  </a:lnTo>
                  <a:lnTo>
                    <a:pt x="4132" y="77818"/>
                  </a:lnTo>
                  <a:lnTo>
                    <a:pt x="8762" y="88299"/>
                  </a:lnTo>
                  <a:lnTo>
                    <a:pt x="14908" y="97212"/>
                  </a:lnTo>
                  <a:lnTo>
                    <a:pt x="22119" y="104044"/>
                  </a:lnTo>
                  <a:lnTo>
                    <a:pt x="29788" y="107834"/>
                  </a:lnTo>
                  <a:lnTo>
                    <a:pt x="37528" y="108347"/>
                  </a:lnTo>
                  <a:lnTo>
                    <a:pt x="45010" y="105947"/>
                  </a:lnTo>
                  <a:lnTo>
                    <a:pt x="51881" y="101222"/>
                  </a:lnTo>
                  <a:lnTo>
                    <a:pt x="58015" y="94750"/>
                  </a:lnTo>
                  <a:lnTo>
                    <a:pt x="63302" y="86851"/>
                  </a:lnTo>
                  <a:lnTo>
                    <a:pt x="67564" y="77588"/>
                  </a:lnTo>
                  <a:lnTo>
                    <a:pt x="70817" y="67139"/>
                  </a:lnTo>
                  <a:lnTo>
                    <a:pt x="73729" y="56945"/>
                  </a:lnTo>
                  <a:lnTo>
                    <a:pt x="77335" y="50671"/>
                  </a:lnTo>
                  <a:lnTo>
                    <a:pt x="81498" y="50183"/>
                  </a:lnTo>
                  <a:lnTo>
                    <a:pt x="85483" y="53670"/>
                  </a:lnTo>
                  <a:lnTo>
                    <a:pt x="89370" y="59460"/>
                  </a:lnTo>
                  <a:lnTo>
                    <a:pt x="93578" y="66348"/>
                  </a:lnTo>
                  <a:lnTo>
                    <a:pt x="98323" y="73652"/>
                  </a:lnTo>
                  <a:lnTo>
                    <a:pt x="103620" y="81051"/>
                  </a:lnTo>
                  <a:lnTo>
                    <a:pt x="109386" y="88419"/>
                  </a:lnTo>
                  <a:lnTo>
                    <a:pt x="115523" y="95704"/>
                  </a:lnTo>
                  <a:lnTo>
                    <a:pt x="122099" y="102415"/>
                  </a:lnTo>
                  <a:lnTo>
                    <a:pt x="129342" y="107640"/>
                  </a:lnTo>
                  <a:lnTo>
                    <a:pt x="137361" y="111009"/>
                  </a:lnTo>
                  <a:lnTo>
                    <a:pt x="146349" y="113175"/>
                  </a:lnTo>
                  <a:lnTo>
                    <a:pt x="157600" y="114137"/>
                  </a:lnTo>
                  <a:lnTo>
                    <a:pt x="173257" y="1139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22549" y="336911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4" y="38470"/>
                  </a:lnTo>
                  <a:lnTo>
                    <a:pt x="178" y="54351"/>
                  </a:lnTo>
                  <a:lnTo>
                    <a:pt x="826" y="71644"/>
                  </a:lnTo>
                  <a:lnTo>
                    <a:pt x="2079" y="90033"/>
                  </a:lnTo>
                  <a:lnTo>
                    <a:pt x="3904" y="109232"/>
                  </a:lnTo>
                  <a:lnTo>
                    <a:pt x="6201" y="129012"/>
                  </a:lnTo>
                  <a:lnTo>
                    <a:pt x="8853" y="149193"/>
                  </a:lnTo>
                  <a:lnTo>
                    <a:pt x="11597" y="169487"/>
                  </a:lnTo>
                  <a:lnTo>
                    <a:pt x="14054" y="189498"/>
                  </a:lnTo>
                  <a:lnTo>
                    <a:pt x="16040" y="209029"/>
                  </a:lnTo>
                  <a:lnTo>
                    <a:pt x="17711" y="227908"/>
                  </a:lnTo>
                  <a:lnTo>
                    <a:pt x="19446" y="245900"/>
                  </a:lnTo>
                  <a:lnTo>
                    <a:pt x="21465" y="262953"/>
                  </a:lnTo>
                  <a:lnTo>
                    <a:pt x="23661" y="278777"/>
                  </a:lnTo>
                  <a:lnTo>
                    <a:pt x="25913" y="294404"/>
                  </a:lnTo>
                  <a:lnTo>
                    <a:pt x="28423" y="312327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539992" y="463253"/>
              <a:ext cx="132460" cy="189514"/>
            </a:xfrm>
            <a:custGeom>
              <a:avLst/>
              <a:gdLst/>
              <a:ahLst/>
              <a:cxnLst/>
              <a:rect l="0" t="0" r="0" b="0"/>
              <a:pathLst>
                <a:path w="132460" h="189514">
                  <a:moveTo>
                    <a:pt x="114226" y="0"/>
                  </a:moveTo>
                  <a:lnTo>
                    <a:pt x="105358" y="2934"/>
                  </a:lnTo>
                  <a:lnTo>
                    <a:pt x="96371" y="5716"/>
                  </a:lnTo>
                  <a:lnTo>
                    <a:pt x="86380" y="8621"/>
                  </a:lnTo>
                  <a:lnTo>
                    <a:pt x="75572" y="11834"/>
                  </a:lnTo>
                  <a:lnTo>
                    <a:pt x="64408" y="15647"/>
                  </a:lnTo>
                  <a:lnTo>
                    <a:pt x="53212" y="20169"/>
                  </a:lnTo>
                  <a:lnTo>
                    <a:pt x="42445" y="25505"/>
                  </a:lnTo>
                  <a:lnTo>
                    <a:pt x="32758" y="31841"/>
                  </a:lnTo>
                  <a:lnTo>
                    <a:pt x="24398" y="39179"/>
                  </a:lnTo>
                  <a:lnTo>
                    <a:pt x="17280" y="47378"/>
                  </a:lnTo>
                  <a:lnTo>
                    <a:pt x="11175" y="56251"/>
                  </a:lnTo>
                  <a:lnTo>
                    <a:pt x="5860" y="65617"/>
                  </a:lnTo>
                  <a:lnTo>
                    <a:pt x="1780" y="75006"/>
                  </a:lnTo>
                  <a:lnTo>
                    <a:pt x="0" y="83696"/>
                  </a:lnTo>
                  <a:lnTo>
                    <a:pt x="921" y="91346"/>
                  </a:lnTo>
                  <a:lnTo>
                    <a:pt x="4489" y="97803"/>
                  </a:lnTo>
                  <a:lnTo>
                    <a:pt x="10546" y="102924"/>
                  </a:lnTo>
                  <a:lnTo>
                    <a:pt x="18730" y="106771"/>
                  </a:lnTo>
                  <a:lnTo>
                    <a:pt x="28426" y="109389"/>
                  </a:lnTo>
                  <a:lnTo>
                    <a:pt x="38902" y="110714"/>
                  </a:lnTo>
                  <a:lnTo>
                    <a:pt x="49678" y="110840"/>
                  </a:lnTo>
                  <a:lnTo>
                    <a:pt x="60519" y="110302"/>
                  </a:lnTo>
                  <a:lnTo>
                    <a:pt x="71328" y="109943"/>
                  </a:lnTo>
                  <a:lnTo>
                    <a:pt x="82077" y="110232"/>
                  </a:lnTo>
                  <a:lnTo>
                    <a:pt x="92601" y="111430"/>
                  </a:lnTo>
                  <a:lnTo>
                    <a:pt x="102603" y="113764"/>
                  </a:lnTo>
                  <a:lnTo>
                    <a:pt x="111949" y="117236"/>
                  </a:lnTo>
                  <a:lnTo>
                    <a:pt x="120193" y="122009"/>
                  </a:lnTo>
                  <a:lnTo>
                    <a:pt x="126520" y="128486"/>
                  </a:lnTo>
                  <a:lnTo>
                    <a:pt x="130651" y="136717"/>
                  </a:lnTo>
                  <a:lnTo>
                    <a:pt x="132459" y="145988"/>
                  </a:lnTo>
                  <a:lnTo>
                    <a:pt x="131708" y="155055"/>
                  </a:lnTo>
                  <a:lnTo>
                    <a:pt x="128532" y="163214"/>
                  </a:lnTo>
                  <a:lnTo>
                    <a:pt x="123164" y="170146"/>
                  </a:lnTo>
                  <a:lnTo>
                    <a:pt x="115757" y="175652"/>
                  </a:lnTo>
                  <a:lnTo>
                    <a:pt x="106614" y="179794"/>
                  </a:lnTo>
                  <a:lnTo>
                    <a:pt x="96708" y="182802"/>
                  </a:lnTo>
                  <a:lnTo>
                    <a:pt x="86630" y="185254"/>
                  </a:lnTo>
                  <a:lnTo>
                    <a:pt x="75502" y="187368"/>
                  </a:lnTo>
                  <a:lnTo>
                    <a:pt x="61583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738446" y="536953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8"/>
                  </a:lnTo>
                  <a:lnTo>
                    <a:pt x="0" y="46577"/>
                  </a:lnTo>
                  <a:lnTo>
                    <a:pt x="0" y="60597"/>
                  </a:lnTo>
                  <a:lnTo>
                    <a:pt x="0" y="81108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738446" y="421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820636" y="357730"/>
              <a:ext cx="265251" cy="297756"/>
            </a:xfrm>
            <a:custGeom>
              <a:avLst/>
              <a:gdLst/>
              <a:ahLst/>
              <a:cxnLst/>
              <a:rect l="0" t="0" r="0" b="0"/>
              <a:pathLst>
                <a:path w="265251" h="297756">
                  <a:moveTo>
                    <a:pt x="86265" y="210808"/>
                  </a:moveTo>
                  <a:lnTo>
                    <a:pt x="83197" y="202074"/>
                  </a:lnTo>
                  <a:lnTo>
                    <a:pt x="79136" y="194368"/>
                  </a:lnTo>
                  <a:lnTo>
                    <a:pt x="73642" y="186979"/>
                  </a:lnTo>
                  <a:lnTo>
                    <a:pt x="66883" y="180236"/>
                  </a:lnTo>
                  <a:lnTo>
                    <a:pt x="59085" y="175003"/>
                  </a:lnTo>
                  <a:lnTo>
                    <a:pt x="50497" y="171646"/>
                  </a:lnTo>
                  <a:lnTo>
                    <a:pt x="41658" y="170378"/>
                  </a:lnTo>
                  <a:lnTo>
                    <a:pt x="33348" y="171498"/>
                  </a:lnTo>
                  <a:lnTo>
                    <a:pt x="25956" y="174921"/>
                  </a:lnTo>
                  <a:lnTo>
                    <a:pt x="19504" y="180287"/>
                  </a:lnTo>
                  <a:lnTo>
                    <a:pt x="13855" y="187160"/>
                  </a:lnTo>
                  <a:lnTo>
                    <a:pt x="8841" y="195146"/>
                  </a:lnTo>
                  <a:lnTo>
                    <a:pt x="4625" y="203927"/>
                  </a:lnTo>
                  <a:lnTo>
                    <a:pt x="1689" y="213265"/>
                  </a:lnTo>
                  <a:lnTo>
                    <a:pt x="193" y="222987"/>
                  </a:lnTo>
                  <a:lnTo>
                    <a:pt x="0" y="232971"/>
                  </a:lnTo>
                  <a:lnTo>
                    <a:pt x="859" y="243134"/>
                  </a:lnTo>
                  <a:lnTo>
                    <a:pt x="2519" y="253408"/>
                  </a:lnTo>
                  <a:lnTo>
                    <a:pt x="5090" y="263427"/>
                  </a:lnTo>
                  <a:lnTo>
                    <a:pt x="9018" y="272549"/>
                  </a:lnTo>
                  <a:lnTo>
                    <a:pt x="14443" y="280488"/>
                  </a:lnTo>
                  <a:lnTo>
                    <a:pt x="21373" y="286971"/>
                  </a:lnTo>
                  <a:lnTo>
                    <a:pt x="29854" y="291577"/>
                  </a:lnTo>
                  <a:lnTo>
                    <a:pt x="39733" y="294256"/>
                  </a:lnTo>
                  <a:lnTo>
                    <a:pt x="50264" y="294937"/>
                  </a:lnTo>
                  <a:lnTo>
                    <a:pt x="60251" y="293357"/>
                  </a:lnTo>
                  <a:lnTo>
                    <a:pt x="69072" y="289592"/>
                  </a:lnTo>
                  <a:lnTo>
                    <a:pt x="76633" y="283982"/>
                  </a:lnTo>
                  <a:lnTo>
                    <a:pt x="83101" y="276938"/>
                  </a:lnTo>
                  <a:lnTo>
                    <a:pt x="88710" y="268829"/>
                  </a:lnTo>
                  <a:lnTo>
                    <a:pt x="93682" y="259794"/>
                  </a:lnTo>
                  <a:lnTo>
                    <a:pt x="98198" y="249753"/>
                  </a:lnTo>
                  <a:lnTo>
                    <a:pt x="102391" y="238736"/>
                  </a:lnTo>
                  <a:lnTo>
                    <a:pt x="106192" y="226728"/>
                  </a:lnTo>
                  <a:lnTo>
                    <a:pt x="109368" y="213604"/>
                  </a:lnTo>
                  <a:lnTo>
                    <a:pt x="111836" y="199405"/>
                  </a:lnTo>
                  <a:lnTo>
                    <a:pt x="113661" y="184462"/>
                  </a:lnTo>
                  <a:lnTo>
                    <a:pt x="114968" y="169286"/>
                  </a:lnTo>
                  <a:lnTo>
                    <a:pt x="115886" y="154186"/>
                  </a:lnTo>
                  <a:lnTo>
                    <a:pt x="116519" y="139115"/>
                  </a:lnTo>
                  <a:lnTo>
                    <a:pt x="116953" y="123778"/>
                  </a:lnTo>
                  <a:lnTo>
                    <a:pt x="117243" y="108018"/>
                  </a:lnTo>
                  <a:lnTo>
                    <a:pt x="117268" y="91993"/>
                  </a:lnTo>
                  <a:lnTo>
                    <a:pt x="116754" y="76074"/>
                  </a:lnTo>
                  <a:lnTo>
                    <a:pt x="115590" y="60478"/>
                  </a:lnTo>
                  <a:lnTo>
                    <a:pt x="113825" y="45412"/>
                  </a:lnTo>
                  <a:lnTo>
                    <a:pt x="111569" y="31140"/>
                  </a:lnTo>
                  <a:lnTo>
                    <a:pt x="108927" y="17758"/>
                  </a:lnTo>
                  <a:lnTo>
                    <a:pt x="105542" y="6275"/>
                  </a:lnTo>
                  <a:lnTo>
                    <a:pt x="101082" y="0"/>
                  </a:lnTo>
                  <a:lnTo>
                    <a:pt x="96583" y="833"/>
                  </a:lnTo>
                  <a:lnTo>
                    <a:pt x="93150" y="6935"/>
                  </a:lnTo>
                  <a:lnTo>
                    <a:pt x="90805" y="16646"/>
                  </a:lnTo>
                  <a:lnTo>
                    <a:pt x="89256" y="28850"/>
                  </a:lnTo>
                  <a:lnTo>
                    <a:pt x="88239" y="42768"/>
                  </a:lnTo>
                  <a:lnTo>
                    <a:pt x="87570" y="57694"/>
                  </a:lnTo>
                  <a:lnTo>
                    <a:pt x="87130" y="72945"/>
                  </a:lnTo>
                  <a:lnTo>
                    <a:pt x="86838" y="88138"/>
                  </a:lnTo>
                  <a:lnTo>
                    <a:pt x="86646" y="103291"/>
                  </a:lnTo>
                  <a:lnTo>
                    <a:pt x="86518" y="118694"/>
                  </a:lnTo>
                  <a:lnTo>
                    <a:pt x="86443" y="134502"/>
                  </a:lnTo>
                  <a:lnTo>
                    <a:pt x="86732" y="150562"/>
                  </a:lnTo>
                  <a:lnTo>
                    <a:pt x="87991" y="166506"/>
                  </a:lnTo>
                  <a:lnTo>
                    <a:pt x="90469" y="182118"/>
                  </a:lnTo>
                  <a:lnTo>
                    <a:pt x="93930" y="197197"/>
                  </a:lnTo>
                  <a:lnTo>
                    <a:pt x="97864" y="211476"/>
                  </a:lnTo>
                  <a:lnTo>
                    <a:pt x="101919" y="224889"/>
                  </a:lnTo>
                  <a:lnTo>
                    <a:pt x="106099" y="237371"/>
                  </a:lnTo>
                  <a:lnTo>
                    <a:pt x="110657" y="248768"/>
                  </a:lnTo>
                  <a:lnTo>
                    <a:pt x="115719" y="259086"/>
                  </a:lnTo>
                  <a:lnTo>
                    <a:pt x="121271" y="267830"/>
                  </a:lnTo>
                  <a:lnTo>
                    <a:pt x="127230" y="273969"/>
                  </a:lnTo>
                  <a:lnTo>
                    <a:pt x="133502" y="277163"/>
                  </a:lnTo>
                  <a:lnTo>
                    <a:pt x="140002" y="277527"/>
                  </a:lnTo>
                  <a:lnTo>
                    <a:pt x="146666" y="275271"/>
                  </a:lnTo>
                  <a:lnTo>
                    <a:pt x="153443" y="270796"/>
                  </a:lnTo>
                  <a:lnTo>
                    <a:pt x="160300" y="264745"/>
                  </a:lnTo>
                  <a:lnTo>
                    <a:pt x="167208" y="257870"/>
                  </a:lnTo>
                  <a:lnTo>
                    <a:pt x="174157" y="250669"/>
                  </a:lnTo>
                  <a:lnTo>
                    <a:pt x="181298" y="243553"/>
                  </a:lnTo>
                  <a:lnTo>
                    <a:pt x="188933" y="236928"/>
                  </a:lnTo>
                  <a:lnTo>
                    <a:pt x="197179" y="230951"/>
                  </a:lnTo>
                  <a:lnTo>
                    <a:pt x="205836" y="225429"/>
                  </a:lnTo>
                  <a:lnTo>
                    <a:pt x="214494" y="219945"/>
                  </a:lnTo>
                  <a:lnTo>
                    <a:pt x="222894" y="214245"/>
                  </a:lnTo>
                  <a:lnTo>
                    <a:pt x="230483" y="208090"/>
                  </a:lnTo>
                  <a:lnTo>
                    <a:pt x="236362" y="201193"/>
                  </a:lnTo>
                  <a:lnTo>
                    <a:pt x="240193" y="193478"/>
                  </a:lnTo>
                  <a:lnTo>
                    <a:pt x="241966" y="185193"/>
                  </a:lnTo>
                  <a:lnTo>
                    <a:pt x="241726" y="176794"/>
                  </a:lnTo>
                  <a:lnTo>
                    <a:pt x="239710" y="168560"/>
                  </a:lnTo>
                  <a:lnTo>
                    <a:pt x="236105" y="160745"/>
                  </a:lnTo>
                  <a:lnTo>
                    <a:pt x="230953" y="153651"/>
                  </a:lnTo>
                  <a:lnTo>
                    <a:pt x="224419" y="147373"/>
                  </a:lnTo>
                  <a:lnTo>
                    <a:pt x="216764" y="142158"/>
                  </a:lnTo>
                  <a:lnTo>
                    <a:pt x="208256" y="138478"/>
                  </a:lnTo>
                  <a:lnTo>
                    <a:pt x="199132" y="136452"/>
                  </a:lnTo>
                  <a:lnTo>
                    <a:pt x="189736" y="136057"/>
                  </a:lnTo>
                  <a:lnTo>
                    <a:pt x="180507" y="137304"/>
                  </a:lnTo>
                  <a:lnTo>
                    <a:pt x="171676" y="140035"/>
                  </a:lnTo>
                  <a:lnTo>
                    <a:pt x="163444" y="144138"/>
                  </a:lnTo>
                  <a:lnTo>
                    <a:pt x="156060" y="149632"/>
                  </a:lnTo>
                  <a:lnTo>
                    <a:pt x="149579" y="156409"/>
                  </a:lnTo>
                  <a:lnTo>
                    <a:pt x="144057" y="164568"/>
                  </a:lnTo>
                  <a:lnTo>
                    <a:pt x="139637" y="174479"/>
                  </a:lnTo>
                  <a:lnTo>
                    <a:pt x="136301" y="186177"/>
                  </a:lnTo>
                  <a:lnTo>
                    <a:pt x="134213" y="199101"/>
                  </a:lnTo>
                  <a:lnTo>
                    <a:pt x="133783" y="212306"/>
                  </a:lnTo>
                  <a:lnTo>
                    <a:pt x="135089" y="225221"/>
                  </a:lnTo>
                  <a:lnTo>
                    <a:pt x="137913" y="237653"/>
                  </a:lnTo>
                  <a:lnTo>
                    <a:pt x="141943" y="249607"/>
                  </a:lnTo>
                  <a:lnTo>
                    <a:pt x="146883" y="261151"/>
                  </a:lnTo>
                  <a:lnTo>
                    <a:pt x="152809" y="271885"/>
                  </a:lnTo>
                  <a:lnTo>
                    <a:pt x="160141" y="280971"/>
                  </a:lnTo>
                  <a:lnTo>
                    <a:pt x="168994" y="288079"/>
                  </a:lnTo>
                  <a:lnTo>
                    <a:pt x="179042" y="293193"/>
                  </a:lnTo>
                  <a:lnTo>
                    <a:pt x="189702" y="296341"/>
                  </a:lnTo>
                  <a:lnTo>
                    <a:pt x="200572" y="297755"/>
                  </a:lnTo>
                  <a:lnTo>
                    <a:pt x="211390" y="297741"/>
                  </a:lnTo>
                  <a:lnTo>
                    <a:pt x="223219" y="296479"/>
                  </a:lnTo>
                  <a:lnTo>
                    <a:pt x="239330" y="292746"/>
                  </a:lnTo>
                  <a:lnTo>
                    <a:pt x="265250" y="2845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106943" y="480716"/>
              <a:ext cx="136506" cy="167119"/>
            </a:xfrm>
            <a:custGeom>
              <a:avLst/>
              <a:gdLst/>
              <a:ahLst/>
              <a:cxnLst/>
              <a:rect l="0" t="0" r="0" b="0"/>
              <a:pathLst>
                <a:path w="136506" h="167119">
                  <a:moveTo>
                    <a:pt x="105285" y="3594"/>
                  </a:moveTo>
                  <a:lnTo>
                    <a:pt x="96484" y="862"/>
                  </a:lnTo>
                  <a:lnTo>
                    <a:pt x="88137" y="0"/>
                  </a:lnTo>
                  <a:lnTo>
                    <a:pt x="79438" y="986"/>
                  </a:lnTo>
                  <a:lnTo>
                    <a:pt x="70317" y="3352"/>
                  </a:lnTo>
                  <a:lnTo>
                    <a:pt x="60822" y="6488"/>
                  </a:lnTo>
                  <a:lnTo>
                    <a:pt x="51035" y="9979"/>
                  </a:lnTo>
                  <a:lnTo>
                    <a:pt x="41194" y="13932"/>
                  </a:lnTo>
                  <a:lnTo>
                    <a:pt x="31668" y="18862"/>
                  </a:lnTo>
                  <a:lnTo>
                    <a:pt x="22649" y="24990"/>
                  </a:lnTo>
                  <a:lnTo>
                    <a:pt x="14628" y="32240"/>
                  </a:lnTo>
                  <a:lnTo>
                    <a:pt x="8453" y="40409"/>
                  </a:lnTo>
                  <a:lnTo>
                    <a:pt x="4423" y="49269"/>
                  </a:lnTo>
                  <a:lnTo>
                    <a:pt x="2686" y="58303"/>
                  </a:lnTo>
                  <a:lnTo>
                    <a:pt x="3481" y="66749"/>
                  </a:lnTo>
                  <a:lnTo>
                    <a:pt x="6684" y="74227"/>
                  </a:lnTo>
                  <a:lnTo>
                    <a:pt x="11900" y="80397"/>
                  </a:lnTo>
                  <a:lnTo>
                    <a:pt x="18672" y="84792"/>
                  </a:lnTo>
                  <a:lnTo>
                    <a:pt x="26594" y="87343"/>
                  </a:lnTo>
                  <a:lnTo>
                    <a:pt x="35503" y="88447"/>
                  </a:lnTo>
                  <a:lnTo>
                    <a:pt x="45457" y="88748"/>
                  </a:lnTo>
                  <a:lnTo>
                    <a:pt x="56408" y="88705"/>
                  </a:lnTo>
                  <a:lnTo>
                    <a:pt x="68032" y="88716"/>
                  </a:lnTo>
                  <a:lnTo>
                    <a:pt x="79833" y="89190"/>
                  </a:lnTo>
                  <a:lnTo>
                    <a:pt x="91503" y="90304"/>
                  </a:lnTo>
                  <a:lnTo>
                    <a:pt x="102611" y="92360"/>
                  </a:lnTo>
                  <a:lnTo>
                    <a:pt x="112538" y="95868"/>
                  </a:lnTo>
                  <a:lnTo>
                    <a:pt x="121054" y="100970"/>
                  </a:lnTo>
                  <a:lnTo>
                    <a:pt x="127941" y="107497"/>
                  </a:lnTo>
                  <a:lnTo>
                    <a:pt x="132826" y="115165"/>
                  </a:lnTo>
                  <a:lnTo>
                    <a:pt x="135695" y="123682"/>
                  </a:lnTo>
                  <a:lnTo>
                    <a:pt x="136505" y="132483"/>
                  </a:lnTo>
                  <a:lnTo>
                    <a:pt x="135012" y="140770"/>
                  </a:lnTo>
                  <a:lnTo>
                    <a:pt x="131302" y="148147"/>
                  </a:lnTo>
                  <a:lnTo>
                    <a:pt x="125559" y="154418"/>
                  </a:lnTo>
                  <a:lnTo>
                    <a:pt x="117892" y="159414"/>
                  </a:lnTo>
                  <a:lnTo>
                    <a:pt x="108553" y="163177"/>
                  </a:lnTo>
                  <a:lnTo>
                    <a:pt x="97878" y="165739"/>
                  </a:lnTo>
                  <a:lnTo>
                    <a:pt x="86197" y="167026"/>
                  </a:lnTo>
                  <a:lnTo>
                    <a:pt x="73796" y="167118"/>
                  </a:lnTo>
                  <a:lnTo>
                    <a:pt x="61112" y="166181"/>
                  </a:lnTo>
                  <a:lnTo>
                    <a:pt x="47287" y="164185"/>
                  </a:lnTo>
                  <a:lnTo>
                    <a:pt x="28879" y="159837"/>
                  </a:lnTo>
                  <a:lnTo>
                    <a:pt x="0" y="1509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500920" y="521578"/>
              <a:ext cx="164035" cy="138642"/>
            </a:xfrm>
            <a:custGeom>
              <a:avLst/>
              <a:gdLst/>
              <a:ahLst/>
              <a:cxnLst/>
              <a:rect l="0" t="0" r="0" b="0"/>
              <a:pathLst>
                <a:path w="164035" h="138642">
                  <a:moveTo>
                    <a:pt x="58749" y="57489"/>
                  </a:moveTo>
                  <a:lnTo>
                    <a:pt x="61548" y="48621"/>
                  </a:lnTo>
                  <a:lnTo>
                    <a:pt x="63050" y="39634"/>
                  </a:lnTo>
                  <a:lnTo>
                    <a:pt x="63347" y="29661"/>
                  </a:lnTo>
                  <a:lnTo>
                    <a:pt x="62322" y="19545"/>
                  </a:lnTo>
                  <a:lnTo>
                    <a:pt x="59559" y="10975"/>
                  </a:lnTo>
                  <a:lnTo>
                    <a:pt x="54987" y="4787"/>
                  </a:lnTo>
                  <a:lnTo>
                    <a:pt x="48999" y="1150"/>
                  </a:lnTo>
                  <a:lnTo>
                    <a:pt x="42231" y="0"/>
                  </a:lnTo>
                  <a:lnTo>
                    <a:pt x="35135" y="1020"/>
                  </a:lnTo>
                  <a:lnTo>
                    <a:pt x="28104" y="4095"/>
                  </a:lnTo>
                  <a:lnTo>
                    <a:pt x="21545" y="9409"/>
                  </a:lnTo>
                  <a:lnTo>
                    <a:pt x="15624" y="16862"/>
                  </a:lnTo>
                  <a:lnTo>
                    <a:pt x="10481" y="26117"/>
                  </a:lnTo>
                  <a:lnTo>
                    <a:pt x="6317" y="36768"/>
                  </a:lnTo>
                  <a:lnTo>
                    <a:pt x="3147" y="48445"/>
                  </a:lnTo>
                  <a:lnTo>
                    <a:pt x="1001" y="60691"/>
                  </a:lnTo>
                  <a:lnTo>
                    <a:pt x="0" y="72977"/>
                  </a:lnTo>
                  <a:lnTo>
                    <a:pt x="108" y="85010"/>
                  </a:lnTo>
                  <a:lnTo>
                    <a:pt x="1315" y="96546"/>
                  </a:lnTo>
                  <a:lnTo>
                    <a:pt x="3719" y="107300"/>
                  </a:lnTo>
                  <a:lnTo>
                    <a:pt x="7272" y="117188"/>
                  </a:lnTo>
                  <a:lnTo>
                    <a:pt x="12114" y="125811"/>
                  </a:lnTo>
                  <a:lnTo>
                    <a:pt x="18646" y="132401"/>
                  </a:lnTo>
                  <a:lnTo>
                    <a:pt x="26923" y="136713"/>
                  </a:lnTo>
                  <a:lnTo>
                    <a:pt x="36395" y="138641"/>
                  </a:lnTo>
                  <a:lnTo>
                    <a:pt x="46129" y="137974"/>
                  </a:lnTo>
                  <a:lnTo>
                    <a:pt x="55556" y="134854"/>
                  </a:lnTo>
                  <a:lnTo>
                    <a:pt x="64323" y="129523"/>
                  </a:lnTo>
                  <a:lnTo>
                    <a:pt x="72131" y="122141"/>
                  </a:lnTo>
                  <a:lnTo>
                    <a:pt x="78925" y="112996"/>
                  </a:lnTo>
                  <a:lnTo>
                    <a:pt x="84502" y="102453"/>
                  </a:lnTo>
                  <a:lnTo>
                    <a:pt x="88434" y="90861"/>
                  </a:lnTo>
                  <a:lnTo>
                    <a:pt x="90642" y="78607"/>
                  </a:lnTo>
                  <a:lnTo>
                    <a:pt x="91541" y="69270"/>
                  </a:lnTo>
                  <a:lnTo>
                    <a:pt x="92071" y="66858"/>
                  </a:lnTo>
                  <a:lnTo>
                    <a:pt x="93058" y="69633"/>
                  </a:lnTo>
                  <a:lnTo>
                    <a:pt x="94839" y="75534"/>
                  </a:lnTo>
                  <a:lnTo>
                    <a:pt x="97637" y="83265"/>
                  </a:lnTo>
                  <a:lnTo>
                    <a:pt x="101454" y="92067"/>
                  </a:lnTo>
                  <a:lnTo>
                    <a:pt x="106308" y="101178"/>
                  </a:lnTo>
                  <a:lnTo>
                    <a:pt x="112317" y="109731"/>
                  </a:lnTo>
                  <a:lnTo>
                    <a:pt x="119425" y="117309"/>
                  </a:lnTo>
                  <a:lnTo>
                    <a:pt x="127191" y="123551"/>
                  </a:lnTo>
                  <a:lnTo>
                    <a:pt x="135739" y="128456"/>
                  </a:lnTo>
                  <a:lnTo>
                    <a:pt x="146938" y="131335"/>
                  </a:lnTo>
                  <a:lnTo>
                    <a:pt x="164034" y="1311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654425" y="520395"/>
              <a:ext cx="126343" cy="121844"/>
            </a:xfrm>
            <a:custGeom>
              <a:avLst/>
              <a:gdLst/>
              <a:ahLst/>
              <a:cxnLst/>
              <a:rect l="0" t="0" r="0" b="0"/>
              <a:pathLst>
                <a:path w="126343" h="121844">
                  <a:moveTo>
                    <a:pt x="0" y="16558"/>
                  </a:moveTo>
                  <a:lnTo>
                    <a:pt x="67" y="31227"/>
                  </a:lnTo>
                  <a:lnTo>
                    <a:pt x="707" y="45138"/>
                  </a:lnTo>
                  <a:lnTo>
                    <a:pt x="2003" y="59627"/>
                  </a:lnTo>
                  <a:lnTo>
                    <a:pt x="3865" y="74483"/>
                  </a:lnTo>
                  <a:lnTo>
                    <a:pt x="6181" y="89011"/>
                  </a:lnTo>
                  <a:lnTo>
                    <a:pt x="8850" y="102759"/>
                  </a:lnTo>
                  <a:lnTo>
                    <a:pt x="11929" y="113342"/>
                  </a:lnTo>
                  <a:lnTo>
                    <a:pt x="14838" y="117715"/>
                  </a:lnTo>
                  <a:lnTo>
                    <a:pt x="16434" y="116659"/>
                  </a:lnTo>
                  <a:lnTo>
                    <a:pt x="16617" y="111969"/>
                  </a:lnTo>
                  <a:lnTo>
                    <a:pt x="15847" y="104872"/>
                  </a:lnTo>
                  <a:lnTo>
                    <a:pt x="14742" y="95942"/>
                  </a:lnTo>
                  <a:lnTo>
                    <a:pt x="13676" y="85579"/>
                  </a:lnTo>
                  <a:lnTo>
                    <a:pt x="12797" y="74131"/>
                  </a:lnTo>
                  <a:lnTo>
                    <a:pt x="12125" y="61889"/>
                  </a:lnTo>
                  <a:lnTo>
                    <a:pt x="11648" y="49098"/>
                  </a:lnTo>
                  <a:lnTo>
                    <a:pt x="11818" y="36418"/>
                  </a:lnTo>
                  <a:lnTo>
                    <a:pt x="13521" y="24893"/>
                  </a:lnTo>
                  <a:lnTo>
                    <a:pt x="17109" y="15011"/>
                  </a:lnTo>
                  <a:lnTo>
                    <a:pt x="22299" y="7226"/>
                  </a:lnTo>
                  <a:lnTo>
                    <a:pt x="28462" y="2195"/>
                  </a:lnTo>
                  <a:lnTo>
                    <a:pt x="35125" y="0"/>
                  </a:lnTo>
                  <a:lnTo>
                    <a:pt x="42020" y="271"/>
                  </a:lnTo>
                  <a:lnTo>
                    <a:pt x="49013" y="2488"/>
                  </a:lnTo>
                  <a:lnTo>
                    <a:pt x="56044" y="6159"/>
                  </a:lnTo>
                  <a:lnTo>
                    <a:pt x="63085" y="11042"/>
                  </a:lnTo>
                  <a:lnTo>
                    <a:pt x="70126" y="17133"/>
                  </a:lnTo>
                  <a:lnTo>
                    <a:pt x="77159" y="24336"/>
                  </a:lnTo>
                  <a:lnTo>
                    <a:pt x="84019" y="32459"/>
                  </a:lnTo>
                  <a:lnTo>
                    <a:pt x="90400" y="41290"/>
                  </a:lnTo>
                  <a:lnTo>
                    <a:pt x="96172" y="50639"/>
                  </a:lnTo>
                  <a:lnTo>
                    <a:pt x="101370" y="60358"/>
                  </a:lnTo>
                  <a:lnTo>
                    <a:pt x="106096" y="70336"/>
                  </a:lnTo>
                  <a:lnTo>
                    <a:pt x="110457" y="80478"/>
                  </a:lnTo>
                  <a:lnTo>
                    <a:pt x="114400" y="90272"/>
                  </a:lnTo>
                  <a:lnTo>
                    <a:pt x="118096" y="99750"/>
                  </a:lnTo>
                  <a:lnTo>
                    <a:pt x="121872" y="109743"/>
                  </a:lnTo>
                  <a:lnTo>
                    <a:pt x="126342" y="1218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848756" y="399370"/>
              <a:ext cx="121525" cy="291879"/>
            </a:xfrm>
            <a:custGeom>
              <a:avLst/>
              <a:gdLst/>
              <a:ahLst/>
              <a:cxnLst/>
              <a:rect l="0" t="0" r="0" b="0"/>
              <a:pathLst>
                <a:path w="121525" h="291879">
                  <a:moveTo>
                    <a:pt x="68881" y="200754"/>
                  </a:moveTo>
                  <a:lnTo>
                    <a:pt x="65880" y="189153"/>
                  </a:lnTo>
                  <a:lnTo>
                    <a:pt x="62457" y="179304"/>
                  </a:lnTo>
                  <a:lnTo>
                    <a:pt x="58256" y="170317"/>
                  </a:lnTo>
                  <a:lnTo>
                    <a:pt x="53183" y="162567"/>
                  </a:lnTo>
                  <a:lnTo>
                    <a:pt x="47054" y="157133"/>
                  </a:lnTo>
                  <a:lnTo>
                    <a:pt x="39881" y="154428"/>
                  </a:lnTo>
                  <a:lnTo>
                    <a:pt x="32139" y="154398"/>
                  </a:lnTo>
                  <a:lnTo>
                    <a:pt x="24641" y="156881"/>
                  </a:lnTo>
                  <a:lnTo>
                    <a:pt x="17833" y="161523"/>
                  </a:lnTo>
                  <a:lnTo>
                    <a:pt x="11959" y="168197"/>
                  </a:lnTo>
                  <a:lnTo>
                    <a:pt x="7239" y="177086"/>
                  </a:lnTo>
                  <a:lnTo>
                    <a:pt x="3664" y="188088"/>
                  </a:lnTo>
                  <a:lnTo>
                    <a:pt x="1230" y="200540"/>
                  </a:lnTo>
                  <a:lnTo>
                    <a:pt x="30" y="213427"/>
                  </a:lnTo>
                  <a:lnTo>
                    <a:pt x="0" y="226123"/>
                  </a:lnTo>
                  <a:lnTo>
                    <a:pt x="1113" y="238239"/>
                  </a:lnTo>
                  <a:lnTo>
                    <a:pt x="3454" y="249449"/>
                  </a:lnTo>
                  <a:lnTo>
                    <a:pt x="6960" y="259684"/>
                  </a:lnTo>
                  <a:lnTo>
                    <a:pt x="11600" y="268896"/>
                  </a:lnTo>
                  <a:lnTo>
                    <a:pt x="17464" y="276953"/>
                  </a:lnTo>
                  <a:lnTo>
                    <a:pt x="24478" y="283879"/>
                  </a:lnTo>
                  <a:lnTo>
                    <a:pt x="32289" y="289194"/>
                  </a:lnTo>
                  <a:lnTo>
                    <a:pt x="40371" y="291878"/>
                  </a:lnTo>
                  <a:lnTo>
                    <a:pt x="48390" y="291604"/>
                  </a:lnTo>
                  <a:lnTo>
                    <a:pt x="56061" y="288657"/>
                  </a:lnTo>
                  <a:lnTo>
                    <a:pt x="63060" y="283556"/>
                  </a:lnTo>
                  <a:lnTo>
                    <a:pt x="69284" y="276832"/>
                  </a:lnTo>
                  <a:lnTo>
                    <a:pt x="74801" y="268931"/>
                  </a:lnTo>
                  <a:lnTo>
                    <a:pt x="79748" y="260199"/>
                  </a:lnTo>
                  <a:lnTo>
                    <a:pt x="84262" y="250887"/>
                  </a:lnTo>
                  <a:lnTo>
                    <a:pt x="88296" y="241010"/>
                  </a:lnTo>
                  <a:lnTo>
                    <a:pt x="91633" y="230388"/>
                  </a:lnTo>
                  <a:lnTo>
                    <a:pt x="94218" y="218984"/>
                  </a:lnTo>
                  <a:lnTo>
                    <a:pt x="96294" y="207052"/>
                  </a:lnTo>
                  <a:lnTo>
                    <a:pt x="98302" y="195043"/>
                  </a:lnTo>
                  <a:lnTo>
                    <a:pt x="100503" y="183214"/>
                  </a:lnTo>
                  <a:lnTo>
                    <a:pt x="102814" y="171322"/>
                  </a:lnTo>
                  <a:lnTo>
                    <a:pt x="104912" y="158738"/>
                  </a:lnTo>
                  <a:lnTo>
                    <a:pt x="106619" y="145163"/>
                  </a:lnTo>
                  <a:lnTo>
                    <a:pt x="107918" y="130774"/>
                  </a:lnTo>
                  <a:lnTo>
                    <a:pt x="108863" y="116036"/>
                  </a:lnTo>
                  <a:lnTo>
                    <a:pt x="109530" y="101267"/>
                  </a:lnTo>
                  <a:lnTo>
                    <a:pt x="109825" y="86604"/>
                  </a:lnTo>
                  <a:lnTo>
                    <a:pt x="109498" y="72080"/>
                  </a:lnTo>
                  <a:lnTo>
                    <a:pt x="108464" y="57688"/>
                  </a:lnTo>
                  <a:lnTo>
                    <a:pt x="106786" y="43566"/>
                  </a:lnTo>
                  <a:lnTo>
                    <a:pt x="104590" y="29997"/>
                  </a:lnTo>
                  <a:lnTo>
                    <a:pt x="101988" y="17119"/>
                  </a:lnTo>
                  <a:lnTo>
                    <a:pt x="98631" y="6002"/>
                  </a:lnTo>
                  <a:lnTo>
                    <a:pt x="94191" y="0"/>
                  </a:lnTo>
                  <a:lnTo>
                    <a:pt x="89706" y="1019"/>
                  </a:lnTo>
                  <a:lnTo>
                    <a:pt x="86282" y="7236"/>
                  </a:lnTo>
                  <a:lnTo>
                    <a:pt x="83942" y="17015"/>
                  </a:lnTo>
                  <a:lnTo>
                    <a:pt x="82394" y="29260"/>
                  </a:lnTo>
                  <a:lnTo>
                    <a:pt x="81384" y="43202"/>
                  </a:lnTo>
                  <a:lnTo>
                    <a:pt x="80889" y="58143"/>
                  </a:lnTo>
                  <a:lnTo>
                    <a:pt x="81098" y="73403"/>
                  </a:lnTo>
                  <a:lnTo>
                    <a:pt x="82061" y="88597"/>
                  </a:lnTo>
                  <a:lnTo>
                    <a:pt x="83694" y="103581"/>
                  </a:lnTo>
                  <a:lnTo>
                    <a:pt x="85862" y="118338"/>
                  </a:lnTo>
                  <a:lnTo>
                    <a:pt x="88434" y="132894"/>
                  </a:lnTo>
                  <a:lnTo>
                    <a:pt x="91297" y="147130"/>
                  </a:lnTo>
                  <a:lnTo>
                    <a:pt x="94364" y="160777"/>
                  </a:lnTo>
                  <a:lnTo>
                    <a:pt x="97573" y="173739"/>
                  </a:lnTo>
                  <a:lnTo>
                    <a:pt x="100879" y="186072"/>
                  </a:lnTo>
                  <a:lnTo>
                    <a:pt x="104252" y="197895"/>
                  </a:lnTo>
                  <a:lnTo>
                    <a:pt x="107667" y="209319"/>
                  </a:lnTo>
                  <a:lnTo>
                    <a:pt x="110954" y="219995"/>
                  </a:lnTo>
                  <a:lnTo>
                    <a:pt x="114131" y="230168"/>
                  </a:lnTo>
                  <a:lnTo>
                    <a:pt x="117477" y="240736"/>
                  </a:lnTo>
                  <a:lnTo>
                    <a:pt x="121524" y="2533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437649" y="968621"/>
            <a:ext cx="2689131" cy="610654"/>
            <a:chOff x="1437649" y="968621"/>
            <a:chExt cx="2689131" cy="610654"/>
          </a:xfrm>
        </p:grpSpPr>
        <p:sp>
          <p:nvSpPr>
            <p:cNvPr id="49" name="Freeform 48"/>
            <p:cNvSpPr/>
            <p:nvPr/>
          </p:nvSpPr>
          <p:spPr>
            <a:xfrm>
              <a:off x="1592516" y="989678"/>
              <a:ext cx="28873" cy="379027"/>
            </a:xfrm>
            <a:custGeom>
              <a:avLst/>
              <a:gdLst/>
              <a:ahLst/>
              <a:cxnLst/>
              <a:rect l="0" t="0" r="0" b="0"/>
              <a:pathLst>
                <a:path w="28873" h="379027">
                  <a:moveTo>
                    <a:pt x="7815" y="0"/>
                  </a:moveTo>
                  <a:lnTo>
                    <a:pt x="4948" y="9003"/>
                  </a:lnTo>
                  <a:lnTo>
                    <a:pt x="2806" y="19270"/>
                  </a:lnTo>
                  <a:lnTo>
                    <a:pt x="1208" y="31858"/>
                  </a:lnTo>
                  <a:lnTo>
                    <a:pt x="200" y="46559"/>
                  </a:lnTo>
                  <a:lnTo>
                    <a:pt x="0" y="63003"/>
                  </a:lnTo>
                  <a:lnTo>
                    <a:pt x="651" y="80794"/>
                  </a:lnTo>
                  <a:lnTo>
                    <a:pt x="1889" y="99579"/>
                  </a:lnTo>
                  <a:lnTo>
                    <a:pt x="3253" y="119074"/>
                  </a:lnTo>
                  <a:lnTo>
                    <a:pt x="4467" y="139053"/>
                  </a:lnTo>
                  <a:lnTo>
                    <a:pt x="5602" y="158871"/>
                  </a:lnTo>
                  <a:lnTo>
                    <a:pt x="6970" y="177497"/>
                  </a:lnTo>
                  <a:lnTo>
                    <a:pt x="8742" y="194476"/>
                  </a:lnTo>
                  <a:lnTo>
                    <a:pt x="10933" y="210183"/>
                  </a:lnTo>
                  <a:lnTo>
                    <a:pt x="13483" y="225500"/>
                  </a:lnTo>
                  <a:lnTo>
                    <a:pt x="16307" y="240993"/>
                  </a:lnTo>
                  <a:lnTo>
                    <a:pt x="19171" y="256707"/>
                  </a:lnTo>
                  <a:lnTo>
                    <a:pt x="21706" y="272352"/>
                  </a:lnTo>
                  <a:lnTo>
                    <a:pt x="23741" y="287731"/>
                  </a:lnTo>
                  <a:lnTo>
                    <a:pt x="25278" y="302775"/>
                  </a:lnTo>
                  <a:lnTo>
                    <a:pt x="26559" y="319260"/>
                  </a:lnTo>
                  <a:lnTo>
                    <a:pt x="27692" y="341985"/>
                  </a:lnTo>
                  <a:lnTo>
                    <a:pt x="28872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37649" y="1000207"/>
              <a:ext cx="152155" cy="247511"/>
            </a:xfrm>
            <a:custGeom>
              <a:avLst/>
              <a:gdLst/>
              <a:ahLst/>
              <a:cxnLst/>
              <a:rect l="0" t="0" r="0" b="0"/>
              <a:pathLst>
                <a:path w="152155" h="247511">
                  <a:moveTo>
                    <a:pt x="152154" y="157927"/>
                  </a:moveTo>
                  <a:lnTo>
                    <a:pt x="143352" y="160928"/>
                  </a:lnTo>
                  <a:lnTo>
                    <a:pt x="135006" y="164350"/>
                  </a:lnTo>
                  <a:lnTo>
                    <a:pt x="126312" y="168547"/>
                  </a:lnTo>
                  <a:lnTo>
                    <a:pt x="117364" y="173447"/>
                  </a:lnTo>
                  <a:lnTo>
                    <a:pt x="108517" y="178928"/>
                  </a:lnTo>
                  <a:lnTo>
                    <a:pt x="99978" y="184859"/>
                  </a:lnTo>
                  <a:lnTo>
                    <a:pt x="91789" y="191120"/>
                  </a:lnTo>
                  <a:lnTo>
                    <a:pt x="83912" y="197619"/>
                  </a:lnTo>
                  <a:lnTo>
                    <a:pt x="76277" y="204283"/>
                  </a:lnTo>
                  <a:lnTo>
                    <a:pt x="68658" y="211062"/>
                  </a:lnTo>
                  <a:lnTo>
                    <a:pt x="60697" y="217918"/>
                  </a:lnTo>
                  <a:lnTo>
                    <a:pt x="52224" y="224824"/>
                  </a:lnTo>
                  <a:lnTo>
                    <a:pt x="43243" y="231597"/>
                  </a:lnTo>
                  <a:lnTo>
                    <a:pt x="33836" y="237919"/>
                  </a:lnTo>
                  <a:lnTo>
                    <a:pt x="24107" y="243618"/>
                  </a:lnTo>
                  <a:lnTo>
                    <a:pt x="14463" y="247510"/>
                  </a:lnTo>
                  <a:lnTo>
                    <a:pt x="6506" y="246697"/>
                  </a:lnTo>
                  <a:lnTo>
                    <a:pt x="1811" y="240402"/>
                  </a:lnTo>
                  <a:lnTo>
                    <a:pt x="0" y="230718"/>
                  </a:lnTo>
                  <a:lnTo>
                    <a:pt x="155" y="218802"/>
                  </a:lnTo>
                  <a:lnTo>
                    <a:pt x="1552" y="205256"/>
                  </a:lnTo>
                  <a:lnTo>
                    <a:pt x="3716" y="190511"/>
                  </a:lnTo>
                  <a:lnTo>
                    <a:pt x="6193" y="174902"/>
                  </a:lnTo>
                  <a:lnTo>
                    <a:pt x="8499" y="158681"/>
                  </a:lnTo>
                  <a:lnTo>
                    <a:pt x="10398" y="142040"/>
                  </a:lnTo>
                  <a:lnTo>
                    <a:pt x="12017" y="125275"/>
                  </a:lnTo>
                  <a:lnTo>
                    <a:pt x="13723" y="108786"/>
                  </a:lnTo>
                  <a:lnTo>
                    <a:pt x="15722" y="92773"/>
                  </a:lnTo>
                  <a:lnTo>
                    <a:pt x="17908" y="77269"/>
                  </a:lnTo>
                  <a:lnTo>
                    <a:pt x="20152" y="60411"/>
                  </a:lnTo>
                  <a:lnTo>
                    <a:pt x="22655" y="37366"/>
                  </a:lnTo>
                  <a:lnTo>
                    <a:pt x="258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000414" y="1168663"/>
              <a:ext cx="115814" cy="160127"/>
            </a:xfrm>
            <a:custGeom>
              <a:avLst/>
              <a:gdLst/>
              <a:ahLst/>
              <a:cxnLst/>
              <a:rect l="0" t="0" r="0" b="0"/>
              <a:pathLst>
                <a:path w="115814" h="160127">
                  <a:moveTo>
                    <a:pt x="0" y="84228"/>
                  </a:moveTo>
                  <a:lnTo>
                    <a:pt x="67" y="95896"/>
                  </a:lnTo>
                  <a:lnTo>
                    <a:pt x="707" y="106385"/>
                  </a:lnTo>
                  <a:lnTo>
                    <a:pt x="2004" y="116691"/>
                  </a:lnTo>
                  <a:lnTo>
                    <a:pt x="3864" y="127165"/>
                  </a:lnTo>
                  <a:lnTo>
                    <a:pt x="6180" y="138157"/>
                  </a:lnTo>
                  <a:lnTo>
                    <a:pt x="8849" y="149702"/>
                  </a:lnTo>
                  <a:lnTo>
                    <a:pt x="11847" y="158341"/>
                  </a:lnTo>
                  <a:lnTo>
                    <a:pt x="14447" y="160126"/>
                  </a:lnTo>
                  <a:lnTo>
                    <a:pt x="15512" y="156920"/>
                  </a:lnTo>
                  <a:lnTo>
                    <a:pt x="15274" y="150591"/>
                  </a:lnTo>
                  <a:lnTo>
                    <a:pt x="14454" y="142065"/>
                  </a:lnTo>
                  <a:lnTo>
                    <a:pt x="13539" y="131921"/>
                  </a:lnTo>
                  <a:lnTo>
                    <a:pt x="12904" y="120763"/>
                  </a:lnTo>
                  <a:lnTo>
                    <a:pt x="12916" y="109235"/>
                  </a:lnTo>
                  <a:lnTo>
                    <a:pt x="13701" y="97725"/>
                  </a:lnTo>
                  <a:lnTo>
                    <a:pt x="15360" y="86546"/>
                  </a:lnTo>
                  <a:lnTo>
                    <a:pt x="18067" y="76034"/>
                  </a:lnTo>
                  <a:lnTo>
                    <a:pt x="21811" y="66296"/>
                  </a:lnTo>
                  <a:lnTo>
                    <a:pt x="26442" y="57264"/>
                  </a:lnTo>
                  <a:lnTo>
                    <a:pt x="31766" y="48803"/>
                  </a:lnTo>
                  <a:lnTo>
                    <a:pt x="37610" y="40777"/>
                  </a:lnTo>
                  <a:lnTo>
                    <a:pt x="43989" y="33232"/>
                  </a:lnTo>
                  <a:lnTo>
                    <a:pt x="51103" y="26383"/>
                  </a:lnTo>
                  <a:lnTo>
                    <a:pt x="58995" y="20297"/>
                  </a:lnTo>
                  <a:lnTo>
                    <a:pt x="67504" y="15041"/>
                  </a:lnTo>
                  <a:lnTo>
                    <a:pt x="77385" y="10246"/>
                  </a:lnTo>
                  <a:lnTo>
                    <a:pt x="91743" y="549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79398" y="1210777"/>
              <a:ext cx="31587" cy="136871"/>
            </a:xfrm>
            <a:custGeom>
              <a:avLst/>
              <a:gdLst/>
              <a:ahLst/>
              <a:cxnLst/>
              <a:rect l="0" t="0" r="0" b="0"/>
              <a:pathLst>
                <a:path w="31587" h="136871">
                  <a:moveTo>
                    <a:pt x="1" y="0"/>
                  </a:moveTo>
                  <a:lnTo>
                    <a:pt x="1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84" y="70256"/>
                  </a:lnTo>
                  <a:lnTo>
                    <a:pt x="4082" y="81610"/>
                  </a:lnTo>
                  <a:lnTo>
                    <a:pt x="7027" y="92230"/>
                  </a:lnTo>
                  <a:lnTo>
                    <a:pt x="10927" y="102026"/>
                  </a:lnTo>
                  <a:lnTo>
                    <a:pt x="15345" y="110785"/>
                  </a:lnTo>
                  <a:lnTo>
                    <a:pt x="19927" y="118931"/>
                  </a:lnTo>
                  <a:lnTo>
                    <a:pt x="25074" y="127180"/>
                  </a:lnTo>
                  <a:lnTo>
                    <a:pt x="31586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89927" y="1084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74155" y="1198703"/>
              <a:ext cx="174793" cy="380572"/>
            </a:xfrm>
            <a:custGeom>
              <a:avLst/>
              <a:gdLst/>
              <a:ahLst/>
              <a:cxnLst/>
              <a:rect l="0" t="0" r="0" b="0"/>
              <a:pathLst>
                <a:path w="174793" h="380572">
                  <a:moveTo>
                    <a:pt x="136871" y="54188"/>
                  </a:moveTo>
                  <a:lnTo>
                    <a:pt x="133869" y="45386"/>
                  </a:lnTo>
                  <a:lnTo>
                    <a:pt x="130447" y="37040"/>
                  </a:lnTo>
                  <a:lnTo>
                    <a:pt x="126242" y="28355"/>
                  </a:lnTo>
                  <a:lnTo>
                    <a:pt x="120996" y="19752"/>
                  </a:lnTo>
                  <a:lnTo>
                    <a:pt x="114218" y="12202"/>
                  </a:lnTo>
                  <a:lnTo>
                    <a:pt x="105791" y="6179"/>
                  </a:lnTo>
                  <a:lnTo>
                    <a:pt x="96223" y="1987"/>
                  </a:lnTo>
                  <a:lnTo>
                    <a:pt x="86428" y="0"/>
                  </a:lnTo>
                  <a:lnTo>
                    <a:pt x="76963" y="192"/>
                  </a:lnTo>
                  <a:lnTo>
                    <a:pt x="68172" y="2407"/>
                  </a:lnTo>
                  <a:lnTo>
                    <a:pt x="60348" y="6544"/>
                  </a:lnTo>
                  <a:lnTo>
                    <a:pt x="53539" y="12362"/>
                  </a:lnTo>
                  <a:lnTo>
                    <a:pt x="47782" y="19689"/>
                  </a:lnTo>
                  <a:lnTo>
                    <a:pt x="43197" y="28500"/>
                  </a:lnTo>
                  <a:lnTo>
                    <a:pt x="39747" y="38638"/>
                  </a:lnTo>
                  <a:lnTo>
                    <a:pt x="37580" y="49528"/>
                  </a:lnTo>
                  <a:lnTo>
                    <a:pt x="37098" y="60297"/>
                  </a:lnTo>
                  <a:lnTo>
                    <a:pt x="38372" y="70457"/>
                  </a:lnTo>
                  <a:lnTo>
                    <a:pt x="41346" y="79734"/>
                  </a:lnTo>
                  <a:lnTo>
                    <a:pt x="46008" y="87894"/>
                  </a:lnTo>
                  <a:lnTo>
                    <a:pt x="52181" y="94927"/>
                  </a:lnTo>
                  <a:lnTo>
                    <a:pt x="59579" y="100667"/>
                  </a:lnTo>
                  <a:lnTo>
                    <a:pt x="67906" y="104708"/>
                  </a:lnTo>
                  <a:lnTo>
                    <a:pt x="76907" y="106975"/>
                  </a:lnTo>
                  <a:lnTo>
                    <a:pt x="86219" y="107364"/>
                  </a:lnTo>
                  <a:lnTo>
                    <a:pt x="95389" y="105581"/>
                  </a:lnTo>
                  <a:lnTo>
                    <a:pt x="104181" y="101677"/>
                  </a:lnTo>
                  <a:lnTo>
                    <a:pt x="112388" y="95972"/>
                  </a:lnTo>
                  <a:lnTo>
                    <a:pt x="119754" y="88863"/>
                  </a:lnTo>
                  <a:lnTo>
                    <a:pt x="126237" y="80789"/>
                  </a:lnTo>
                  <a:lnTo>
                    <a:pt x="132255" y="74608"/>
                  </a:lnTo>
                  <a:lnTo>
                    <a:pt x="137778" y="73665"/>
                  </a:lnTo>
                  <a:lnTo>
                    <a:pt x="142162" y="76983"/>
                  </a:lnTo>
                  <a:lnTo>
                    <a:pt x="145748" y="83036"/>
                  </a:lnTo>
                  <a:lnTo>
                    <a:pt x="148989" y="90770"/>
                  </a:lnTo>
                  <a:lnTo>
                    <a:pt x="152146" y="99534"/>
                  </a:lnTo>
                  <a:lnTo>
                    <a:pt x="155331" y="108945"/>
                  </a:lnTo>
                  <a:lnTo>
                    <a:pt x="158580" y="119093"/>
                  </a:lnTo>
                  <a:lnTo>
                    <a:pt x="161894" y="130447"/>
                  </a:lnTo>
                  <a:lnTo>
                    <a:pt x="165257" y="143169"/>
                  </a:lnTo>
                  <a:lnTo>
                    <a:pt x="168494" y="156973"/>
                  </a:lnTo>
                  <a:lnTo>
                    <a:pt x="171286" y="171312"/>
                  </a:lnTo>
                  <a:lnTo>
                    <a:pt x="173486" y="185806"/>
                  </a:lnTo>
                  <a:lnTo>
                    <a:pt x="174792" y="200115"/>
                  </a:lnTo>
                  <a:lnTo>
                    <a:pt x="174686" y="213868"/>
                  </a:lnTo>
                  <a:lnTo>
                    <a:pt x="173019" y="226925"/>
                  </a:lnTo>
                  <a:lnTo>
                    <a:pt x="169949" y="239167"/>
                  </a:lnTo>
                  <a:lnTo>
                    <a:pt x="165754" y="250402"/>
                  </a:lnTo>
                  <a:lnTo>
                    <a:pt x="160704" y="260630"/>
                  </a:lnTo>
                  <a:lnTo>
                    <a:pt x="154705" y="269993"/>
                  </a:lnTo>
                  <a:lnTo>
                    <a:pt x="147323" y="278676"/>
                  </a:lnTo>
                  <a:lnTo>
                    <a:pt x="138436" y="286851"/>
                  </a:lnTo>
                  <a:lnTo>
                    <a:pt x="128367" y="294496"/>
                  </a:lnTo>
                  <a:lnTo>
                    <a:pt x="117691" y="301411"/>
                  </a:lnTo>
                  <a:lnTo>
                    <a:pt x="106807" y="307551"/>
                  </a:lnTo>
                  <a:lnTo>
                    <a:pt x="95906" y="313166"/>
                  </a:lnTo>
                  <a:lnTo>
                    <a:pt x="85062" y="318704"/>
                  </a:lnTo>
                  <a:lnTo>
                    <a:pt x="74293" y="324433"/>
                  </a:lnTo>
                  <a:lnTo>
                    <a:pt x="63757" y="330435"/>
                  </a:lnTo>
                  <a:lnTo>
                    <a:pt x="53749" y="336696"/>
                  </a:lnTo>
                  <a:lnTo>
                    <a:pt x="44388" y="343166"/>
                  </a:lnTo>
                  <a:lnTo>
                    <a:pt x="35740" y="349683"/>
                  </a:lnTo>
                  <a:lnTo>
                    <a:pt x="26941" y="356727"/>
                  </a:lnTo>
                  <a:lnTo>
                    <a:pt x="16104" y="366036"/>
                  </a:lnTo>
                  <a:lnTo>
                    <a:pt x="0" y="3805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63668" y="1031792"/>
              <a:ext cx="189514" cy="284271"/>
            </a:xfrm>
            <a:custGeom>
              <a:avLst/>
              <a:gdLst/>
              <a:ahLst/>
              <a:cxnLst/>
              <a:rect l="0" t="0" r="0" b="0"/>
              <a:pathLst>
                <a:path w="189514" h="284271">
                  <a:moveTo>
                    <a:pt x="0" y="0"/>
                  </a:moveTo>
                  <a:lnTo>
                    <a:pt x="134" y="14602"/>
                  </a:lnTo>
                  <a:lnTo>
                    <a:pt x="1414" y="27873"/>
                  </a:lnTo>
                  <a:lnTo>
                    <a:pt x="4003" y="41074"/>
                  </a:lnTo>
                  <a:lnTo>
                    <a:pt x="7550" y="54416"/>
                  </a:lnTo>
                  <a:lnTo>
                    <a:pt x="11534" y="67925"/>
                  </a:lnTo>
                  <a:lnTo>
                    <a:pt x="15609" y="81578"/>
                  </a:lnTo>
                  <a:lnTo>
                    <a:pt x="19458" y="95345"/>
                  </a:lnTo>
                  <a:lnTo>
                    <a:pt x="22728" y="109194"/>
                  </a:lnTo>
                  <a:lnTo>
                    <a:pt x="25294" y="123102"/>
                  </a:lnTo>
                  <a:lnTo>
                    <a:pt x="27371" y="137052"/>
                  </a:lnTo>
                  <a:lnTo>
                    <a:pt x="29387" y="151031"/>
                  </a:lnTo>
                  <a:lnTo>
                    <a:pt x="31596" y="165029"/>
                  </a:lnTo>
                  <a:lnTo>
                    <a:pt x="33913" y="179040"/>
                  </a:lnTo>
                  <a:lnTo>
                    <a:pt x="36017" y="193059"/>
                  </a:lnTo>
                  <a:lnTo>
                    <a:pt x="37733" y="207081"/>
                  </a:lnTo>
                  <a:lnTo>
                    <a:pt x="39207" y="220938"/>
                  </a:lnTo>
                  <a:lnTo>
                    <a:pt x="40804" y="234322"/>
                  </a:lnTo>
                  <a:lnTo>
                    <a:pt x="42712" y="247033"/>
                  </a:lnTo>
                  <a:lnTo>
                    <a:pt x="44336" y="256647"/>
                  </a:lnTo>
                  <a:lnTo>
                    <a:pt x="45219" y="260132"/>
                  </a:lnTo>
                  <a:lnTo>
                    <a:pt x="46150" y="258508"/>
                  </a:lnTo>
                  <a:lnTo>
                    <a:pt x="47532" y="253360"/>
                  </a:lnTo>
                  <a:lnTo>
                    <a:pt x="49426" y="245655"/>
                  </a:lnTo>
                  <a:lnTo>
                    <a:pt x="51766" y="236069"/>
                  </a:lnTo>
                  <a:lnTo>
                    <a:pt x="54618" y="225287"/>
                  </a:lnTo>
                  <a:lnTo>
                    <a:pt x="58199" y="214012"/>
                  </a:lnTo>
                  <a:lnTo>
                    <a:pt x="62571" y="202675"/>
                  </a:lnTo>
                  <a:lnTo>
                    <a:pt x="67809" y="191782"/>
                  </a:lnTo>
                  <a:lnTo>
                    <a:pt x="74080" y="181994"/>
                  </a:lnTo>
                  <a:lnTo>
                    <a:pt x="81376" y="173573"/>
                  </a:lnTo>
                  <a:lnTo>
                    <a:pt x="89547" y="166919"/>
                  </a:lnTo>
                  <a:lnTo>
                    <a:pt x="98402" y="162722"/>
                  </a:lnTo>
                  <a:lnTo>
                    <a:pt x="107759" y="161122"/>
                  </a:lnTo>
                  <a:lnTo>
                    <a:pt x="117313" y="161809"/>
                  </a:lnTo>
                  <a:lnTo>
                    <a:pt x="126646" y="164312"/>
                  </a:lnTo>
                  <a:lnTo>
                    <a:pt x="135546" y="168180"/>
                  </a:lnTo>
                  <a:lnTo>
                    <a:pt x="143826" y="173196"/>
                  </a:lnTo>
                  <a:lnTo>
                    <a:pt x="151241" y="179377"/>
                  </a:lnTo>
                  <a:lnTo>
                    <a:pt x="157748" y="186641"/>
                  </a:lnTo>
                  <a:lnTo>
                    <a:pt x="163457" y="194804"/>
                  </a:lnTo>
                  <a:lnTo>
                    <a:pt x="168534" y="203662"/>
                  </a:lnTo>
                  <a:lnTo>
                    <a:pt x="173134" y="213029"/>
                  </a:lnTo>
                  <a:lnTo>
                    <a:pt x="177239" y="222883"/>
                  </a:lnTo>
                  <a:lnTo>
                    <a:pt x="181062" y="234631"/>
                  </a:lnTo>
                  <a:lnTo>
                    <a:pt x="184943" y="252658"/>
                  </a:lnTo>
                  <a:lnTo>
                    <a:pt x="189513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747937" y="1021264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6"/>
                  </a:lnTo>
                  <a:lnTo>
                    <a:pt x="178" y="50487"/>
                  </a:lnTo>
                  <a:lnTo>
                    <a:pt x="826" y="65463"/>
                  </a:lnTo>
                  <a:lnTo>
                    <a:pt x="2075" y="81181"/>
                  </a:lnTo>
                  <a:lnTo>
                    <a:pt x="3727" y="97284"/>
                  </a:lnTo>
                  <a:lnTo>
                    <a:pt x="5376" y="113308"/>
                  </a:lnTo>
                  <a:lnTo>
                    <a:pt x="6779" y="129006"/>
                  </a:lnTo>
                  <a:lnTo>
                    <a:pt x="7871" y="144323"/>
                  </a:lnTo>
                  <a:lnTo>
                    <a:pt x="8679" y="159301"/>
                  </a:lnTo>
                  <a:lnTo>
                    <a:pt x="9258" y="174009"/>
                  </a:lnTo>
                  <a:lnTo>
                    <a:pt x="9663" y="188515"/>
                  </a:lnTo>
                  <a:lnTo>
                    <a:pt x="9942" y="202875"/>
                  </a:lnTo>
                  <a:lnTo>
                    <a:pt x="10133" y="217124"/>
                  </a:lnTo>
                  <a:lnTo>
                    <a:pt x="10263" y="231073"/>
                  </a:lnTo>
                  <a:lnTo>
                    <a:pt x="10365" y="245893"/>
                  </a:lnTo>
                  <a:lnTo>
                    <a:pt x="10448" y="265123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674238" y="1116020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56788" y="10462"/>
                  </a:lnTo>
                  <a:lnTo>
                    <a:pt x="146299" y="9821"/>
                  </a:lnTo>
                  <a:lnTo>
                    <a:pt x="135993" y="8529"/>
                  </a:lnTo>
                  <a:lnTo>
                    <a:pt x="125519" y="6843"/>
                  </a:lnTo>
                  <a:lnTo>
                    <a:pt x="114527" y="5174"/>
                  </a:lnTo>
                  <a:lnTo>
                    <a:pt x="102884" y="3761"/>
                  </a:lnTo>
                  <a:lnTo>
                    <a:pt x="90630" y="2663"/>
                  </a:lnTo>
                  <a:lnTo>
                    <a:pt x="77875" y="1853"/>
                  </a:lnTo>
                  <a:lnTo>
                    <a:pt x="64753" y="1273"/>
                  </a:lnTo>
                  <a:lnTo>
                    <a:pt x="51782" y="867"/>
                  </a:lnTo>
                  <a:lnTo>
                    <a:pt x="38477" y="542"/>
                  </a:lnTo>
                  <a:lnTo>
                    <a:pt x="22555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124660" y="1131562"/>
              <a:ext cx="181289" cy="157044"/>
            </a:xfrm>
            <a:custGeom>
              <a:avLst/>
              <a:gdLst/>
              <a:ahLst/>
              <a:cxnLst/>
              <a:rect l="0" t="0" r="0" b="0"/>
              <a:pathLst>
                <a:path w="181289" h="157044">
                  <a:moveTo>
                    <a:pt x="76003" y="68686"/>
                  </a:moveTo>
                  <a:lnTo>
                    <a:pt x="75936" y="54151"/>
                  </a:lnTo>
                  <a:lnTo>
                    <a:pt x="75296" y="41521"/>
                  </a:lnTo>
                  <a:lnTo>
                    <a:pt x="73990" y="29634"/>
                  </a:lnTo>
                  <a:lnTo>
                    <a:pt x="71785" y="18844"/>
                  </a:lnTo>
                  <a:lnTo>
                    <a:pt x="68172" y="10245"/>
                  </a:lnTo>
                  <a:lnTo>
                    <a:pt x="63003" y="4275"/>
                  </a:lnTo>
                  <a:lnTo>
                    <a:pt x="56601" y="907"/>
                  </a:lnTo>
                  <a:lnTo>
                    <a:pt x="49549" y="0"/>
                  </a:lnTo>
                  <a:lnTo>
                    <a:pt x="42260" y="1208"/>
                  </a:lnTo>
                  <a:lnTo>
                    <a:pt x="35098" y="4254"/>
                  </a:lnTo>
                  <a:lnTo>
                    <a:pt x="28449" y="9023"/>
                  </a:lnTo>
                  <a:lnTo>
                    <a:pt x="22465" y="15301"/>
                  </a:lnTo>
                  <a:lnTo>
                    <a:pt x="17109" y="22952"/>
                  </a:lnTo>
                  <a:lnTo>
                    <a:pt x="12271" y="31990"/>
                  </a:lnTo>
                  <a:lnTo>
                    <a:pt x="7835" y="42288"/>
                  </a:lnTo>
                  <a:lnTo>
                    <a:pt x="4024" y="53457"/>
                  </a:lnTo>
                  <a:lnTo>
                    <a:pt x="1367" y="64946"/>
                  </a:lnTo>
                  <a:lnTo>
                    <a:pt x="63" y="76412"/>
                  </a:lnTo>
                  <a:lnTo>
                    <a:pt x="0" y="87721"/>
                  </a:lnTo>
                  <a:lnTo>
                    <a:pt x="946" y="98847"/>
                  </a:lnTo>
                  <a:lnTo>
                    <a:pt x="2661" y="109808"/>
                  </a:lnTo>
                  <a:lnTo>
                    <a:pt x="5099" y="120474"/>
                  </a:lnTo>
                  <a:lnTo>
                    <a:pt x="8406" y="130571"/>
                  </a:lnTo>
                  <a:lnTo>
                    <a:pt x="12595" y="139977"/>
                  </a:lnTo>
                  <a:lnTo>
                    <a:pt x="17711" y="148090"/>
                  </a:lnTo>
                  <a:lnTo>
                    <a:pt x="23902" y="153798"/>
                  </a:lnTo>
                  <a:lnTo>
                    <a:pt x="31140" y="156704"/>
                  </a:lnTo>
                  <a:lnTo>
                    <a:pt x="39101" y="157043"/>
                  </a:lnTo>
                  <a:lnTo>
                    <a:pt x="47284" y="155302"/>
                  </a:lnTo>
                  <a:lnTo>
                    <a:pt x="55373" y="151982"/>
                  </a:lnTo>
                  <a:lnTo>
                    <a:pt x="63091" y="147350"/>
                  </a:lnTo>
                  <a:lnTo>
                    <a:pt x="70120" y="141435"/>
                  </a:lnTo>
                  <a:lnTo>
                    <a:pt x="76364" y="134353"/>
                  </a:lnTo>
                  <a:lnTo>
                    <a:pt x="81895" y="126313"/>
                  </a:lnTo>
                  <a:lnTo>
                    <a:pt x="86852" y="117539"/>
                  </a:lnTo>
                  <a:lnTo>
                    <a:pt x="91391" y="108260"/>
                  </a:lnTo>
                  <a:lnTo>
                    <a:pt x="96138" y="99828"/>
                  </a:lnTo>
                  <a:lnTo>
                    <a:pt x="101938" y="95363"/>
                  </a:lnTo>
                  <a:lnTo>
                    <a:pt x="108412" y="95866"/>
                  </a:lnTo>
                  <a:lnTo>
                    <a:pt x="114768" y="99214"/>
                  </a:lnTo>
                  <a:lnTo>
                    <a:pt x="121011" y="104047"/>
                  </a:lnTo>
                  <a:lnTo>
                    <a:pt x="127300" y="109716"/>
                  </a:lnTo>
                  <a:lnTo>
                    <a:pt x="133716" y="115874"/>
                  </a:lnTo>
                  <a:lnTo>
                    <a:pt x="140355" y="122026"/>
                  </a:lnTo>
                  <a:lnTo>
                    <a:pt x="148220" y="128062"/>
                  </a:lnTo>
                  <a:lnTo>
                    <a:pt x="160238" y="134509"/>
                  </a:lnTo>
                  <a:lnTo>
                    <a:pt x="181288" y="1423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327005" y="1129720"/>
              <a:ext cx="115814" cy="123172"/>
            </a:xfrm>
            <a:custGeom>
              <a:avLst/>
              <a:gdLst/>
              <a:ahLst/>
              <a:cxnLst/>
              <a:rect l="0" t="0" r="0" b="0"/>
              <a:pathLst>
                <a:path w="115814" h="123172">
                  <a:moveTo>
                    <a:pt x="0" y="49471"/>
                  </a:moveTo>
                  <a:lnTo>
                    <a:pt x="0" y="61206"/>
                  </a:lnTo>
                  <a:lnTo>
                    <a:pt x="0" y="72335"/>
                  </a:lnTo>
                  <a:lnTo>
                    <a:pt x="0" y="83826"/>
                  </a:lnTo>
                  <a:lnTo>
                    <a:pt x="0" y="92009"/>
                  </a:lnTo>
                  <a:lnTo>
                    <a:pt x="0" y="92369"/>
                  </a:lnTo>
                  <a:lnTo>
                    <a:pt x="5" y="86576"/>
                  </a:lnTo>
                  <a:lnTo>
                    <a:pt x="177" y="77058"/>
                  </a:lnTo>
                  <a:lnTo>
                    <a:pt x="825" y="65849"/>
                  </a:lnTo>
                  <a:lnTo>
                    <a:pt x="2084" y="54133"/>
                  </a:lnTo>
                  <a:lnTo>
                    <a:pt x="4082" y="42602"/>
                  </a:lnTo>
                  <a:lnTo>
                    <a:pt x="7027" y="31748"/>
                  </a:lnTo>
                  <a:lnTo>
                    <a:pt x="10941" y="21743"/>
                  </a:lnTo>
                  <a:lnTo>
                    <a:pt x="15857" y="13016"/>
                  </a:lnTo>
                  <a:lnTo>
                    <a:pt x="21906" y="6344"/>
                  </a:lnTo>
                  <a:lnTo>
                    <a:pt x="29045" y="1972"/>
                  </a:lnTo>
                  <a:lnTo>
                    <a:pt x="36940" y="0"/>
                  </a:lnTo>
                  <a:lnTo>
                    <a:pt x="45076" y="637"/>
                  </a:lnTo>
                  <a:lnTo>
                    <a:pt x="53138" y="3732"/>
                  </a:lnTo>
                  <a:lnTo>
                    <a:pt x="61007" y="8875"/>
                  </a:lnTo>
                  <a:lnTo>
                    <a:pt x="68671" y="15599"/>
                  </a:lnTo>
                  <a:lnTo>
                    <a:pt x="76154" y="23484"/>
                  </a:lnTo>
                  <a:lnTo>
                    <a:pt x="83331" y="32197"/>
                  </a:lnTo>
                  <a:lnTo>
                    <a:pt x="89932" y="41490"/>
                  </a:lnTo>
                  <a:lnTo>
                    <a:pt x="95852" y="51182"/>
                  </a:lnTo>
                  <a:lnTo>
                    <a:pt x="100996" y="61269"/>
                  </a:lnTo>
                  <a:lnTo>
                    <a:pt x="105704" y="73207"/>
                  </a:lnTo>
                  <a:lnTo>
                    <a:pt x="110389" y="91395"/>
                  </a:lnTo>
                  <a:lnTo>
                    <a:pt x="115813" y="12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463875" y="1138829"/>
              <a:ext cx="161170" cy="335161"/>
            </a:xfrm>
            <a:custGeom>
              <a:avLst/>
              <a:gdLst/>
              <a:ahLst/>
              <a:cxnLst/>
              <a:rect l="0" t="0" r="0" b="0"/>
              <a:pathLst>
                <a:path w="161170" h="335161">
                  <a:moveTo>
                    <a:pt x="115814" y="82476"/>
                  </a:moveTo>
                  <a:lnTo>
                    <a:pt x="121547" y="76475"/>
                  </a:lnTo>
                  <a:lnTo>
                    <a:pt x="125831" y="69630"/>
                  </a:lnTo>
                  <a:lnTo>
                    <a:pt x="129028" y="61247"/>
                  </a:lnTo>
                  <a:lnTo>
                    <a:pt x="131043" y="51792"/>
                  </a:lnTo>
                  <a:lnTo>
                    <a:pt x="131444" y="42126"/>
                  </a:lnTo>
                  <a:lnTo>
                    <a:pt x="130128" y="32776"/>
                  </a:lnTo>
                  <a:lnTo>
                    <a:pt x="127133" y="24077"/>
                  </a:lnTo>
                  <a:lnTo>
                    <a:pt x="122460" y="16321"/>
                  </a:lnTo>
                  <a:lnTo>
                    <a:pt x="116282" y="9572"/>
                  </a:lnTo>
                  <a:lnTo>
                    <a:pt x="108881" y="4195"/>
                  </a:lnTo>
                  <a:lnTo>
                    <a:pt x="100552" y="932"/>
                  </a:lnTo>
                  <a:lnTo>
                    <a:pt x="91555" y="0"/>
                  </a:lnTo>
                  <a:lnTo>
                    <a:pt x="82415" y="1323"/>
                  </a:lnTo>
                  <a:lnTo>
                    <a:pt x="73893" y="4793"/>
                  </a:lnTo>
                  <a:lnTo>
                    <a:pt x="66350" y="10126"/>
                  </a:lnTo>
                  <a:lnTo>
                    <a:pt x="59796" y="16942"/>
                  </a:lnTo>
                  <a:lnTo>
                    <a:pt x="54078" y="24870"/>
                  </a:lnTo>
                  <a:lnTo>
                    <a:pt x="49020" y="33608"/>
                  </a:lnTo>
                  <a:lnTo>
                    <a:pt x="44944" y="43083"/>
                  </a:lnTo>
                  <a:lnTo>
                    <a:pt x="42635" y="53426"/>
                  </a:lnTo>
                  <a:lnTo>
                    <a:pt x="42382" y="64632"/>
                  </a:lnTo>
                  <a:lnTo>
                    <a:pt x="44179" y="76088"/>
                  </a:lnTo>
                  <a:lnTo>
                    <a:pt x="47976" y="86714"/>
                  </a:lnTo>
                  <a:lnTo>
                    <a:pt x="53532" y="95955"/>
                  </a:lnTo>
                  <a:lnTo>
                    <a:pt x="60498" y="103293"/>
                  </a:lnTo>
                  <a:lnTo>
                    <a:pt x="68529" y="108015"/>
                  </a:lnTo>
                  <a:lnTo>
                    <a:pt x="77322" y="109994"/>
                  </a:lnTo>
                  <a:lnTo>
                    <a:pt x="86323" y="109407"/>
                  </a:lnTo>
                  <a:lnTo>
                    <a:pt x="94753" y="106446"/>
                  </a:lnTo>
                  <a:lnTo>
                    <a:pt x="102233" y="101461"/>
                  </a:lnTo>
                  <a:lnTo>
                    <a:pt x="108746" y="94882"/>
                  </a:lnTo>
                  <a:lnTo>
                    <a:pt x="114436" y="87113"/>
                  </a:lnTo>
                  <a:lnTo>
                    <a:pt x="119503" y="78521"/>
                  </a:lnTo>
                  <a:lnTo>
                    <a:pt x="124625" y="70581"/>
                  </a:lnTo>
                  <a:lnTo>
                    <a:pt x="130365" y="66981"/>
                  </a:lnTo>
                  <a:lnTo>
                    <a:pt x="135738" y="69663"/>
                  </a:lnTo>
                  <a:lnTo>
                    <a:pt x="139715" y="76905"/>
                  </a:lnTo>
                  <a:lnTo>
                    <a:pt x="142551" y="86954"/>
                  </a:lnTo>
                  <a:lnTo>
                    <a:pt x="144938" y="98266"/>
                  </a:lnTo>
                  <a:lnTo>
                    <a:pt x="147321" y="109929"/>
                  </a:lnTo>
                  <a:lnTo>
                    <a:pt x="149883" y="121697"/>
                  </a:lnTo>
                  <a:lnTo>
                    <a:pt x="152662" y="133743"/>
                  </a:lnTo>
                  <a:lnTo>
                    <a:pt x="155626" y="146182"/>
                  </a:lnTo>
                  <a:lnTo>
                    <a:pt x="158408" y="159013"/>
                  </a:lnTo>
                  <a:lnTo>
                    <a:pt x="160354" y="172175"/>
                  </a:lnTo>
                  <a:lnTo>
                    <a:pt x="161169" y="185590"/>
                  </a:lnTo>
                  <a:lnTo>
                    <a:pt x="160729" y="199024"/>
                  </a:lnTo>
                  <a:lnTo>
                    <a:pt x="158912" y="212118"/>
                  </a:lnTo>
                  <a:lnTo>
                    <a:pt x="155795" y="224693"/>
                  </a:lnTo>
                  <a:lnTo>
                    <a:pt x="151430" y="236423"/>
                  </a:lnTo>
                  <a:lnTo>
                    <a:pt x="145760" y="246776"/>
                  </a:lnTo>
                  <a:lnTo>
                    <a:pt x="138875" y="255590"/>
                  </a:lnTo>
                  <a:lnTo>
                    <a:pt x="130982" y="263017"/>
                  </a:lnTo>
                  <a:lnTo>
                    <a:pt x="122315" y="269330"/>
                  </a:lnTo>
                  <a:lnTo>
                    <a:pt x="113075" y="274803"/>
                  </a:lnTo>
                  <a:lnTo>
                    <a:pt x="103261" y="279669"/>
                  </a:lnTo>
                  <a:lnTo>
                    <a:pt x="92687" y="284105"/>
                  </a:lnTo>
                  <a:lnTo>
                    <a:pt x="81319" y="288249"/>
                  </a:lnTo>
                  <a:lnTo>
                    <a:pt x="69413" y="292357"/>
                  </a:lnTo>
                  <a:lnTo>
                    <a:pt x="57421" y="296801"/>
                  </a:lnTo>
                  <a:lnTo>
                    <a:pt x="45628" y="301751"/>
                  </a:lnTo>
                  <a:lnTo>
                    <a:pt x="34569" y="307092"/>
                  </a:lnTo>
                  <a:lnTo>
                    <a:pt x="24031" y="313146"/>
                  </a:lnTo>
                  <a:lnTo>
                    <a:pt x="13093" y="321564"/>
                  </a:lnTo>
                  <a:lnTo>
                    <a:pt x="0" y="3351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663917" y="968621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4" y="36466"/>
                  </a:lnTo>
                  <a:lnTo>
                    <a:pt x="177" y="50487"/>
                  </a:lnTo>
                  <a:lnTo>
                    <a:pt x="825" y="65464"/>
                  </a:lnTo>
                  <a:lnTo>
                    <a:pt x="2078" y="81182"/>
                  </a:lnTo>
                  <a:lnTo>
                    <a:pt x="3904" y="97285"/>
                  </a:lnTo>
                  <a:lnTo>
                    <a:pt x="6200" y="113308"/>
                  </a:lnTo>
                  <a:lnTo>
                    <a:pt x="8857" y="129006"/>
                  </a:lnTo>
                  <a:lnTo>
                    <a:pt x="11776" y="144323"/>
                  </a:lnTo>
                  <a:lnTo>
                    <a:pt x="14880" y="159301"/>
                  </a:lnTo>
                  <a:lnTo>
                    <a:pt x="18109" y="174009"/>
                  </a:lnTo>
                  <a:lnTo>
                    <a:pt x="21259" y="188515"/>
                  </a:lnTo>
                  <a:lnTo>
                    <a:pt x="23995" y="202876"/>
                  </a:lnTo>
                  <a:lnTo>
                    <a:pt x="26172" y="217129"/>
                  </a:lnTo>
                  <a:lnTo>
                    <a:pt x="27972" y="231144"/>
                  </a:lnTo>
                  <a:lnTo>
                    <a:pt x="29795" y="244634"/>
                  </a:lnTo>
                  <a:lnTo>
                    <a:pt x="31872" y="257473"/>
                  </a:lnTo>
                  <a:lnTo>
                    <a:pt x="34109" y="269253"/>
                  </a:lnTo>
                  <a:lnTo>
                    <a:pt x="36393" y="280361"/>
                  </a:lnTo>
                  <a:lnTo>
                    <a:pt x="38928" y="291773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727088" y="1098397"/>
              <a:ext cx="128205" cy="155302"/>
            </a:xfrm>
            <a:custGeom>
              <a:avLst/>
              <a:gdLst/>
              <a:ahLst/>
              <a:cxnLst/>
              <a:rect l="0" t="0" r="0" b="0"/>
              <a:pathLst>
                <a:path w="128205" h="155302">
                  <a:moveTo>
                    <a:pt x="0" y="122908"/>
                  </a:moveTo>
                  <a:lnTo>
                    <a:pt x="5934" y="114241"/>
                  </a:lnTo>
                  <a:lnTo>
                    <a:pt x="12139" y="107175"/>
                  </a:lnTo>
                  <a:lnTo>
                    <a:pt x="19235" y="101069"/>
                  </a:lnTo>
                  <a:lnTo>
                    <a:pt x="27175" y="95668"/>
                  </a:lnTo>
                  <a:lnTo>
                    <a:pt x="35822" y="90806"/>
                  </a:lnTo>
                  <a:lnTo>
                    <a:pt x="45016" y="86346"/>
                  </a:lnTo>
                  <a:lnTo>
                    <a:pt x="54616" y="82180"/>
                  </a:lnTo>
                  <a:lnTo>
                    <a:pt x="64505" y="78220"/>
                  </a:lnTo>
                  <a:lnTo>
                    <a:pt x="74594" y="74400"/>
                  </a:lnTo>
                  <a:lnTo>
                    <a:pt x="84654" y="70511"/>
                  </a:lnTo>
                  <a:lnTo>
                    <a:pt x="94336" y="66214"/>
                  </a:lnTo>
                  <a:lnTo>
                    <a:pt x="103468" y="61348"/>
                  </a:lnTo>
                  <a:lnTo>
                    <a:pt x="111735" y="55605"/>
                  </a:lnTo>
                  <a:lnTo>
                    <a:pt x="118610" y="48460"/>
                  </a:lnTo>
                  <a:lnTo>
                    <a:pt x="123923" y="39774"/>
                  </a:lnTo>
                  <a:lnTo>
                    <a:pt x="127336" y="30194"/>
                  </a:lnTo>
                  <a:lnTo>
                    <a:pt x="128204" y="20920"/>
                  </a:lnTo>
                  <a:lnTo>
                    <a:pt x="126415" y="12629"/>
                  </a:lnTo>
                  <a:lnTo>
                    <a:pt x="122299" y="5949"/>
                  </a:lnTo>
                  <a:lnTo>
                    <a:pt x="116340" y="1678"/>
                  </a:lnTo>
                  <a:lnTo>
                    <a:pt x="109008" y="0"/>
                  </a:lnTo>
                  <a:lnTo>
                    <a:pt x="100852" y="621"/>
                  </a:lnTo>
                  <a:lnTo>
                    <a:pt x="92474" y="3073"/>
                  </a:lnTo>
                  <a:lnTo>
                    <a:pt x="84218" y="6904"/>
                  </a:lnTo>
                  <a:lnTo>
                    <a:pt x="76203" y="11892"/>
                  </a:lnTo>
                  <a:lnTo>
                    <a:pt x="68434" y="18055"/>
                  </a:lnTo>
                  <a:lnTo>
                    <a:pt x="60876" y="25306"/>
                  </a:lnTo>
                  <a:lnTo>
                    <a:pt x="53647" y="33461"/>
                  </a:lnTo>
                  <a:lnTo>
                    <a:pt x="47011" y="42312"/>
                  </a:lnTo>
                  <a:lnTo>
                    <a:pt x="41071" y="51680"/>
                  </a:lnTo>
                  <a:lnTo>
                    <a:pt x="36100" y="61582"/>
                  </a:lnTo>
                  <a:lnTo>
                    <a:pt x="32590" y="72214"/>
                  </a:lnTo>
                  <a:lnTo>
                    <a:pt x="30681" y="83618"/>
                  </a:lnTo>
                  <a:lnTo>
                    <a:pt x="30367" y="95378"/>
                  </a:lnTo>
                  <a:lnTo>
                    <a:pt x="31668" y="106739"/>
                  </a:lnTo>
                  <a:lnTo>
                    <a:pt x="34436" y="117300"/>
                  </a:lnTo>
                  <a:lnTo>
                    <a:pt x="38563" y="126848"/>
                  </a:lnTo>
                  <a:lnTo>
                    <a:pt x="44075" y="135190"/>
                  </a:lnTo>
                  <a:lnTo>
                    <a:pt x="50853" y="142344"/>
                  </a:lnTo>
                  <a:lnTo>
                    <a:pt x="58674" y="148166"/>
                  </a:lnTo>
                  <a:lnTo>
                    <a:pt x="67294" y="152261"/>
                  </a:lnTo>
                  <a:lnTo>
                    <a:pt x="76489" y="154574"/>
                  </a:lnTo>
                  <a:lnTo>
                    <a:pt x="85828" y="155301"/>
                  </a:lnTo>
                  <a:lnTo>
                    <a:pt x="95686" y="154684"/>
                  </a:lnTo>
                  <a:lnTo>
                    <a:pt x="108044" y="151551"/>
                  </a:lnTo>
                  <a:lnTo>
                    <a:pt x="126342" y="1439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916601" y="1084435"/>
              <a:ext cx="210179" cy="231628"/>
            </a:xfrm>
            <a:custGeom>
              <a:avLst/>
              <a:gdLst/>
              <a:ahLst/>
              <a:cxnLst/>
              <a:rect l="0" t="0" r="0" b="0"/>
              <a:pathLst>
                <a:path w="210179" h="231628">
                  <a:moveTo>
                    <a:pt x="136870" y="0"/>
                  </a:moveTo>
                  <a:lnTo>
                    <a:pt x="125202" y="67"/>
                  </a:lnTo>
                  <a:lnTo>
                    <a:pt x="114713" y="707"/>
                  </a:lnTo>
                  <a:lnTo>
                    <a:pt x="104412" y="2008"/>
                  </a:lnTo>
                  <a:lnTo>
                    <a:pt x="94110" y="4041"/>
                  </a:lnTo>
                  <a:lnTo>
                    <a:pt x="83766" y="7005"/>
                  </a:lnTo>
                  <a:lnTo>
                    <a:pt x="73381" y="10925"/>
                  </a:lnTo>
                  <a:lnTo>
                    <a:pt x="63126" y="15674"/>
                  </a:lnTo>
                  <a:lnTo>
                    <a:pt x="53317" y="21078"/>
                  </a:lnTo>
                  <a:lnTo>
                    <a:pt x="44094" y="26974"/>
                  </a:lnTo>
                  <a:lnTo>
                    <a:pt x="35598" y="33389"/>
                  </a:lnTo>
                  <a:lnTo>
                    <a:pt x="28037" y="40526"/>
                  </a:lnTo>
                  <a:lnTo>
                    <a:pt x="21446" y="48434"/>
                  </a:lnTo>
                  <a:lnTo>
                    <a:pt x="16191" y="56863"/>
                  </a:lnTo>
                  <a:lnTo>
                    <a:pt x="13015" y="65367"/>
                  </a:lnTo>
                  <a:lnTo>
                    <a:pt x="12151" y="73670"/>
                  </a:lnTo>
                  <a:lnTo>
                    <a:pt x="13689" y="81363"/>
                  </a:lnTo>
                  <a:lnTo>
                    <a:pt x="17837" y="87844"/>
                  </a:lnTo>
                  <a:lnTo>
                    <a:pt x="24439" y="92897"/>
                  </a:lnTo>
                  <a:lnTo>
                    <a:pt x="32921" y="96476"/>
                  </a:lnTo>
                  <a:lnTo>
                    <a:pt x="42507" y="98518"/>
                  </a:lnTo>
                  <a:lnTo>
                    <a:pt x="52654" y="99158"/>
                  </a:lnTo>
                  <a:lnTo>
                    <a:pt x="63225" y="98811"/>
                  </a:lnTo>
                  <a:lnTo>
                    <a:pt x="74379" y="98056"/>
                  </a:lnTo>
                  <a:lnTo>
                    <a:pt x="86174" y="97265"/>
                  </a:lnTo>
                  <a:lnTo>
                    <a:pt x="98382" y="96755"/>
                  </a:lnTo>
                  <a:lnTo>
                    <a:pt x="110585" y="96871"/>
                  </a:lnTo>
                  <a:lnTo>
                    <a:pt x="122538" y="97732"/>
                  </a:lnTo>
                  <a:lnTo>
                    <a:pt x="134175" y="99277"/>
                  </a:lnTo>
                  <a:lnTo>
                    <a:pt x="145523" y="101377"/>
                  </a:lnTo>
                  <a:lnTo>
                    <a:pt x="156629" y="103907"/>
                  </a:lnTo>
                  <a:lnTo>
                    <a:pt x="167222" y="107078"/>
                  </a:lnTo>
                  <a:lnTo>
                    <a:pt x="176738" y="111416"/>
                  </a:lnTo>
                  <a:lnTo>
                    <a:pt x="184953" y="117115"/>
                  </a:lnTo>
                  <a:lnTo>
                    <a:pt x="191962" y="124060"/>
                  </a:lnTo>
                  <a:lnTo>
                    <a:pt x="197986" y="132018"/>
                  </a:lnTo>
                  <a:lnTo>
                    <a:pt x="203250" y="140738"/>
                  </a:lnTo>
                  <a:lnTo>
                    <a:pt x="207463" y="149846"/>
                  </a:lnTo>
                  <a:lnTo>
                    <a:pt x="209864" y="158873"/>
                  </a:lnTo>
                  <a:lnTo>
                    <a:pt x="210178" y="167564"/>
                  </a:lnTo>
                  <a:lnTo>
                    <a:pt x="208423" y="175702"/>
                  </a:lnTo>
                  <a:lnTo>
                    <a:pt x="204654" y="183022"/>
                  </a:lnTo>
                  <a:lnTo>
                    <a:pt x="199116" y="189464"/>
                  </a:lnTo>
                  <a:lnTo>
                    <a:pt x="192161" y="195129"/>
                  </a:lnTo>
                  <a:lnTo>
                    <a:pt x="184139" y="200177"/>
                  </a:lnTo>
                  <a:lnTo>
                    <a:pt x="175338" y="204758"/>
                  </a:lnTo>
                  <a:lnTo>
                    <a:pt x="165821" y="208836"/>
                  </a:lnTo>
                  <a:lnTo>
                    <a:pt x="155449" y="212205"/>
                  </a:lnTo>
                  <a:lnTo>
                    <a:pt x="144211" y="214805"/>
                  </a:lnTo>
                  <a:lnTo>
                    <a:pt x="132223" y="216721"/>
                  </a:lnTo>
                  <a:lnTo>
                    <a:pt x="119644" y="218090"/>
                  </a:lnTo>
                  <a:lnTo>
                    <a:pt x="106624" y="219053"/>
                  </a:lnTo>
                  <a:lnTo>
                    <a:pt x="93287" y="219887"/>
                  </a:lnTo>
                  <a:lnTo>
                    <a:pt x="79728" y="220987"/>
                  </a:lnTo>
                  <a:lnTo>
                    <a:pt x="66029" y="222543"/>
                  </a:lnTo>
                  <a:lnTo>
                    <a:pt x="52651" y="224412"/>
                  </a:lnTo>
                  <a:lnTo>
                    <a:pt x="39021" y="226401"/>
                  </a:lnTo>
                  <a:lnTo>
                    <a:pt x="22826" y="22868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Freeform 64"/>
          <p:cNvSpPr/>
          <p:nvPr/>
        </p:nvSpPr>
        <p:spPr>
          <a:xfrm>
            <a:off x="6201285" y="663295"/>
            <a:ext cx="1958301" cy="62769"/>
          </a:xfrm>
          <a:custGeom>
            <a:avLst/>
            <a:gdLst/>
            <a:ahLst/>
            <a:cxnLst/>
            <a:rect l="0" t="0" r="0" b="0"/>
            <a:pathLst>
              <a:path w="1958301" h="62769">
                <a:moveTo>
                  <a:pt x="1958300" y="52642"/>
                </a:moveTo>
                <a:lnTo>
                  <a:pt x="1949432" y="55509"/>
                </a:lnTo>
                <a:lnTo>
                  <a:pt x="1940445" y="57651"/>
                </a:lnTo>
                <a:lnTo>
                  <a:pt x="1930449" y="59254"/>
                </a:lnTo>
                <a:lnTo>
                  <a:pt x="1919469" y="60435"/>
                </a:lnTo>
                <a:lnTo>
                  <a:pt x="1907658" y="61283"/>
                </a:lnTo>
                <a:lnTo>
                  <a:pt x="1895195" y="61881"/>
                </a:lnTo>
                <a:lnTo>
                  <a:pt x="1882085" y="62295"/>
                </a:lnTo>
                <a:lnTo>
                  <a:pt x="1868155" y="62579"/>
                </a:lnTo>
                <a:lnTo>
                  <a:pt x="1853385" y="62768"/>
                </a:lnTo>
                <a:lnTo>
                  <a:pt x="1838043" y="62726"/>
                </a:lnTo>
                <a:lnTo>
                  <a:pt x="1822593" y="62166"/>
                </a:lnTo>
                <a:lnTo>
                  <a:pt x="1807307" y="60977"/>
                </a:lnTo>
                <a:lnTo>
                  <a:pt x="1792109" y="59364"/>
                </a:lnTo>
                <a:lnTo>
                  <a:pt x="1776686" y="57742"/>
                </a:lnTo>
                <a:lnTo>
                  <a:pt x="1760870" y="56357"/>
                </a:lnTo>
                <a:lnTo>
                  <a:pt x="1744805" y="55276"/>
                </a:lnTo>
                <a:lnTo>
                  <a:pt x="1728861" y="54476"/>
                </a:lnTo>
                <a:lnTo>
                  <a:pt x="1713240" y="53899"/>
                </a:lnTo>
                <a:lnTo>
                  <a:pt x="1697815" y="53325"/>
                </a:lnTo>
                <a:lnTo>
                  <a:pt x="1682240" y="52399"/>
                </a:lnTo>
                <a:lnTo>
                  <a:pt x="1666321" y="50961"/>
                </a:lnTo>
                <a:lnTo>
                  <a:pt x="1650189" y="49179"/>
                </a:lnTo>
                <a:lnTo>
                  <a:pt x="1634198" y="47444"/>
                </a:lnTo>
                <a:lnTo>
                  <a:pt x="1618545" y="45983"/>
                </a:lnTo>
                <a:lnTo>
                  <a:pt x="1603101" y="44851"/>
                </a:lnTo>
                <a:lnTo>
                  <a:pt x="1587510" y="44017"/>
                </a:lnTo>
                <a:lnTo>
                  <a:pt x="1571578" y="43421"/>
                </a:lnTo>
                <a:lnTo>
                  <a:pt x="1555266" y="43004"/>
                </a:lnTo>
                <a:lnTo>
                  <a:pt x="1538624" y="42717"/>
                </a:lnTo>
                <a:lnTo>
                  <a:pt x="1521719" y="42516"/>
                </a:lnTo>
                <a:lnTo>
                  <a:pt x="1504619" y="42210"/>
                </a:lnTo>
                <a:lnTo>
                  <a:pt x="1487381" y="41472"/>
                </a:lnTo>
                <a:lnTo>
                  <a:pt x="1470045" y="40162"/>
                </a:lnTo>
                <a:lnTo>
                  <a:pt x="1452640" y="38469"/>
                </a:lnTo>
                <a:lnTo>
                  <a:pt x="1435189" y="36793"/>
                </a:lnTo>
                <a:lnTo>
                  <a:pt x="1417706" y="35372"/>
                </a:lnTo>
                <a:lnTo>
                  <a:pt x="1400202" y="34267"/>
                </a:lnTo>
                <a:lnTo>
                  <a:pt x="1382683" y="33451"/>
                </a:lnTo>
                <a:lnTo>
                  <a:pt x="1365157" y="32863"/>
                </a:lnTo>
                <a:lnTo>
                  <a:pt x="1347622" y="32282"/>
                </a:lnTo>
                <a:lnTo>
                  <a:pt x="1330083" y="31352"/>
                </a:lnTo>
                <a:lnTo>
                  <a:pt x="1312541" y="29910"/>
                </a:lnTo>
                <a:lnTo>
                  <a:pt x="1294997" y="28127"/>
                </a:lnTo>
                <a:lnTo>
                  <a:pt x="1277453" y="26390"/>
                </a:lnTo>
                <a:lnTo>
                  <a:pt x="1259906" y="24928"/>
                </a:lnTo>
                <a:lnTo>
                  <a:pt x="1242359" y="23795"/>
                </a:lnTo>
                <a:lnTo>
                  <a:pt x="1224813" y="22960"/>
                </a:lnTo>
                <a:lnTo>
                  <a:pt x="1207262" y="22364"/>
                </a:lnTo>
                <a:lnTo>
                  <a:pt x="1189542" y="21948"/>
                </a:lnTo>
                <a:lnTo>
                  <a:pt x="1171346" y="21660"/>
                </a:lnTo>
                <a:lnTo>
                  <a:pt x="1152546" y="21464"/>
                </a:lnTo>
                <a:lnTo>
                  <a:pt x="1133173" y="21330"/>
                </a:lnTo>
                <a:lnTo>
                  <a:pt x="1113328" y="21240"/>
                </a:lnTo>
                <a:lnTo>
                  <a:pt x="1093130" y="21180"/>
                </a:lnTo>
                <a:lnTo>
                  <a:pt x="1072836" y="21139"/>
                </a:lnTo>
                <a:lnTo>
                  <a:pt x="1052833" y="21112"/>
                </a:lnTo>
                <a:lnTo>
                  <a:pt x="1033301" y="21094"/>
                </a:lnTo>
                <a:lnTo>
                  <a:pt x="1014083" y="21081"/>
                </a:lnTo>
                <a:lnTo>
                  <a:pt x="994799" y="21073"/>
                </a:lnTo>
                <a:lnTo>
                  <a:pt x="975233" y="21063"/>
                </a:lnTo>
                <a:lnTo>
                  <a:pt x="955499" y="20887"/>
                </a:lnTo>
                <a:lnTo>
                  <a:pt x="935935" y="20236"/>
                </a:lnTo>
                <a:lnTo>
                  <a:pt x="916730" y="18986"/>
                </a:lnTo>
                <a:lnTo>
                  <a:pt x="897749" y="17332"/>
                </a:lnTo>
                <a:lnTo>
                  <a:pt x="878630" y="15683"/>
                </a:lnTo>
                <a:lnTo>
                  <a:pt x="859180" y="14280"/>
                </a:lnTo>
                <a:lnTo>
                  <a:pt x="839523" y="13187"/>
                </a:lnTo>
                <a:lnTo>
                  <a:pt x="820013" y="12378"/>
                </a:lnTo>
                <a:lnTo>
                  <a:pt x="800844" y="11800"/>
                </a:lnTo>
                <a:lnTo>
                  <a:pt x="781886" y="11395"/>
                </a:lnTo>
                <a:lnTo>
                  <a:pt x="762784" y="11116"/>
                </a:lnTo>
                <a:lnTo>
                  <a:pt x="743339" y="10920"/>
                </a:lnTo>
                <a:lnTo>
                  <a:pt x="723518" y="10617"/>
                </a:lnTo>
                <a:lnTo>
                  <a:pt x="703365" y="9881"/>
                </a:lnTo>
                <a:lnTo>
                  <a:pt x="682955" y="8574"/>
                </a:lnTo>
                <a:lnTo>
                  <a:pt x="662518" y="6881"/>
                </a:lnTo>
                <a:lnTo>
                  <a:pt x="642418" y="5207"/>
                </a:lnTo>
                <a:lnTo>
                  <a:pt x="622820" y="3786"/>
                </a:lnTo>
                <a:lnTo>
                  <a:pt x="603558" y="2681"/>
                </a:lnTo>
                <a:lnTo>
                  <a:pt x="584246" y="1865"/>
                </a:lnTo>
                <a:lnTo>
                  <a:pt x="564661" y="1282"/>
                </a:lnTo>
                <a:lnTo>
                  <a:pt x="544914" y="874"/>
                </a:lnTo>
                <a:lnTo>
                  <a:pt x="525342" y="592"/>
                </a:lnTo>
                <a:lnTo>
                  <a:pt x="506136" y="399"/>
                </a:lnTo>
                <a:lnTo>
                  <a:pt x="487323" y="268"/>
                </a:lnTo>
                <a:lnTo>
                  <a:pt x="468850" y="180"/>
                </a:lnTo>
                <a:lnTo>
                  <a:pt x="450646" y="120"/>
                </a:lnTo>
                <a:lnTo>
                  <a:pt x="432641" y="80"/>
                </a:lnTo>
                <a:lnTo>
                  <a:pt x="414779" y="54"/>
                </a:lnTo>
                <a:lnTo>
                  <a:pt x="397017" y="36"/>
                </a:lnTo>
                <a:lnTo>
                  <a:pt x="379324" y="24"/>
                </a:lnTo>
                <a:lnTo>
                  <a:pt x="361678" y="16"/>
                </a:lnTo>
                <a:lnTo>
                  <a:pt x="344065" y="11"/>
                </a:lnTo>
                <a:lnTo>
                  <a:pt x="326473" y="7"/>
                </a:lnTo>
                <a:lnTo>
                  <a:pt x="308895" y="5"/>
                </a:lnTo>
                <a:lnTo>
                  <a:pt x="291328" y="3"/>
                </a:lnTo>
                <a:lnTo>
                  <a:pt x="273768" y="2"/>
                </a:lnTo>
                <a:lnTo>
                  <a:pt x="256211" y="1"/>
                </a:lnTo>
                <a:lnTo>
                  <a:pt x="238657" y="1"/>
                </a:lnTo>
                <a:lnTo>
                  <a:pt x="221106" y="0"/>
                </a:lnTo>
                <a:lnTo>
                  <a:pt x="203556" y="0"/>
                </a:lnTo>
                <a:lnTo>
                  <a:pt x="186006" y="0"/>
                </a:lnTo>
                <a:lnTo>
                  <a:pt x="168457" y="0"/>
                </a:lnTo>
                <a:lnTo>
                  <a:pt x="150909" y="0"/>
                </a:lnTo>
                <a:lnTo>
                  <a:pt x="133371" y="4"/>
                </a:lnTo>
                <a:lnTo>
                  <a:pt x="116168" y="177"/>
                </a:lnTo>
                <a:lnTo>
                  <a:pt x="99917" y="826"/>
                </a:lnTo>
                <a:lnTo>
                  <a:pt x="84876" y="2074"/>
                </a:lnTo>
                <a:lnTo>
                  <a:pt x="70849" y="3735"/>
                </a:lnTo>
                <a:lnTo>
                  <a:pt x="55673" y="5562"/>
                </a:lnTo>
                <a:lnTo>
                  <a:pt x="34665" y="7716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4727295" y="2621595"/>
            <a:ext cx="10529" cy="273742"/>
          </a:xfrm>
          <a:custGeom>
            <a:avLst/>
            <a:gdLst/>
            <a:ahLst/>
            <a:cxnLst/>
            <a:rect l="0" t="0" r="0" b="0"/>
            <a:pathLst>
              <a:path w="10529" h="273742">
                <a:moveTo>
                  <a:pt x="10528" y="0"/>
                </a:moveTo>
                <a:lnTo>
                  <a:pt x="10461" y="11669"/>
                </a:lnTo>
                <a:lnTo>
                  <a:pt x="9821" y="22157"/>
                </a:lnTo>
                <a:lnTo>
                  <a:pt x="8529" y="32468"/>
                </a:lnTo>
                <a:lnTo>
                  <a:pt x="6842" y="43115"/>
                </a:lnTo>
                <a:lnTo>
                  <a:pt x="5174" y="54756"/>
                </a:lnTo>
                <a:lnTo>
                  <a:pt x="3761" y="67652"/>
                </a:lnTo>
                <a:lnTo>
                  <a:pt x="2663" y="81731"/>
                </a:lnTo>
                <a:lnTo>
                  <a:pt x="1853" y="96782"/>
                </a:lnTo>
                <a:lnTo>
                  <a:pt x="1273" y="112569"/>
                </a:lnTo>
                <a:lnTo>
                  <a:pt x="867" y="128728"/>
                </a:lnTo>
                <a:lnTo>
                  <a:pt x="587" y="144795"/>
                </a:lnTo>
                <a:lnTo>
                  <a:pt x="396" y="160527"/>
                </a:lnTo>
                <a:lnTo>
                  <a:pt x="267" y="176039"/>
                </a:lnTo>
                <a:lnTo>
                  <a:pt x="179" y="191681"/>
                </a:lnTo>
                <a:lnTo>
                  <a:pt x="120" y="207629"/>
                </a:lnTo>
                <a:lnTo>
                  <a:pt x="80" y="223162"/>
                </a:lnTo>
                <a:lnTo>
                  <a:pt x="49" y="238268"/>
                </a:lnTo>
                <a:lnTo>
                  <a:pt x="24" y="254277"/>
                </a:lnTo>
                <a:lnTo>
                  <a:pt x="0" y="2737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4064000" y="3211191"/>
            <a:ext cx="200042" cy="10530"/>
          </a:xfrm>
          <a:custGeom>
            <a:avLst/>
            <a:gdLst/>
            <a:ahLst/>
            <a:cxnLst/>
            <a:rect l="0" t="0" r="0" b="0"/>
            <a:pathLst>
              <a:path w="200042" h="10530">
                <a:moveTo>
                  <a:pt x="200041" y="0"/>
                </a:moveTo>
                <a:lnTo>
                  <a:pt x="188373" y="67"/>
                </a:lnTo>
                <a:lnTo>
                  <a:pt x="177884" y="708"/>
                </a:lnTo>
                <a:lnTo>
                  <a:pt x="167578" y="1999"/>
                </a:lnTo>
                <a:lnTo>
                  <a:pt x="157103" y="3686"/>
                </a:lnTo>
                <a:lnTo>
                  <a:pt x="146112" y="5354"/>
                </a:lnTo>
                <a:lnTo>
                  <a:pt x="134469" y="6768"/>
                </a:lnTo>
                <a:lnTo>
                  <a:pt x="122215" y="7866"/>
                </a:lnTo>
                <a:lnTo>
                  <a:pt x="109461" y="8677"/>
                </a:lnTo>
                <a:lnTo>
                  <a:pt x="96325" y="9256"/>
                </a:lnTo>
                <a:lnTo>
                  <a:pt x="82912" y="9662"/>
                </a:lnTo>
                <a:lnTo>
                  <a:pt x="69302" y="9942"/>
                </a:lnTo>
                <a:lnTo>
                  <a:pt x="55572" y="10133"/>
                </a:lnTo>
                <a:lnTo>
                  <a:pt x="42374" y="10263"/>
                </a:lnTo>
                <a:lnTo>
                  <a:pt x="29628" y="10365"/>
                </a:lnTo>
                <a:lnTo>
                  <a:pt x="16217" y="10448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4685181" y="3642860"/>
            <a:ext cx="21058" cy="231628"/>
          </a:xfrm>
          <a:custGeom>
            <a:avLst/>
            <a:gdLst/>
            <a:ahLst/>
            <a:cxnLst/>
            <a:rect l="0" t="0" r="0" b="0"/>
            <a:pathLst>
              <a:path w="21058" h="231628">
                <a:moveTo>
                  <a:pt x="0" y="0"/>
                </a:moveTo>
                <a:lnTo>
                  <a:pt x="0" y="11802"/>
                </a:lnTo>
                <a:lnTo>
                  <a:pt x="0" y="23571"/>
                </a:lnTo>
                <a:lnTo>
                  <a:pt x="5" y="36461"/>
                </a:lnTo>
                <a:lnTo>
                  <a:pt x="177" y="50309"/>
                </a:lnTo>
                <a:lnTo>
                  <a:pt x="825" y="64638"/>
                </a:lnTo>
                <a:lnTo>
                  <a:pt x="2075" y="79112"/>
                </a:lnTo>
                <a:lnTo>
                  <a:pt x="3727" y="93735"/>
                </a:lnTo>
                <a:lnTo>
                  <a:pt x="5375" y="108759"/>
                </a:lnTo>
                <a:lnTo>
                  <a:pt x="6782" y="124302"/>
                </a:lnTo>
                <a:lnTo>
                  <a:pt x="8049" y="140179"/>
                </a:lnTo>
                <a:lnTo>
                  <a:pt x="9505" y="155997"/>
                </a:lnTo>
                <a:lnTo>
                  <a:pt x="11331" y="171511"/>
                </a:lnTo>
                <a:lnTo>
                  <a:pt x="13398" y="186065"/>
                </a:lnTo>
                <a:lnTo>
                  <a:pt x="15549" y="199943"/>
                </a:lnTo>
                <a:lnTo>
                  <a:pt x="17976" y="214359"/>
                </a:lnTo>
                <a:lnTo>
                  <a:pt x="21057" y="2316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1273948" y="1381946"/>
            <a:ext cx="2895338" cy="113101"/>
          </a:xfrm>
          <a:custGeom>
            <a:avLst/>
            <a:gdLst/>
            <a:ahLst/>
            <a:cxnLst/>
            <a:rect l="0" t="0" r="0" b="0"/>
            <a:pathLst>
              <a:path w="2895338" h="113101">
                <a:moveTo>
                  <a:pt x="2895337" y="7815"/>
                </a:moveTo>
                <a:lnTo>
                  <a:pt x="2886468" y="4948"/>
                </a:lnTo>
                <a:lnTo>
                  <a:pt x="2877481" y="2806"/>
                </a:lnTo>
                <a:lnTo>
                  <a:pt x="2867482" y="1208"/>
                </a:lnTo>
                <a:lnTo>
                  <a:pt x="2856328" y="200"/>
                </a:lnTo>
                <a:lnTo>
                  <a:pt x="2843869" y="0"/>
                </a:lnTo>
                <a:lnTo>
                  <a:pt x="2830148" y="651"/>
                </a:lnTo>
                <a:lnTo>
                  <a:pt x="2815039" y="1890"/>
                </a:lnTo>
                <a:lnTo>
                  <a:pt x="2798165" y="3253"/>
                </a:lnTo>
                <a:lnTo>
                  <a:pt x="2779480" y="4463"/>
                </a:lnTo>
                <a:lnTo>
                  <a:pt x="2759222" y="5425"/>
                </a:lnTo>
                <a:lnTo>
                  <a:pt x="2737723" y="6145"/>
                </a:lnTo>
                <a:lnTo>
                  <a:pt x="2715311" y="6664"/>
                </a:lnTo>
                <a:lnTo>
                  <a:pt x="2692738" y="7029"/>
                </a:lnTo>
                <a:lnTo>
                  <a:pt x="2671123" y="7282"/>
                </a:lnTo>
                <a:lnTo>
                  <a:pt x="2651000" y="7455"/>
                </a:lnTo>
                <a:lnTo>
                  <a:pt x="2632371" y="7573"/>
                </a:lnTo>
                <a:lnTo>
                  <a:pt x="2615004" y="7652"/>
                </a:lnTo>
                <a:lnTo>
                  <a:pt x="2598609" y="7711"/>
                </a:lnTo>
                <a:lnTo>
                  <a:pt x="2582764" y="7920"/>
                </a:lnTo>
                <a:lnTo>
                  <a:pt x="2566956" y="8592"/>
                </a:lnTo>
                <a:lnTo>
                  <a:pt x="2550906" y="9857"/>
                </a:lnTo>
                <a:lnTo>
                  <a:pt x="2534698" y="11521"/>
                </a:lnTo>
                <a:lnTo>
                  <a:pt x="2518663" y="13176"/>
                </a:lnTo>
                <a:lnTo>
                  <a:pt x="2502983" y="14583"/>
                </a:lnTo>
                <a:lnTo>
                  <a:pt x="2487522" y="15680"/>
                </a:lnTo>
                <a:lnTo>
                  <a:pt x="2471922" y="16490"/>
                </a:lnTo>
                <a:lnTo>
                  <a:pt x="2455983" y="17074"/>
                </a:lnTo>
                <a:lnTo>
                  <a:pt x="2439667" y="17653"/>
                </a:lnTo>
                <a:lnTo>
                  <a:pt x="2423022" y="18581"/>
                </a:lnTo>
                <a:lnTo>
                  <a:pt x="2406116" y="20021"/>
                </a:lnTo>
                <a:lnTo>
                  <a:pt x="2389016" y="21804"/>
                </a:lnTo>
                <a:lnTo>
                  <a:pt x="2371777" y="23540"/>
                </a:lnTo>
                <a:lnTo>
                  <a:pt x="2354439" y="25002"/>
                </a:lnTo>
                <a:lnTo>
                  <a:pt x="2337035" y="26134"/>
                </a:lnTo>
                <a:lnTo>
                  <a:pt x="2319583" y="26969"/>
                </a:lnTo>
                <a:lnTo>
                  <a:pt x="2302096" y="27565"/>
                </a:lnTo>
                <a:lnTo>
                  <a:pt x="2284418" y="27982"/>
                </a:lnTo>
                <a:lnTo>
                  <a:pt x="2266252" y="28269"/>
                </a:lnTo>
                <a:lnTo>
                  <a:pt x="2247471" y="28470"/>
                </a:lnTo>
                <a:lnTo>
                  <a:pt x="2228111" y="28776"/>
                </a:lnTo>
                <a:lnTo>
                  <a:pt x="2208276" y="29515"/>
                </a:lnTo>
                <a:lnTo>
                  <a:pt x="2188082" y="30824"/>
                </a:lnTo>
                <a:lnTo>
                  <a:pt x="2167793" y="32517"/>
                </a:lnTo>
                <a:lnTo>
                  <a:pt x="2147792" y="34193"/>
                </a:lnTo>
                <a:lnTo>
                  <a:pt x="2128261" y="35614"/>
                </a:lnTo>
                <a:lnTo>
                  <a:pt x="2109044" y="36719"/>
                </a:lnTo>
                <a:lnTo>
                  <a:pt x="2089761" y="37535"/>
                </a:lnTo>
                <a:lnTo>
                  <a:pt x="2070192" y="38118"/>
                </a:lnTo>
                <a:lnTo>
                  <a:pt x="2050285" y="38527"/>
                </a:lnTo>
                <a:lnTo>
                  <a:pt x="2030074" y="38809"/>
                </a:lnTo>
                <a:lnTo>
                  <a:pt x="2009620" y="39006"/>
                </a:lnTo>
                <a:lnTo>
                  <a:pt x="1988985" y="39310"/>
                </a:lnTo>
                <a:lnTo>
                  <a:pt x="1968219" y="40046"/>
                </a:lnTo>
                <a:lnTo>
                  <a:pt x="1947361" y="41355"/>
                </a:lnTo>
                <a:lnTo>
                  <a:pt x="1926439" y="43047"/>
                </a:lnTo>
                <a:lnTo>
                  <a:pt x="1905473" y="44722"/>
                </a:lnTo>
                <a:lnTo>
                  <a:pt x="1884472" y="46143"/>
                </a:lnTo>
                <a:lnTo>
                  <a:pt x="1863283" y="47248"/>
                </a:lnTo>
                <a:lnTo>
                  <a:pt x="1841606" y="48063"/>
                </a:lnTo>
                <a:lnTo>
                  <a:pt x="1819319" y="48647"/>
                </a:lnTo>
                <a:lnTo>
                  <a:pt x="1796621" y="49055"/>
                </a:lnTo>
                <a:lnTo>
                  <a:pt x="1773924" y="49337"/>
                </a:lnTo>
                <a:lnTo>
                  <a:pt x="1751470" y="49530"/>
                </a:lnTo>
                <a:lnTo>
                  <a:pt x="1729324" y="49661"/>
                </a:lnTo>
                <a:lnTo>
                  <a:pt x="1707461" y="49749"/>
                </a:lnTo>
                <a:lnTo>
                  <a:pt x="1685823" y="49809"/>
                </a:lnTo>
                <a:lnTo>
                  <a:pt x="1664190" y="49848"/>
                </a:lnTo>
                <a:lnTo>
                  <a:pt x="1642206" y="49875"/>
                </a:lnTo>
                <a:lnTo>
                  <a:pt x="1619705" y="49889"/>
                </a:lnTo>
                <a:lnTo>
                  <a:pt x="1596693" y="49728"/>
                </a:lnTo>
                <a:lnTo>
                  <a:pt x="1573252" y="49088"/>
                </a:lnTo>
                <a:lnTo>
                  <a:pt x="1549485" y="47844"/>
                </a:lnTo>
                <a:lnTo>
                  <a:pt x="1525643" y="46195"/>
                </a:lnTo>
                <a:lnTo>
                  <a:pt x="1502103" y="44549"/>
                </a:lnTo>
                <a:lnTo>
                  <a:pt x="1479043" y="43148"/>
                </a:lnTo>
                <a:lnTo>
                  <a:pt x="1456303" y="42056"/>
                </a:lnTo>
                <a:lnTo>
                  <a:pt x="1433502" y="41249"/>
                </a:lnTo>
                <a:lnTo>
                  <a:pt x="1410418" y="40667"/>
                </a:lnTo>
                <a:lnTo>
                  <a:pt x="1386997" y="40090"/>
                </a:lnTo>
                <a:lnTo>
                  <a:pt x="1363274" y="39162"/>
                </a:lnTo>
                <a:lnTo>
                  <a:pt x="1339309" y="37722"/>
                </a:lnTo>
                <a:lnTo>
                  <a:pt x="1315163" y="35940"/>
                </a:lnTo>
                <a:lnTo>
                  <a:pt x="1290887" y="34204"/>
                </a:lnTo>
                <a:lnTo>
                  <a:pt x="1266519" y="32742"/>
                </a:lnTo>
                <a:lnTo>
                  <a:pt x="1242087" y="31610"/>
                </a:lnTo>
                <a:lnTo>
                  <a:pt x="1217611" y="30775"/>
                </a:lnTo>
                <a:lnTo>
                  <a:pt x="1193101" y="30180"/>
                </a:lnTo>
                <a:lnTo>
                  <a:pt x="1168403" y="29763"/>
                </a:lnTo>
                <a:lnTo>
                  <a:pt x="1143216" y="29475"/>
                </a:lnTo>
                <a:lnTo>
                  <a:pt x="1117419" y="29283"/>
                </a:lnTo>
                <a:lnTo>
                  <a:pt x="1091212" y="29323"/>
                </a:lnTo>
                <a:lnTo>
                  <a:pt x="1065005" y="29881"/>
                </a:lnTo>
                <a:lnTo>
                  <a:pt x="1039037" y="31069"/>
                </a:lnTo>
                <a:lnTo>
                  <a:pt x="1013208" y="32681"/>
                </a:lnTo>
                <a:lnTo>
                  <a:pt x="987188" y="34302"/>
                </a:lnTo>
                <a:lnTo>
                  <a:pt x="960792" y="35687"/>
                </a:lnTo>
                <a:lnTo>
                  <a:pt x="933996" y="36768"/>
                </a:lnTo>
                <a:lnTo>
                  <a:pt x="906854" y="37567"/>
                </a:lnTo>
                <a:lnTo>
                  <a:pt x="879441" y="38145"/>
                </a:lnTo>
                <a:lnTo>
                  <a:pt x="851827" y="38719"/>
                </a:lnTo>
                <a:lnTo>
                  <a:pt x="824068" y="39644"/>
                </a:lnTo>
                <a:lnTo>
                  <a:pt x="796209" y="41082"/>
                </a:lnTo>
                <a:lnTo>
                  <a:pt x="768280" y="42864"/>
                </a:lnTo>
                <a:lnTo>
                  <a:pt x="740303" y="44599"/>
                </a:lnTo>
                <a:lnTo>
                  <a:pt x="712293" y="46065"/>
                </a:lnTo>
                <a:lnTo>
                  <a:pt x="684262" y="47370"/>
                </a:lnTo>
                <a:lnTo>
                  <a:pt x="656216" y="48852"/>
                </a:lnTo>
                <a:lnTo>
                  <a:pt x="628160" y="50697"/>
                </a:lnTo>
                <a:lnTo>
                  <a:pt x="600097" y="52766"/>
                </a:lnTo>
                <a:lnTo>
                  <a:pt x="572030" y="54702"/>
                </a:lnTo>
                <a:lnTo>
                  <a:pt x="543960" y="56305"/>
                </a:lnTo>
                <a:lnTo>
                  <a:pt x="515888" y="57704"/>
                </a:lnTo>
                <a:lnTo>
                  <a:pt x="487815" y="59250"/>
                </a:lnTo>
                <a:lnTo>
                  <a:pt x="459745" y="61142"/>
                </a:lnTo>
                <a:lnTo>
                  <a:pt x="431843" y="63414"/>
                </a:lnTo>
                <a:lnTo>
                  <a:pt x="404416" y="66017"/>
                </a:lnTo>
                <a:lnTo>
                  <a:pt x="377589" y="68878"/>
                </a:lnTo>
                <a:lnTo>
                  <a:pt x="351167" y="71765"/>
                </a:lnTo>
                <a:lnTo>
                  <a:pt x="324739" y="74317"/>
                </a:lnTo>
                <a:lnTo>
                  <a:pt x="298066" y="76371"/>
                </a:lnTo>
                <a:lnTo>
                  <a:pt x="271083" y="78258"/>
                </a:lnTo>
                <a:lnTo>
                  <a:pt x="243815" y="80671"/>
                </a:lnTo>
                <a:lnTo>
                  <a:pt x="216326" y="83957"/>
                </a:lnTo>
                <a:lnTo>
                  <a:pt x="189001" y="87810"/>
                </a:lnTo>
                <a:lnTo>
                  <a:pt x="162501" y="91482"/>
                </a:lnTo>
                <a:lnTo>
                  <a:pt x="137132" y="94548"/>
                </a:lnTo>
                <a:lnTo>
                  <a:pt x="113182" y="97080"/>
                </a:lnTo>
                <a:lnTo>
                  <a:pt x="91084" y="99461"/>
                </a:lnTo>
                <a:lnTo>
                  <a:pt x="70903" y="101944"/>
                </a:lnTo>
                <a:lnTo>
                  <a:pt x="52988" y="104469"/>
                </a:lnTo>
                <a:lnTo>
                  <a:pt x="36383" y="106985"/>
                </a:lnTo>
                <a:lnTo>
                  <a:pt x="19627" y="109718"/>
                </a:lnTo>
                <a:lnTo>
                  <a:pt x="0" y="1131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4190342" y="2716352"/>
            <a:ext cx="1042322" cy="231888"/>
            <a:chOff x="4190342" y="2716352"/>
            <a:chExt cx="1042322" cy="231888"/>
          </a:xfrm>
        </p:grpSpPr>
        <p:sp>
          <p:nvSpPr>
            <p:cNvPr id="70" name="Freeform 69"/>
            <p:cNvSpPr/>
            <p:nvPr/>
          </p:nvSpPr>
          <p:spPr>
            <a:xfrm>
              <a:off x="4190342" y="2758466"/>
              <a:ext cx="183678" cy="189774"/>
            </a:xfrm>
            <a:custGeom>
              <a:avLst/>
              <a:gdLst/>
              <a:ahLst/>
              <a:cxnLst/>
              <a:rect l="0" t="0" r="0" b="0"/>
              <a:pathLst>
                <a:path w="183678" h="189774">
                  <a:moveTo>
                    <a:pt x="178984" y="0"/>
                  </a:moveTo>
                  <a:lnTo>
                    <a:pt x="179051" y="11668"/>
                  </a:lnTo>
                  <a:lnTo>
                    <a:pt x="179692" y="22157"/>
                  </a:lnTo>
                  <a:lnTo>
                    <a:pt x="180979" y="32458"/>
                  </a:lnTo>
                  <a:lnTo>
                    <a:pt x="182493" y="42760"/>
                  </a:lnTo>
                  <a:lnTo>
                    <a:pt x="183513" y="53103"/>
                  </a:lnTo>
                  <a:lnTo>
                    <a:pt x="183677" y="63497"/>
                  </a:lnTo>
                  <a:lnTo>
                    <a:pt x="183123" y="74099"/>
                  </a:lnTo>
                  <a:lnTo>
                    <a:pt x="182286" y="85205"/>
                  </a:lnTo>
                  <a:lnTo>
                    <a:pt x="181462" y="96938"/>
                  </a:lnTo>
                  <a:lnTo>
                    <a:pt x="180775" y="109259"/>
                  </a:lnTo>
                  <a:lnTo>
                    <a:pt x="180247" y="122061"/>
                  </a:lnTo>
                  <a:lnTo>
                    <a:pt x="179846" y="135217"/>
                  </a:lnTo>
                  <a:lnTo>
                    <a:pt x="179052" y="148135"/>
                  </a:lnTo>
                  <a:lnTo>
                    <a:pt x="176915" y="159816"/>
                  </a:lnTo>
                  <a:lnTo>
                    <a:pt x="173024" y="169805"/>
                  </a:lnTo>
                  <a:lnTo>
                    <a:pt x="167457" y="177831"/>
                  </a:lnTo>
                  <a:lnTo>
                    <a:pt x="160506" y="183555"/>
                  </a:lnTo>
                  <a:lnTo>
                    <a:pt x="152492" y="187038"/>
                  </a:lnTo>
                  <a:lnTo>
                    <a:pt x="143537" y="188785"/>
                  </a:lnTo>
                  <a:lnTo>
                    <a:pt x="133556" y="189526"/>
                  </a:lnTo>
                  <a:lnTo>
                    <a:pt x="122588" y="189773"/>
                  </a:lnTo>
                  <a:lnTo>
                    <a:pt x="110785" y="189640"/>
                  </a:lnTo>
                  <a:lnTo>
                    <a:pt x="98331" y="188954"/>
                  </a:lnTo>
                  <a:lnTo>
                    <a:pt x="85400" y="187648"/>
                  </a:lnTo>
                  <a:lnTo>
                    <a:pt x="72159" y="185932"/>
                  </a:lnTo>
                  <a:lnTo>
                    <a:pt x="57155" y="184055"/>
                  </a:lnTo>
                  <a:lnTo>
                    <a:pt x="35720" y="181852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101989" y="2716352"/>
              <a:ext cx="130675" cy="192990"/>
            </a:xfrm>
            <a:custGeom>
              <a:avLst/>
              <a:gdLst/>
              <a:ahLst/>
              <a:cxnLst/>
              <a:rect l="0" t="0" r="0" b="0"/>
              <a:pathLst>
                <a:path w="130675" h="192990">
                  <a:moveTo>
                    <a:pt x="130674" y="168456"/>
                  </a:moveTo>
                  <a:lnTo>
                    <a:pt x="118939" y="171323"/>
                  </a:lnTo>
                  <a:lnTo>
                    <a:pt x="107810" y="173465"/>
                  </a:lnTo>
                  <a:lnTo>
                    <a:pt x="96216" y="175072"/>
                  </a:lnTo>
                  <a:lnTo>
                    <a:pt x="84228" y="176425"/>
                  </a:lnTo>
                  <a:lnTo>
                    <a:pt x="72216" y="177923"/>
                  </a:lnTo>
                  <a:lnTo>
                    <a:pt x="60414" y="179778"/>
                  </a:lnTo>
                  <a:lnTo>
                    <a:pt x="48887" y="182191"/>
                  </a:lnTo>
                  <a:lnTo>
                    <a:pt x="37618" y="185420"/>
                  </a:lnTo>
                  <a:lnTo>
                    <a:pt x="26567" y="189487"/>
                  </a:lnTo>
                  <a:lnTo>
                    <a:pt x="15969" y="192989"/>
                  </a:lnTo>
                  <a:lnTo>
                    <a:pt x="7308" y="192654"/>
                  </a:lnTo>
                  <a:lnTo>
                    <a:pt x="2131" y="187471"/>
                  </a:lnTo>
                  <a:lnTo>
                    <a:pt x="22" y="179413"/>
                  </a:lnTo>
                  <a:lnTo>
                    <a:pt x="0" y="169579"/>
                  </a:lnTo>
                  <a:lnTo>
                    <a:pt x="1293" y="158497"/>
                  </a:lnTo>
                  <a:lnTo>
                    <a:pt x="3394" y="146518"/>
                  </a:lnTo>
                  <a:lnTo>
                    <a:pt x="5834" y="133898"/>
                  </a:lnTo>
                  <a:lnTo>
                    <a:pt x="8117" y="120828"/>
                  </a:lnTo>
                  <a:lnTo>
                    <a:pt x="9997" y="107447"/>
                  </a:lnTo>
                  <a:lnTo>
                    <a:pt x="11434" y="93853"/>
                  </a:lnTo>
                  <a:lnTo>
                    <a:pt x="12486" y="80113"/>
                  </a:lnTo>
                  <a:lnTo>
                    <a:pt x="13228" y="66289"/>
                  </a:lnTo>
                  <a:lnTo>
                    <a:pt x="13548" y="52827"/>
                  </a:lnTo>
                  <a:lnTo>
                    <a:pt x="13062" y="39130"/>
                  </a:lnTo>
                  <a:lnTo>
                    <a:pt x="10611" y="22879"/>
                  </a:lnTo>
                  <a:lnTo>
                    <a:pt x="43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4211399" y="3527046"/>
            <a:ext cx="1000208" cy="221100"/>
            <a:chOff x="4211399" y="3527046"/>
            <a:chExt cx="1000208" cy="221100"/>
          </a:xfrm>
        </p:grpSpPr>
        <p:sp>
          <p:nvSpPr>
            <p:cNvPr id="73" name="Freeform 72"/>
            <p:cNvSpPr/>
            <p:nvPr/>
          </p:nvSpPr>
          <p:spPr>
            <a:xfrm>
              <a:off x="4211399" y="3527046"/>
              <a:ext cx="155542" cy="221100"/>
            </a:xfrm>
            <a:custGeom>
              <a:avLst/>
              <a:gdLst/>
              <a:ahLst/>
              <a:cxnLst/>
              <a:rect l="0" t="0" r="0" b="0"/>
              <a:pathLst>
                <a:path w="155542" h="221100">
                  <a:moveTo>
                    <a:pt x="0" y="0"/>
                  </a:moveTo>
                  <a:lnTo>
                    <a:pt x="6001" y="5734"/>
                  </a:lnTo>
                  <a:lnTo>
                    <a:pt x="12846" y="10018"/>
                  </a:lnTo>
                  <a:lnTo>
                    <a:pt x="21238" y="13224"/>
                  </a:lnTo>
                  <a:lnTo>
                    <a:pt x="31038" y="15585"/>
                  </a:lnTo>
                  <a:lnTo>
                    <a:pt x="42001" y="17283"/>
                  </a:lnTo>
                  <a:lnTo>
                    <a:pt x="53857" y="18481"/>
                  </a:lnTo>
                  <a:lnTo>
                    <a:pt x="66208" y="19483"/>
                  </a:lnTo>
                  <a:lnTo>
                    <a:pt x="78557" y="20700"/>
                  </a:lnTo>
                  <a:lnTo>
                    <a:pt x="90636" y="22335"/>
                  </a:lnTo>
                  <a:lnTo>
                    <a:pt x="102541" y="24250"/>
                  </a:lnTo>
                  <a:lnTo>
                    <a:pt x="114607" y="26074"/>
                  </a:lnTo>
                  <a:lnTo>
                    <a:pt x="126997" y="27605"/>
                  </a:lnTo>
                  <a:lnTo>
                    <a:pt x="138755" y="29143"/>
                  </a:lnTo>
                  <a:lnTo>
                    <a:pt x="147850" y="32037"/>
                  </a:lnTo>
                  <a:lnTo>
                    <a:pt x="153294" y="37024"/>
                  </a:lnTo>
                  <a:lnTo>
                    <a:pt x="155515" y="43275"/>
                  </a:lnTo>
                  <a:lnTo>
                    <a:pt x="155541" y="50487"/>
                  </a:lnTo>
                  <a:lnTo>
                    <a:pt x="154374" y="58696"/>
                  </a:lnTo>
                  <a:lnTo>
                    <a:pt x="152859" y="68064"/>
                  </a:lnTo>
                  <a:lnTo>
                    <a:pt x="151444" y="78559"/>
                  </a:lnTo>
                  <a:lnTo>
                    <a:pt x="150125" y="89849"/>
                  </a:lnTo>
                  <a:lnTo>
                    <a:pt x="148610" y="101413"/>
                  </a:lnTo>
                  <a:lnTo>
                    <a:pt x="146728" y="112931"/>
                  </a:lnTo>
                  <a:lnTo>
                    <a:pt x="144457" y="124441"/>
                  </a:lnTo>
                  <a:lnTo>
                    <a:pt x="141851" y="136235"/>
                  </a:lnTo>
                  <a:lnTo>
                    <a:pt x="138992" y="148457"/>
                  </a:lnTo>
                  <a:lnTo>
                    <a:pt x="136293" y="160888"/>
                  </a:lnTo>
                  <a:lnTo>
                    <a:pt x="134326" y="174450"/>
                  </a:lnTo>
                  <a:lnTo>
                    <a:pt x="134039" y="192572"/>
                  </a:lnTo>
                  <a:lnTo>
                    <a:pt x="13687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040167" y="3548103"/>
              <a:ext cx="171440" cy="168457"/>
            </a:xfrm>
            <a:custGeom>
              <a:avLst/>
              <a:gdLst/>
              <a:ahLst/>
              <a:cxnLst/>
              <a:rect l="0" t="0" r="0" b="0"/>
              <a:pathLst>
                <a:path w="171440" h="168457">
                  <a:moveTo>
                    <a:pt x="171439" y="0"/>
                  </a:moveTo>
                  <a:lnTo>
                    <a:pt x="159771" y="67"/>
                  </a:lnTo>
                  <a:lnTo>
                    <a:pt x="149282" y="707"/>
                  </a:lnTo>
                  <a:lnTo>
                    <a:pt x="138976" y="1999"/>
                  </a:lnTo>
                  <a:lnTo>
                    <a:pt x="128502" y="3686"/>
                  </a:lnTo>
                  <a:lnTo>
                    <a:pt x="117510" y="5354"/>
                  </a:lnTo>
                  <a:lnTo>
                    <a:pt x="105871" y="6763"/>
                  </a:lnTo>
                  <a:lnTo>
                    <a:pt x="93790" y="7689"/>
                  </a:lnTo>
                  <a:lnTo>
                    <a:pt x="81684" y="7851"/>
                  </a:lnTo>
                  <a:lnTo>
                    <a:pt x="69802" y="7186"/>
                  </a:lnTo>
                  <a:lnTo>
                    <a:pt x="58214" y="6112"/>
                  </a:lnTo>
                  <a:lnTo>
                    <a:pt x="46901" y="5392"/>
                  </a:lnTo>
                  <a:lnTo>
                    <a:pt x="35823" y="5447"/>
                  </a:lnTo>
                  <a:lnTo>
                    <a:pt x="25418" y="6828"/>
                  </a:lnTo>
                  <a:lnTo>
                    <a:pt x="16562" y="10349"/>
                  </a:lnTo>
                  <a:lnTo>
                    <a:pt x="9611" y="16241"/>
                  </a:lnTo>
                  <a:lnTo>
                    <a:pt x="4606" y="24098"/>
                  </a:lnTo>
                  <a:lnTo>
                    <a:pt x="1529" y="33191"/>
                  </a:lnTo>
                  <a:lnTo>
                    <a:pt x="160" y="42971"/>
                  </a:lnTo>
                  <a:lnTo>
                    <a:pt x="0" y="53279"/>
                  </a:lnTo>
                  <a:lnTo>
                    <a:pt x="407" y="64248"/>
                  </a:lnTo>
                  <a:lnTo>
                    <a:pt x="967" y="75919"/>
                  </a:lnTo>
                  <a:lnTo>
                    <a:pt x="1489" y="88213"/>
                  </a:lnTo>
                  <a:lnTo>
                    <a:pt x="1913" y="101005"/>
                  </a:lnTo>
                  <a:lnTo>
                    <a:pt x="2233" y="114152"/>
                  </a:lnTo>
                  <a:lnTo>
                    <a:pt x="2466" y="126944"/>
                  </a:lnTo>
                  <a:lnTo>
                    <a:pt x="2655" y="139366"/>
                  </a:lnTo>
                  <a:lnTo>
                    <a:pt x="2818" y="152506"/>
                  </a:lnTo>
                  <a:lnTo>
                    <a:pt x="2983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Freeform 75"/>
          <p:cNvSpPr/>
          <p:nvPr/>
        </p:nvSpPr>
        <p:spPr>
          <a:xfrm>
            <a:off x="4369326" y="2737409"/>
            <a:ext cx="21058" cy="84229"/>
          </a:xfrm>
          <a:custGeom>
            <a:avLst/>
            <a:gdLst/>
            <a:ahLst/>
            <a:cxnLst/>
            <a:rect l="0" t="0" r="0" b="0"/>
            <a:pathLst>
              <a:path w="21058" h="84229">
                <a:moveTo>
                  <a:pt x="21057" y="84228"/>
                </a:moveTo>
                <a:lnTo>
                  <a:pt x="15324" y="78226"/>
                </a:lnTo>
                <a:lnTo>
                  <a:pt x="11040" y="71381"/>
                </a:lnTo>
                <a:lnTo>
                  <a:pt x="7834" y="62998"/>
                </a:lnTo>
                <a:lnTo>
                  <a:pt x="5468" y="53447"/>
                </a:lnTo>
                <a:lnTo>
                  <a:pt x="3511" y="42285"/>
                </a:lnTo>
                <a:lnTo>
                  <a:pt x="1788" y="2629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Group 89"/>
          <p:cNvGrpSpPr/>
          <p:nvPr/>
        </p:nvGrpSpPr>
        <p:grpSpPr>
          <a:xfrm>
            <a:off x="2180938" y="1442404"/>
            <a:ext cx="1331221" cy="810695"/>
            <a:chOff x="2180938" y="1442404"/>
            <a:chExt cx="1331221" cy="810695"/>
          </a:xfrm>
        </p:grpSpPr>
        <p:sp>
          <p:nvSpPr>
            <p:cNvPr id="77" name="Freeform 76"/>
            <p:cNvSpPr/>
            <p:nvPr/>
          </p:nvSpPr>
          <p:spPr>
            <a:xfrm>
              <a:off x="2574283" y="1442404"/>
              <a:ext cx="110484" cy="291379"/>
            </a:xfrm>
            <a:custGeom>
              <a:avLst/>
              <a:gdLst/>
              <a:ahLst/>
              <a:cxnLst/>
              <a:rect l="0" t="0" r="0" b="0"/>
              <a:pathLst>
                <a:path w="110484" h="291379">
                  <a:moveTo>
                    <a:pt x="47312" y="0"/>
                  </a:moveTo>
                  <a:lnTo>
                    <a:pt x="44446" y="8935"/>
                  </a:lnTo>
                  <a:lnTo>
                    <a:pt x="42303" y="18562"/>
                  </a:lnTo>
                  <a:lnTo>
                    <a:pt x="40700" y="29850"/>
                  </a:lnTo>
                  <a:lnTo>
                    <a:pt x="39520" y="42517"/>
                  </a:lnTo>
                  <a:lnTo>
                    <a:pt x="38671" y="55997"/>
                  </a:lnTo>
                  <a:lnTo>
                    <a:pt x="38078" y="69864"/>
                  </a:lnTo>
                  <a:lnTo>
                    <a:pt x="37837" y="83727"/>
                  </a:lnTo>
                  <a:lnTo>
                    <a:pt x="38201" y="97170"/>
                  </a:lnTo>
                  <a:lnTo>
                    <a:pt x="39257" y="110023"/>
                  </a:lnTo>
                  <a:lnTo>
                    <a:pt x="40778" y="122464"/>
                  </a:lnTo>
                  <a:lnTo>
                    <a:pt x="42338" y="134897"/>
                  </a:lnTo>
                  <a:lnTo>
                    <a:pt x="43682" y="147565"/>
                  </a:lnTo>
                  <a:lnTo>
                    <a:pt x="44735" y="160534"/>
                  </a:lnTo>
                  <a:lnTo>
                    <a:pt x="45516" y="173780"/>
                  </a:lnTo>
                  <a:lnTo>
                    <a:pt x="46081" y="187251"/>
                  </a:lnTo>
                  <a:lnTo>
                    <a:pt x="46647" y="200892"/>
                  </a:lnTo>
                  <a:lnTo>
                    <a:pt x="47567" y="214655"/>
                  </a:lnTo>
                  <a:lnTo>
                    <a:pt x="48992" y="228478"/>
                  </a:lnTo>
                  <a:lnTo>
                    <a:pt x="50409" y="241349"/>
                  </a:lnTo>
                  <a:lnTo>
                    <a:pt x="50241" y="251262"/>
                  </a:lnTo>
                  <a:lnTo>
                    <a:pt x="47393" y="256121"/>
                  </a:lnTo>
                  <a:lnTo>
                    <a:pt x="42933" y="255341"/>
                  </a:lnTo>
                  <a:lnTo>
                    <a:pt x="38264" y="250847"/>
                  </a:lnTo>
                  <a:lnTo>
                    <a:pt x="33444" y="243741"/>
                  </a:lnTo>
                  <a:lnTo>
                    <a:pt x="28287" y="234666"/>
                  </a:lnTo>
                  <a:lnTo>
                    <a:pt x="22889" y="224287"/>
                  </a:lnTo>
                  <a:lnTo>
                    <a:pt x="17593" y="213312"/>
                  </a:lnTo>
                  <a:lnTo>
                    <a:pt x="12590" y="202253"/>
                  </a:lnTo>
                  <a:lnTo>
                    <a:pt x="7672" y="193746"/>
                  </a:lnTo>
                  <a:lnTo>
                    <a:pt x="3316" y="191153"/>
                  </a:lnTo>
                  <a:lnTo>
                    <a:pt x="761" y="193914"/>
                  </a:lnTo>
                  <a:lnTo>
                    <a:pt x="0" y="200488"/>
                  </a:lnTo>
                  <a:lnTo>
                    <a:pt x="598" y="209442"/>
                  </a:lnTo>
                  <a:lnTo>
                    <a:pt x="2146" y="219597"/>
                  </a:lnTo>
                  <a:lnTo>
                    <a:pt x="4344" y="230241"/>
                  </a:lnTo>
                  <a:lnTo>
                    <a:pt x="7146" y="240868"/>
                  </a:lnTo>
                  <a:lnTo>
                    <a:pt x="10715" y="251024"/>
                  </a:lnTo>
                  <a:lnTo>
                    <a:pt x="15089" y="260527"/>
                  </a:lnTo>
                  <a:lnTo>
                    <a:pt x="20334" y="269235"/>
                  </a:lnTo>
                  <a:lnTo>
                    <a:pt x="26614" y="276949"/>
                  </a:lnTo>
                  <a:lnTo>
                    <a:pt x="33907" y="283642"/>
                  </a:lnTo>
                  <a:lnTo>
                    <a:pt x="41736" y="288800"/>
                  </a:lnTo>
                  <a:lnTo>
                    <a:pt x="49298" y="291378"/>
                  </a:lnTo>
                  <a:lnTo>
                    <a:pt x="56161" y="291039"/>
                  </a:lnTo>
                  <a:lnTo>
                    <a:pt x="62411" y="288217"/>
                  </a:lnTo>
                  <a:lnTo>
                    <a:pt x="68449" y="283733"/>
                  </a:lnTo>
                  <a:lnTo>
                    <a:pt x="74544" y="278236"/>
                  </a:lnTo>
                  <a:lnTo>
                    <a:pt x="80639" y="271974"/>
                  </a:lnTo>
                  <a:lnTo>
                    <a:pt x="86439" y="264881"/>
                  </a:lnTo>
                  <a:lnTo>
                    <a:pt x="91785" y="256983"/>
                  </a:lnTo>
                  <a:lnTo>
                    <a:pt x="96527" y="248854"/>
                  </a:lnTo>
                  <a:lnTo>
                    <a:pt x="100913" y="240749"/>
                  </a:lnTo>
                  <a:lnTo>
                    <a:pt x="105326" y="231959"/>
                  </a:lnTo>
                  <a:lnTo>
                    <a:pt x="110483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329511" y="1884601"/>
              <a:ext cx="7816" cy="221099"/>
            </a:xfrm>
            <a:custGeom>
              <a:avLst/>
              <a:gdLst/>
              <a:ahLst/>
              <a:cxnLst/>
              <a:rect l="0" t="0" r="0" b="0"/>
              <a:pathLst>
                <a:path w="7816" h="221099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3"/>
                  </a:lnTo>
                  <a:lnTo>
                    <a:pt x="0" y="49816"/>
                  </a:lnTo>
                  <a:lnTo>
                    <a:pt x="651" y="61026"/>
                  </a:lnTo>
                  <a:lnTo>
                    <a:pt x="1889" y="72311"/>
                  </a:lnTo>
                  <a:lnTo>
                    <a:pt x="3253" y="83944"/>
                  </a:lnTo>
                  <a:lnTo>
                    <a:pt x="4463" y="96063"/>
                  </a:lnTo>
                  <a:lnTo>
                    <a:pt x="5425" y="108658"/>
                  </a:lnTo>
                  <a:lnTo>
                    <a:pt x="6145" y="121652"/>
                  </a:lnTo>
                  <a:lnTo>
                    <a:pt x="6664" y="134949"/>
                  </a:lnTo>
                  <a:lnTo>
                    <a:pt x="7029" y="148438"/>
                  </a:lnTo>
                  <a:lnTo>
                    <a:pt x="7322" y="163634"/>
                  </a:lnTo>
                  <a:lnTo>
                    <a:pt x="7570" y="185227"/>
                  </a:lnTo>
                  <a:lnTo>
                    <a:pt x="7815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242570" y="1850237"/>
              <a:ext cx="273741" cy="287049"/>
            </a:xfrm>
            <a:custGeom>
              <a:avLst/>
              <a:gdLst/>
              <a:ahLst/>
              <a:cxnLst/>
              <a:rect l="0" t="0" r="0" b="0"/>
              <a:pathLst>
                <a:path w="273741" h="287049">
                  <a:moveTo>
                    <a:pt x="0" y="34364"/>
                  </a:moveTo>
                  <a:lnTo>
                    <a:pt x="8801" y="28563"/>
                  </a:lnTo>
                  <a:lnTo>
                    <a:pt x="17148" y="23639"/>
                  </a:lnTo>
                  <a:lnTo>
                    <a:pt x="25851" y="19141"/>
                  </a:lnTo>
                  <a:lnTo>
                    <a:pt x="35145" y="15093"/>
                  </a:lnTo>
                  <a:lnTo>
                    <a:pt x="45288" y="11728"/>
                  </a:lnTo>
                  <a:lnTo>
                    <a:pt x="56329" y="9115"/>
                  </a:lnTo>
                  <a:lnTo>
                    <a:pt x="67995" y="7015"/>
                  </a:lnTo>
                  <a:lnTo>
                    <a:pt x="79817" y="4987"/>
                  </a:lnTo>
                  <a:lnTo>
                    <a:pt x="91511" y="2782"/>
                  </a:lnTo>
                  <a:lnTo>
                    <a:pt x="103141" y="808"/>
                  </a:lnTo>
                  <a:lnTo>
                    <a:pt x="115015" y="0"/>
                  </a:lnTo>
                  <a:lnTo>
                    <a:pt x="127291" y="803"/>
                  </a:lnTo>
                  <a:lnTo>
                    <a:pt x="139654" y="3498"/>
                  </a:lnTo>
                  <a:lnTo>
                    <a:pt x="151429" y="8438"/>
                  </a:lnTo>
                  <a:lnTo>
                    <a:pt x="162266" y="15584"/>
                  </a:lnTo>
                  <a:lnTo>
                    <a:pt x="171831" y="24604"/>
                  </a:lnTo>
                  <a:lnTo>
                    <a:pt x="179652" y="35084"/>
                  </a:lnTo>
                  <a:lnTo>
                    <a:pt x="185644" y="46644"/>
                  </a:lnTo>
                  <a:lnTo>
                    <a:pt x="189870" y="58979"/>
                  </a:lnTo>
                  <a:lnTo>
                    <a:pt x="192356" y="71856"/>
                  </a:lnTo>
                  <a:lnTo>
                    <a:pt x="193287" y="85098"/>
                  </a:lnTo>
                  <a:lnTo>
                    <a:pt x="192798" y="98259"/>
                  </a:lnTo>
                  <a:lnTo>
                    <a:pt x="190883" y="110644"/>
                  </a:lnTo>
                  <a:lnTo>
                    <a:pt x="187664" y="121927"/>
                  </a:lnTo>
                  <a:lnTo>
                    <a:pt x="183046" y="131808"/>
                  </a:lnTo>
                  <a:lnTo>
                    <a:pt x="176666" y="139849"/>
                  </a:lnTo>
                  <a:lnTo>
                    <a:pt x="168510" y="146006"/>
                  </a:lnTo>
                  <a:lnTo>
                    <a:pt x="159803" y="150876"/>
                  </a:lnTo>
                  <a:lnTo>
                    <a:pt x="152931" y="156188"/>
                  </a:lnTo>
                  <a:lnTo>
                    <a:pt x="149282" y="162773"/>
                  </a:lnTo>
                  <a:lnTo>
                    <a:pt x="148785" y="169549"/>
                  </a:lnTo>
                  <a:lnTo>
                    <a:pt x="150695" y="176248"/>
                  </a:lnTo>
                  <a:lnTo>
                    <a:pt x="154284" y="183095"/>
                  </a:lnTo>
                  <a:lnTo>
                    <a:pt x="159011" y="190457"/>
                  </a:lnTo>
                  <a:lnTo>
                    <a:pt x="164504" y="198486"/>
                  </a:lnTo>
                  <a:lnTo>
                    <a:pt x="170675" y="207148"/>
                  </a:lnTo>
                  <a:lnTo>
                    <a:pt x="177662" y="216332"/>
                  </a:lnTo>
                  <a:lnTo>
                    <a:pt x="185476" y="225910"/>
                  </a:lnTo>
                  <a:lnTo>
                    <a:pt x="193845" y="235610"/>
                  </a:lnTo>
                  <a:lnTo>
                    <a:pt x="202310" y="245041"/>
                  </a:lnTo>
                  <a:lnTo>
                    <a:pt x="210602" y="254002"/>
                  </a:lnTo>
                  <a:lnTo>
                    <a:pt x="218910" y="262180"/>
                  </a:lnTo>
                  <a:lnTo>
                    <a:pt x="228923" y="269866"/>
                  </a:lnTo>
                  <a:lnTo>
                    <a:pt x="244870" y="277733"/>
                  </a:lnTo>
                  <a:lnTo>
                    <a:pt x="273740" y="2870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474197" y="1994913"/>
              <a:ext cx="88754" cy="111584"/>
            </a:xfrm>
            <a:custGeom>
              <a:avLst/>
              <a:gdLst/>
              <a:ahLst/>
              <a:cxnLst/>
              <a:rect l="0" t="0" r="0" b="0"/>
              <a:pathLst>
                <a:path w="88754" h="111584">
                  <a:moveTo>
                    <a:pt x="0" y="37087"/>
                  </a:moveTo>
                  <a:lnTo>
                    <a:pt x="8868" y="39953"/>
                  </a:lnTo>
                  <a:lnTo>
                    <a:pt x="17854" y="42095"/>
                  </a:lnTo>
                  <a:lnTo>
                    <a:pt x="27845" y="43689"/>
                  </a:lnTo>
                  <a:lnTo>
                    <a:pt x="38653" y="44524"/>
                  </a:lnTo>
                  <a:lnTo>
                    <a:pt x="49816" y="44076"/>
                  </a:lnTo>
                  <a:lnTo>
                    <a:pt x="61003" y="42158"/>
                  </a:lnTo>
                  <a:lnTo>
                    <a:pt x="71424" y="38576"/>
                  </a:lnTo>
                  <a:lnTo>
                    <a:pt x="79815" y="32970"/>
                  </a:lnTo>
                  <a:lnTo>
                    <a:pt x="85659" y="25368"/>
                  </a:lnTo>
                  <a:lnTo>
                    <a:pt x="88753" y="16872"/>
                  </a:lnTo>
                  <a:lnTo>
                    <a:pt x="87950" y="9282"/>
                  </a:lnTo>
                  <a:lnTo>
                    <a:pt x="83075" y="3767"/>
                  </a:lnTo>
                  <a:lnTo>
                    <a:pt x="76139" y="830"/>
                  </a:lnTo>
                  <a:lnTo>
                    <a:pt x="68100" y="0"/>
                  </a:lnTo>
                  <a:lnTo>
                    <a:pt x="59494" y="973"/>
                  </a:lnTo>
                  <a:lnTo>
                    <a:pt x="50837" y="3875"/>
                  </a:lnTo>
                  <a:lnTo>
                    <a:pt x="42417" y="8636"/>
                  </a:lnTo>
                  <a:lnTo>
                    <a:pt x="34639" y="15136"/>
                  </a:lnTo>
                  <a:lnTo>
                    <a:pt x="28098" y="23335"/>
                  </a:lnTo>
                  <a:lnTo>
                    <a:pt x="23003" y="33038"/>
                  </a:lnTo>
                  <a:lnTo>
                    <a:pt x="19397" y="43793"/>
                  </a:lnTo>
                  <a:lnTo>
                    <a:pt x="17335" y="54997"/>
                  </a:lnTo>
                  <a:lnTo>
                    <a:pt x="16695" y="66260"/>
                  </a:lnTo>
                  <a:lnTo>
                    <a:pt x="17552" y="77092"/>
                  </a:lnTo>
                  <a:lnTo>
                    <a:pt x="20246" y="86833"/>
                  </a:lnTo>
                  <a:lnTo>
                    <a:pt x="24798" y="95223"/>
                  </a:lnTo>
                  <a:lnTo>
                    <a:pt x="30954" y="102026"/>
                  </a:lnTo>
                  <a:lnTo>
                    <a:pt x="38374" y="106855"/>
                  </a:lnTo>
                  <a:lnTo>
                    <a:pt x="46720" y="109700"/>
                  </a:lnTo>
                  <a:lnTo>
                    <a:pt x="55270" y="111001"/>
                  </a:lnTo>
                  <a:lnTo>
                    <a:pt x="63761" y="111583"/>
                  </a:lnTo>
                  <a:lnTo>
                    <a:pt x="72932" y="111500"/>
                  </a:lnTo>
                  <a:lnTo>
                    <a:pt x="84228" y="1107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629067" y="1991198"/>
              <a:ext cx="97814" cy="102584"/>
            </a:xfrm>
            <a:custGeom>
              <a:avLst/>
              <a:gdLst/>
              <a:ahLst/>
              <a:cxnLst/>
              <a:rect l="0" t="0" r="0" b="0"/>
              <a:pathLst>
                <a:path w="97814" h="102584">
                  <a:moveTo>
                    <a:pt x="66228" y="9216"/>
                  </a:moveTo>
                  <a:lnTo>
                    <a:pt x="60293" y="3616"/>
                  </a:lnTo>
                  <a:lnTo>
                    <a:pt x="54089" y="613"/>
                  </a:lnTo>
                  <a:lnTo>
                    <a:pt x="46998" y="0"/>
                  </a:lnTo>
                  <a:lnTo>
                    <a:pt x="39230" y="1359"/>
                  </a:lnTo>
                  <a:lnTo>
                    <a:pt x="31232" y="4294"/>
                  </a:lnTo>
                  <a:lnTo>
                    <a:pt x="23300" y="8441"/>
                  </a:lnTo>
                  <a:lnTo>
                    <a:pt x="15871" y="13805"/>
                  </a:lnTo>
                  <a:lnTo>
                    <a:pt x="9575" y="20748"/>
                  </a:lnTo>
                  <a:lnTo>
                    <a:pt x="4653" y="29330"/>
                  </a:lnTo>
                  <a:lnTo>
                    <a:pt x="1335" y="39021"/>
                  </a:lnTo>
                  <a:lnTo>
                    <a:pt x="0" y="48910"/>
                  </a:lnTo>
                  <a:lnTo>
                    <a:pt x="658" y="58448"/>
                  </a:lnTo>
                  <a:lnTo>
                    <a:pt x="3030" y="67460"/>
                  </a:lnTo>
                  <a:lnTo>
                    <a:pt x="6748" y="75966"/>
                  </a:lnTo>
                  <a:lnTo>
                    <a:pt x="11470" y="84041"/>
                  </a:lnTo>
                  <a:lnTo>
                    <a:pt x="17077" y="91294"/>
                  </a:lnTo>
                  <a:lnTo>
                    <a:pt x="23664" y="96889"/>
                  </a:lnTo>
                  <a:lnTo>
                    <a:pt x="31203" y="100505"/>
                  </a:lnTo>
                  <a:lnTo>
                    <a:pt x="39553" y="102289"/>
                  </a:lnTo>
                  <a:lnTo>
                    <a:pt x="48536" y="102583"/>
                  </a:lnTo>
                  <a:lnTo>
                    <a:pt x="57974" y="101749"/>
                  </a:lnTo>
                  <a:lnTo>
                    <a:pt x="67279" y="100251"/>
                  </a:lnTo>
                  <a:lnTo>
                    <a:pt x="76367" y="98494"/>
                  </a:lnTo>
                  <a:lnTo>
                    <a:pt x="86034" y="96331"/>
                  </a:lnTo>
                  <a:lnTo>
                    <a:pt x="97813" y="934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768994" y="1810901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0" y="0"/>
                  </a:moveTo>
                  <a:lnTo>
                    <a:pt x="1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4"/>
                  </a:lnTo>
                  <a:lnTo>
                    <a:pt x="0" y="89419"/>
                  </a:lnTo>
                  <a:lnTo>
                    <a:pt x="0" y="104632"/>
                  </a:lnTo>
                  <a:lnTo>
                    <a:pt x="5" y="119750"/>
                  </a:lnTo>
                  <a:lnTo>
                    <a:pt x="178" y="134662"/>
                  </a:lnTo>
                  <a:lnTo>
                    <a:pt x="826" y="149360"/>
                  </a:lnTo>
                  <a:lnTo>
                    <a:pt x="2075" y="163876"/>
                  </a:lnTo>
                  <a:lnTo>
                    <a:pt x="3728" y="178253"/>
                  </a:lnTo>
                  <a:lnTo>
                    <a:pt x="5376" y="192526"/>
                  </a:lnTo>
                  <a:lnTo>
                    <a:pt x="6779" y="206706"/>
                  </a:lnTo>
                  <a:lnTo>
                    <a:pt x="7874" y="220212"/>
                  </a:lnTo>
                  <a:lnTo>
                    <a:pt x="8802" y="233198"/>
                  </a:lnTo>
                  <a:lnTo>
                    <a:pt x="9640" y="246806"/>
                  </a:lnTo>
                  <a:lnTo>
                    <a:pt x="10529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684766" y="1884601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67250" y="0"/>
                  </a:lnTo>
                  <a:lnTo>
                    <a:pt x="156121" y="0"/>
                  </a:lnTo>
                  <a:lnTo>
                    <a:pt x="144518" y="0"/>
                  </a:lnTo>
                  <a:lnTo>
                    <a:pt x="132184" y="0"/>
                  </a:lnTo>
                  <a:lnTo>
                    <a:pt x="118876" y="0"/>
                  </a:lnTo>
                  <a:lnTo>
                    <a:pt x="104571" y="0"/>
                  </a:lnTo>
                  <a:lnTo>
                    <a:pt x="89566" y="0"/>
                  </a:lnTo>
                  <a:lnTo>
                    <a:pt x="74353" y="0"/>
                  </a:lnTo>
                  <a:lnTo>
                    <a:pt x="59253" y="0"/>
                  </a:lnTo>
                  <a:lnTo>
                    <a:pt x="44982" y="0"/>
                  </a:lnTo>
                  <a:lnTo>
                    <a:pt x="31326" y="0"/>
                  </a:lnTo>
                  <a:lnTo>
                    <a:pt x="1709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852076" y="1938927"/>
              <a:ext cx="232774" cy="115696"/>
            </a:xfrm>
            <a:custGeom>
              <a:avLst/>
              <a:gdLst/>
              <a:ahLst/>
              <a:cxnLst/>
              <a:rect l="0" t="0" r="0" b="0"/>
              <a:pathLst>
                <a:path w="232774" h="115696">
                  <a:moveTo>
                    <a:pt x="106431" y="40430"/>
                  </a:moveTo>
                  <a:lnTo>
                    <a:pt x="100497" y="31696"/>
                  </a:lnTo>
                  <a:lnTo>
                    <a:pt x="94292" y="23989"/>
                  </a:lnTo>
                  <a:lnTo>
                    <a:pt x="87197" y="16601"/>
                  </a:lnTo>
                  <a:lnTo>
                    <a:pt x="79256" y="9858"/>
                  </a:lnTo>
                  <a:lnTo>
                    <a:pt x="70610" y="4624"/>
                  </a:lnTo>
                  <a:lnTo>
                    <a:pt x="61420" y="1268"/>
                  </a:lnTo>
                  <a:lnTo>
                    <a:pt x="51993" y="0"/>
                  </a:lnTo>
                  <a:lnTo>
                    <a:pt x="42751" y="1119"/>
                  </a:lnTo>
                  <a:lnTo>
                    <a:pt x="33916" y="4543"/>
                  </a:lnTo>
                  <a:lnTo>
                    <a:pt x="25681" y="9908"/>
                  </a:lnTo>
                  <a:lnTo>
                    <a:pt x="18297" y="16782"/>
                  </a:lnTo>
                  <a:lnTo>
                    <a:pt x="11820" y="24767"/>
                  </a:lnTo>
                  <a:lnTo>
                    <a:pt x="6471" y="33548"/>
                  </a:lnTo>
                  <a:lnTo>
                    <a:pt x="2700" y="42886"/>
                  </a:lnTo>
                  <a:lnTo>
                    <a:pt x="609" y="52608"/>
                  </a:lnTo>
                  <a:lnTo>
                    <a:pt x="0" y="62593"/>
                  </a:lnTo>
                  <a:lnTo>
                    <a:pt x="571" y="72756"/>
                  </a:lnTo>
                  <a:lnTo>
                    <a:pt x="2040" y="83021"/>
                  </a:lnTo>
                  <a:lnTo>
                    <a:pt x="4650" y="92694"/>
                  </a:lnTo>
                  <a:lnTo>
                    <a:pt x="9137" y="100519"/>
                  </a:lnTo>
                  <a:lnTo>
                    <a:pt x="15740" y="105952"/>
                  </a:lnTo>
                  <a:lnTo>
                    <a:pt x="23937" y="108784"/>
                  </a:lnTo>
                  <a:lnTo>
                    <a:pt x="32741" y="108797"/>
                  </a:lnTo>
                  <a:lnTo>
                    <a:pt x="41502" y="106168"/>
                  </a:lnTo>
                  <a:lnTo>
                    <a:pt x="49636" y="101185"/>
                  </a:lnTo>
                  <a:lnTo>
                    <a:pt x="56480" y="94045"/>
                  </a:lnTo>
                  <a:lnTo>
                    <a:pt x="61820" y="85136"/>
                  </a:lnTo>
                  <a:lnTo>
                    <a:pt x="66029" y="77347"/>
                  </a:lnTo>
                  <a:lnTo>
                    <a:pt x="69676" y="74496"/>
                  </a:lnTo>
                  <a:lnTo>
                    <a:pt x="73156" y="76349"/>
                  </a:lnTo>
                  <a:lnTo>
                    <a:pt x="76995" y="81427"/>
                  </a:lnTo>
                  <a:lnTo>
                    <a:pt x="81778" y="87869"/>
                  </a:lnTo>
                  <a:lnTo>
                    <a:pt x="88136" y="93665"/>
                  </a:lnTo>
                  <a:lnTo>
                    <a:pt x="96224" y="97810"/>
                  </a:lnTo>
                  <a:lnTo>
                    <a:pt x="105368" y="99815"/>
                  </a:lnTo>
                  <a:lnTo>
                    <a:pt x="114334" y="99292"/>
                  </a:lnTo>
                  <a:lnTo>
                    <a:pt x="122429" y="96369"/>
                  </a:lnTo>
                  <a:lnTo>
                    <a:pt x="129671" y="93194"/>
                  </a:lnTo>
                  <a:lnTo>
                    <a:pt x="135826" y="92951"/>
                  </a:lnTo>
                  <a:lnTo>
                    <a:pt x="140402" y="96129"/>
                  </a:lnTo>
                  <a:lnTo>
                    <a:pt x="143962" y="101881"/>
                  </a:lnTo>
                  <a:lnTo>
                    <a:pt x="147082" y="109263"/>
                  </a:lnTo>
                  <a:lnTo>
                    <a:pt x="149466" y="115094"/>
                  </a:lnTo>
                  <a:lnTo>
                    <a:pt x="150513" y="115695"/>
                  </a:lnTo>
                  <a:lnTo>
                    <a:pt x="150631" y="111645"/>
                  </a:lnTo>
                  <a:lnTo>
                    <a:pt x="150347" y="104302"/>
                  </a:lnTo>
                  <a:lnTo>
                    <a:pt x="150126" y="94896"/>
                  </a:lnTo>
                  <a:lnTo>
                    <a:pt x="150409" y="84474"/>
                  </a:lnTo>
                  <a:lnTo>
                    <a:pt x="151372" y="73669"/>
                  </a:lnTo>
                  <a:lnTo>
                    <a:pt x="153148" y="62944"/>
                  </a:lnTo>
                  <a:lnTo>
                    <a:pt x="155931" y="52727"/>
                  </a:lnTo>
                  <a:lnTo>
                    <a:pt x="159731" y="43204"/>
                  </a:lnTo>
                  <a:lnTo>
                    <a:pt x="164569" y="35163"/>
                  </a:lnTo>
                  <a:lnTo>
                    <a:pt x="170564" y="30027"/>
                  </a:lnTo>
                  <a:lnTo>
                    <a:pt x="177662" y="28318"/>
                  </a:lnTo>
                  <a:lnTo>
                    <a:pt x="185359" y="29764"/>
                  </a:lnTo>
                  <a:lnTo>
                    <a:pt x="192830" y="33774"/>
                  </a:lnTo>
                  <a:lnTo>
                    <a:pt x="199628" y="39726"/>
                  </a:lnTo>
                  <a:lnTo>
                    <a:pt x="205664" y="47090"/>
                  </a:lnTo>
                  <a:lnTo>
                    <a:pt x="211026" y="55453"/>
                  </a:lnTo>
                  <a:lnTo>
                    <a:pt x="215849" y="64501"/>
                  </a:lnTo>
                  <a:lnTo>
                    <a:pt x="220120" y="73753"/>
                  </a:lnTo>
                  <a:lnTo>
                    <a:pt x="224081" y="83550"/>
                  </a:lnTo>
                  <a:lnTo>
                    <a:pt x="228081" y="95865"/>
                  </a:lnTo>
                  <a:lnTo>
                    <a:pt x="232773" y="1141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095378" y="1949954"/>
              <a:ext cx="112418" cy="303145"/>
            </a:xfrm>
            <a:custGeom>
              <a:avLst/>
              <a:gdLst/>
              <a:ahLst/>
              <a:cxnLst/>
              <a:rect l="0" t="0" r="0" b="0"/>
              <a:pathLst>
                <a:path w="112418" h="303145">
                  <a:moveTo>
                    <a:pt x="63171" y="60989"/>
                  </a:moveTo>
                  <a:lnTo>
                    <a:pt x="68971" y="55054"/>
                  </a:lnTo>
                  <a:lnTo>
                    <a:pt x="73896" y="48849"/>
                  </a:lnTo>
                  <a:lnTo>
                    <a:pt x="78384" y="41758"/>
                  </a:lnTo>
                  <a:lnTo>
                    <a:pt x="82087" y="33991"/>
                  </a:lnTo>
                  <a:lnTo>
                    <a:pt x="84156" y="25993"/>
                  </a:lnTo>
                  <a:lnTo>
                    <a:pt x="84253" y="18065"/>
                  </a:lnTo>
                  <a:lnTo>
                    <a:pt x="82356" y="10809"/>
                  </a:lnTo>
                  <a:lnTo>
                    <a:pt x="78494" y="5161"/>
                  </a:lnTo>
                  <a:lnTo>
                    <a:pt x="72904" y="1493"/>
                  </a:lnTo>
                  <a:lnTo>
                    <a:pt x="66254" y="0"/>
                  </a:lnTo>
                  <a:lnTo>
                    <a:pt x="59502" y="961"/>
                  </a:lnTo>
                  <a:lnTo>
                    <a:pt x="53194" y="4275"/>
                  </a:lnTo>
                  <a:lnTo>
                    <a:pt x="47489" y="9566"/>
                  </a:lnTo>
                  <a:lnTo>
                    <a:pt x="42350" y="16388"/>
                  </a:lnTo>
                  <a:lnTo>
                    <a:pt x="37682" y="24340"/>
                  </a:lnTo>
                  <a:lnTo>
                    <a:pt x="33698" y="33097"/>
                  </a:lnTo>
                  <a:lnTo>
                    <a:pt x="30919" y="42420"/>
                  </a:lnTo>
                  <a:lnTo>
                    <a:pt x="29537" y="52113"/>
                  </a:lnTo>
                  <a:lnTo>
                    <a:pt x="29761" y="61399"/>
                  </a:lnTo>
                  <a:lnTo>
                    <a:pt x="31963" y="68964"/>
                  </a:lnTo>
                  <a:lnTo>
                    <a:pt x="36144" y="74222"/>
                  </a:lnTo>
                  <a:lnTo>
                    <a:pt x="41696" y="76936"/>
                  </a:lnTo>
                  <a:lnTo>
                    <a:pt x="47637" y="76871"/>
                  </a:lnTo>
                  <a:lnTo>
                    <a:pt x="53381" y="74244"/>
                  </a:lnTo>
                  <a:lnTo>
                    <a:pt x="59255" y="71268"/>
                  </a:lnTo>
                  <a:lnTo>
                    <a:pt x="65351" y="71162"/>
                  </a:lnTo>
                  <a:lnTo>
                    <a:pt x="70764" y="74429"/>
                  </a:lnTo>
                  <a:lnTo>
                    <a:pt x="75454" y="80235"/>
                  </a:lnTo>
                  <a:lnTo>
                    <a:pt x="79662" y="87723"/>
                  </a:lnTo>
                  <a:lnTo>
                    <a:pt x="83582" y="96290"/>
                  </a:lnTo>
                  <a:lnTo>
                    <a:pt x="87337" y="105545"/>
                  </a:lnTo>
                  <a:lnTo>
                    <a:pt x="90990" y="115247"/>
                  </a:lnTo>
                  <a:lnTo>
                    <a:pt x="94418" y="125402"/>
                  </a:lnTo>
                  <a:lnTo>
                    <a:pt x="97337" y="136220"/>
                  </a:lnTo>
                  <a:lnTo>
                    <a:pt x="99634" y="147760"/>
                  </a:lnTo>
                  <a:lnTo>
                    <a:pt x="101514" y="159784"/>
                  </a:lnTo>
                  <a:lnTo>
                    <a:pt x="103390" y="171856"/>
                  </a:lnTo>
                  <a:lnTo>
                    <a:pt x="105502" y="183722"/>
                  </a:lnTo>
                  <a:lnTo>
                    <a:pt x="107753" y="195470"/>
                  </a:lnTo>
                  <a:lnTo>
                    <a:pt x="109810" y="207425"/>
                  </a:lnTo>
                  <a:lnTo>
                    <a:pt x="111481" y="219755"/>
                  </a:lnTo>
                  <a:lnTo>
                    <a:pt x="112417" y="232154"/>
                  </a:lnTo>
                  <a:lnTo>
                    <a:pt x="112055" y="243953"/>
                  </a:lnTo>
                  <a:lnTo>
                    <a:pt x="110207" y="254812"/>
                  </a:lnTo>
                  <a:lnTo>
                    <a:pt x="106845" y="264561"/>
                  </a:lnTo>
                  <a:lnTo>
                    <a:pt x="101922" y="273037"/>
                  </a:lnTo>
                  <a:lnTo>
                    <a:pt x="95569" y="280287"/>
                  </a:lnTo>
                  <a:lnTo>
                    <a:pt x="87880" y="286343"/>
                  </a:lnTo>
                  <a:lnTo>
                    <a:pt x="78826" y="291127"/>
                  </a:lnTo>
                  <a:lnTo>
                    <a:pt x="68524" y="294721"/>
                  </a:lnTo>
                  <a:lnTo>
                    <a:pt x="57423" y="297328"/>
                  </a:lnTo>
                  <a:lnTo>
                    <a:pt x="44915" y="299454"/>
                  </a:lnTo>
                  <a:lnTo>
                    <a:pt x="27669" y="301285"/>
                  </a:lnTo>
                  <a:lnTo>
                    <a:pt x="0" y="3031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200663" y="1779316"/>
              <a:ext cx="52643" cy="294799"/>
            </a:xfrm>
            <a:custGeom>
              <a:avLst/>
              <a:gdLst/>
              <a:ahLst/>
              <a:cxnLst/>
              <a:rect l="0" t="0" r="0" b="0"/>
              <a:pathLst>
                <a:path w="52643" h="294799">
                  <a:moveTo>
                    <a:pt x="0" y="0"/>
                  </a:moveTo>
                  <a:lnTo>
                    <a:pt x="2933" y="14601"/>
                  </a:lnTo>
                  <a:lnTo>
                    <a:pt x="5716" y="27872"/>
                  </a:lnTo>
                  <a:lnTo>
                    <a:pt x="8615" y="41078"/>
                  </a:lnTo>
                  <a:lnTo>
                    <a:pt x="11656" y="54593"/>
                  </a:lnTo>
                  <a:lnTo>
                    <a:pt x="14820" y="68750"/>
                  </a:lnTo>
                  <a:lnTo>
                    <a:pt x="18085" y="83656"/>
                  </a:lnTo>
                  <a:lnTo>
                    <a:pt x="21423" y="99248"/>
                  </a:lnTo>
                  <a:lnTo>
                    <a:pt x="24814" y="115394"/>
                  </a:lnTo>
                  <a:lnTo>
                    <a:pt x="28238" y="131954"/>
                  </a:lnTo>
                  <a:lnTo>
                    <a:pt x="31521" y="148649"/>
                  </a:lnTo>
                  <a:lnTo>
                    <a:pt x="34345" y="165084"/>
                  </a:lnTo>
                  <a:lnTo>
                    <a:pt x="36581" y="181058"/>
                  </a:lnTo>
                  <a:lnTo>
                    <a:pt x="38421" y="196394"/>
                  </a:lnTo>
                  <a:lnTo>
                    <a:pt x="40271" y="210853"/>
                  </a:lnTo>
                  <a:lnTo>
                    <a:pt x="42365" y="224390"/>
                  </a:lnTo>
                  <a:lnTo>
                    <a:pt x="44614" y="237056"/>
                  </a:lnTo>
                  <a:lnTo>
                    <a:pt x="46907" y="250351"/>
                  </a:lnTo>
                  <a:lnTo>
                    <a:pt x="49449" y="267682"/>
                  </a:lnTo>
                  <a:lnTo>
                    <a:pt x="5264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274362" y="1936282"/>
              <a:ext cx="126343" cy="143167"/>
            </a:xfrm>
            <a:custGeom>
              <a:avLst/>
              <a:gdLst/>
              <a:ahLst/>
              <a:cxnLst/>
              <a:rect l="0" t="0" r="0" b="0"/>
              <a:pathLst>
                <a:path w="126343" h="143167">
                  <a:moveTo>
                    <a:pt x="0" y="95718"/>
                  </a:moveTo>
                  <a:lnTo>
                    <a:pt x="6002" y="89917"/>
                  </a:lnTo>
                  <a:lnTo>
                    <a:pt x="12847" y="84993"/>
                  </a:lnTo>
                  <a:lnTo>
                    <a:pt x="21239" y="80490"/>
                  </a:lnTo>
                  <a:lnTo>
                    <a:pt x="31039" y="76269"/>
                  </a:lnTo>
                  <a:lnTo>
                    <a:pt x="42002" y="72256"/>
                  </a:lnTo>
                  <a:lnTo>
                    <a:pt x="53854" y="68385"/>
                  </a:lnTo>
                  <a:lnTo>
                    <a:pt x="66032" y="64287"/>
                  </a:lnTo>
                  <a:lnTo>
                    <a:pt x="77732" y="59315"/>
                  </a:lnTo>
                  <a:lnTo>
                    <a:pt x="88535" y="53191"/>
                  </a:lnTo>
                  <a:lnTo>
                    <a:pt x="97751" y="46127"/>
                  </a:lnTo>
                  <a:lnTo>
                    <a:pt x="104278" y="38621"/>
                  </a:lnTo>
                  <a:lnTo>
                    <a:pt x="107768" y="31024"/>
                  </a:lnTo>
                  <a:lnTo>
                    <a:pt x="108348" y="23653"/>
                  </a:lnTo>
                  <a:lnTo>
                    <a:pt x="106245" y="16864"/>
                  </a:lnTo>
                  <a:lnTo>
                    <a:pt x="101873" y="10794"/>
                  </a:lnTo>
                  <a:lnTo>
                    <a:pt x="95721" y="5720"/>
                  </a:lnTo>
                  <a:lnTo>
                    <a:pt x="88247" y="2136"/>
                  </a:lnTo>
                  <a:lnTo>
                    <a:pt x="79827" y="179"/>
                  </a:lnTo>
                  <a:lnTo>
                    <a:pt x="70908" y="0"/>
                  </a:lnTo>
                  <a:lnTo>
                    <a:pt x="62002" y="1924"/>
                  </a:lnTo>
                  <a:lnTo>
                    <a:pt x="53388" y="5927"/>
                  </a:lnTo>
                  <a:lnTo>
                    <a:pt x="45300" y="11869"/>
                  </a:lnTo>
                  <a:lnTo>
                    <a:pt x="38013" y="19668"/>
                  </a:lnTo>
                  <a:lnTo>
                    <a:pt x="31602" y="29093"/>
                  </a:lnTo>
                  <a:lnTo>
                    <a:pt x="26296" y="39656"/>
                  </a:lnTo>
                  <a:lnTo>
                    <a:pt x="22554" y="50729"/>
                  </a:lnTo>
                  <a:lnTo>
                    <a:pt x="20486" y="61912"/>
                  </a:lnTo>
                  <a:lnTo>
                    <a:pt x="20063" y="73029"/>
                  </a:lnTo>
                  <a:lnTo>
                    <a:pt x="21291" y="84026"/>
                  </a:lnTo>
                  <a:lnTo>
                    <a:pt x="24009" y="94896"/>
                  </a:lnTo>
                  <a:lnTo>
                    <a:pt x="28103" y="105332"/>
                  </a:lnTo>
                  <a:lnTo>
                    <a:pt x="33592" y="114741"/>
                  </a:lnTo>
                  <a:lnTo>
                    <a:pt x="40360" y="122881"/>
                  </a:lnTo>
                  <a:lnTo>
                    <a:pt x="48344" y="129670"/>
                  </a:lnTo>
                  <a:lnTo>
                    <a:pt x="57605" y="135015"/>
                  </a:lnTo>
                  <a:lnTo>
                    <a:pt x="68045" y="139012"/>
                  </a:lnTo>
                  <a:lnTo>
                    <a:pt x="79041" y="141708"/>
                  </a:lnTo>
                  <a:lnTo>
                    <a:pt x="90724" y="143166"/>
                  </a:lnTo>
                  <a:lnTo>
                    <a:pt x="105234" y="142397"/>
                  </a:lnTo>
                  <a:lnTo>
                    <a:pt x="126342" y="1378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390176" y="1747730"/>
              <a:ext cx="121983" cy="400084"/>
            </a:xfrm>
            <a:custGeom>
              <a:avLst/>
              <a:gdLst/>
              <a:ahLst/>
              <a:cxnLst/>
              <a:rect l="0" t="0" r="0" b="0"/>
              <a:pathLst>
                <a:path w="121983" h="400084">
                  <a:moveTo>
                    <a:pt x="0" y="0"/>
                  </a:moveTo>
                  <a:lnTo>
                    <a:pt x="8734" y="5935"/>
                  </a:lnTo>
                  <a:lnTo>
                    <a:pt x="16440" y="12139"/>
                  </a:lnTo>
                  <a:lnTo>
                    <a:pt x="23843" y="19235"/>
                  </a:lnTo>
                  <a:lnTo>
                    <a:pt x="31104" y="27176"/>
                  </a:lnTo>
                  <a:lnTo>
                    <a:pt x="38282" y="35822"/>
                  </a:lnTo>
                  <a:lnTo>
                    <a:pt x="45408" y="45021"/>
                  </a:lnTo>
                  <a:lnTo>
                    <a:pt x="52499" y="54793"/>
                  </a:lnTo>
                  <a:lnTo>
                    <a:pt x="59565" y="65331"/>
                  </a:lnTo>
                  <a:lnTo>
                    <a:pt x="66616" y="76678"/>
                  </a:lnTo>
                  <a:lnTo>
                    <a:pt x="73657" y="88737"/>
                  </a:lnTo>
                  <a:lnTo>
                    <a:pt x="80690" y="101363"/>
                  </a:lnTo>
                  <a:lnTo>
                    <a:pt x="87714" y="114409"/>
                  </a:lnTo>
                  <a:lnTo>
                    <a:pt x="94566" y="127593"/>
                  </a:lnTo>
                  <a:lnTo>
                    <a:pt x="100941" y="140517"/>
                  </a:lnTo>
                  <a:lnTo>
                    <a:pt x="106705" y="152991"/>
                  </a:lnTo>
                  <a:lnTo>
                    <a:pt x="111727" y="165163"/>
                  </a:lnTo>
                  <a:lnTo>
                    <a:pt x="115803" y="177410"/>
                  </a:lnTo>
                  <a:lnTo>
                    <a:pt x="118909" y="189944"/>
                  </a:lnTo>
                  <a:lnTo>
                    <a:pt x="121012" y="202652"/>
                  </a:lnTo>
                  <a:lnTo>
                    <a:pt x="121982" y="215190"/>
                  </a:lnTo>
                  <a:lnTo>
                    <a:pt x="121858" y="227368"/>
                  </a:lnTo>
                  <a:lnTo>
                    <a:pt x="120810" y="239156"/>
                  </a:lnTo>
                  <a:lnTo>
                    <a:pt x="119045" y="250605"/>
                  </a:lnTo>
                  <a:lnTo>
                    <a:pt x="116744" y="261788"/>
                  </a:lnTo>
                  <a:lnTo>
                    <a:pt x="113895" y="272772"/>
                  </a:lnTo>
                  <a:lnTo>
                    <a:pt x="110306" y="283614"/>
                  </a:lnTo>
                  <a:lnTo>
                    <a:pt x="105928" y="294357"/>
                  </a:lnTo>
                  <a:lnTo>
                    <a:pt x="100852" y="305030"/>
                  </a:lnTo>
                  <a:lnTo>
                    <a:pt x="95221" y="315656"/>
                  </a:lnTo>
                  <a:lnTo>
                    <a:pt x="89168" y="326246"/>
                  </a:lnTo>
                  <a:lnTo>
                    <a:pt x="82646" y="336645"/>
                  </a:lnTo>
                  <a:lnTo>
                    <a:pt x="75436" y="346555"/>
                  </a:lnTo>
                  <a:lnTo>
                    <a:pt x="67483" y="355846"/>
                  </a:lnTo>
                  <a:lnTo>
                    <a:pt x="59133" y="364446"/>
                  </a:lnTo>
                  <a:lnTo>
                    <a:pt x="50119" y="373206"/>
                  </a:lnTo>
                  <a:lnTo>
                    <a:pt x="38531" y="384011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180938" y="1768787"/>
              <a:ext cx="114275" cy="431669"/>
            </a:xfrm>
            <a:custGeom>
              <a:avLst/>
              <a:gdLst/>
              <a:ahLst/>
              <a:cxnLst/>
              <a:rect l="0" t="0" r="0" b="0"/>
              <a:pathLst>
                <a:path w="114275" h="431669">
                  <a:moveTo>
                    <a:pt x="93217" y="0"/>
                  </a:moveTo>
                  <a:lnTo>
                    <a:pt x="84483" y="5868"/>
                  </a:lnTo>
                  <a:lnTo>
                    <a:pt x="76776" y="11432"/>
                  </a:lnTo>
                  <a:lnTo>
                    <a:pt x="69374" y="17240"/>
                  </a:lnTo>
                  <a:lnTo>
                    <a:pt x="62113" y="23666"/>
                  </a:lnTo>
                  <a:lnTo>
                    <a:pt x="54934" y="31293"/>
                  </a:lnTo>
                  <a:lnTo>
                    <a:pt x="47813" y="40328"/>
                  </a:lnTo>
                  <a:lnTo>
                    <a:pt x="40896" y="50655"/>
                  </a:lnTo>
                  <a:lnTo>
                    <a:pt x="34477" y="62030"/>
                  </a:lnTo>
                  <a:lnTo>
                    <a:pt x="28680" y="74195"/>
                  </a:lnTo>
                  <a:lnTo>
                    <a:pt x="23465" y="86769"/>
                  </a:lnTo>
                  <a:lnTo>
                    <a:pt x="18728" y="99274"/>
                  </a:lnTo>
                  <a:lnTo>
                    <a:pt x="14360" y="111463"/>
                  </a:lnTo>
                  <a:lnTo>
                    <a:pt x="10426" y="123443"/>
                  </a:lnTo>
                  <a:lnTo>
                    <a:pt x="7156" y="135559"/>
                  </a:lnTo>
                  <a:lnTo>
                    <a:pt x="4621" y="148011"/>
                  </a:lnTo>
                  <a:lnTo>
                    <a:pt x="2749" y="160833"/>
                  </a:lnTo>
                  <a:lnTo>
                    <a:pt x="1409" y="173981"/>
                  </a:lnTo>
                  <a:lnTo>
                    <a:pt x="475" y="187386"/>
                  </a:lnTo>
                  <a:lnTo>
                    <a:pt x="0" y="200982"/>
                  </a:lnTo>
                  <a:lnTo>
                    <a:pt x="205" y="214716"/>
                  </a:lnTo>
                  <a:lnTo>
                    <a:pt x="1157" y="228542"/>
                  </a:lnTo>
                  <a:lnTo>
                    <a:pt x="2780" y="242266"/>
                  </a:lnTo>
                  <a:lnTo>
                    <a:pt x="4939" y="255561"/>
                  </a:lnTo>
                  <a:lnTo>
                    <a:pt x="7508" y="268287"/>
                  </a:lnTo>
                  <a:lnTo>
                    <a:pt x="10537" y="280629"/>
                  </a:lnTo>
                  <a:lnTo>
                    <a:pt x="14249" y="292990"/>
                  </a:lnTo>
                  <a:lnTo>
                    <a:pt x="18709" y="305602"/>
                  </a:lnTo>
                  <a:lnTo>
                    <a:pt x="23839" y="318361"/>
                  </a:lnTo>
                  <a:lnTo>
                    <a:pt x="29507" y="330934"/>
                  </a:lnTo>
                  <a:lnTo>
                    <a:pt x="35585" y="343131"/>
                  </a:lnTo>
                  <a:lnTo>
                    <a:pt x="42123" y="354762"/>
                  </a:lnTo>
                  <a:lnTo>
                    <a:pt x="49345" y="365573"/>
                  </a:lnTo>
                  <a:lnTo>
                    <a:pt x="57309" y="375509"/>
                  </a:lnTo>
                  <a:lnTo>
                    <a:pt x="65776" y="384672"/>
                  </a:lnTo>
                  <a:lnTo>
                    <a:pt x="74305" y="393220"/>
                  </a:lnTo>
                  <a:lnTo>
                    <a:pt x="82625" y="401300"/>
                  </a:lnTo>
                  <a:lnTo>
                    <a:pt x="90356" y="408736"/>
                  </a:lnTo>
                  <a:lnTo>
                    <a:pt x="97686" y="415771"/>
                  </a:lnTo>
                  <a:lnTo>
                    <a:pt x="105254" y="423025"/>
                  </a:lnTo>
                  <a:lnTo>
                    <a:pt x="114274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6554071" y="684352"/>
            <a:ext cx="1403515" cy="726467"/>
            <a:chOff x="6554071" y="684352"/>
            <a:chExt cx="1403515" cy="726467"/>
          </a:xfrm>
        </p:grpSpPr>
        <p:sp>
          <p:nvSpPr>
            <p:cNvPr id="91" name="Freeform 90"/>
            <p:cNvSpPr/>
            <p:nvPr/>
          </p:nvSpPr>
          <p:spPr>
            <a:xfrm>
              <a:off x="7007060" y="684352"/>
              <a:ext cx="162848" cy="293117"/>
            </a:xfrm>
            <a:custGeom>
              <a:avLst/>
              <a:gdLst/>
              <a:ahLst/>
              <a:cxnLst/>
              <a:rect l="0" t="0" r="0" b="0"/>
              <a:pathLst>
                <a:path w="162848" h="293117">
                  <a:moveTo>
                    <a:pt x="57562" y="0"/>
                  </a:moveTo>
                  <a:lnTo>
                    <a:pt x="57562" y="11802"/>
                  </a:lnTo>
                  <a:lnTo>
                    <a:pt x="57562" y="23571"/>
                  </a:lnTo>
                  <a:lnTo>
                    <a:pt x="57566" y="36457"/>
                  </a:lnTo>
                  <a:lnTo>
                    <a:pt x="57739" y="50132"/>
                  </a:lnTo>
                  <a:lnTo>
                    <a:pt x="58387" y="63812"/>
                  </a:lnTo>
                  <a:lnTo>
                    <a:pt x="59637" y="77033"/>
                  </a:lnTo>
                  <a:lnTo>
                    <a:pt x="61289" y="89830"/>
                  </a:lnTo>
                  <a:lnTo>
                    <a:pt x="62937" y="102558"/>
                  </a:lnTo>
                  <a:lnTo>
                    <a:pt x="64344" y="115445"/>
                  </a:lnTo>
                  <a:lnTo>
                    <a:pt x="65609" y="128404"/>
                  </a:lnTo>
                  <a:lnTo>
                    <a:pt x="67066" y="141117"/>
                  </a:lnTo>
                  <a:lnTo>
                    <a:pt x="68893" y="153420"/>
                  </a:lnTo>
                  <a:lnTo>
                    <a:pt x="70951" y="165464"/>
                  </a:lnTo>
                  <a:lnTo>
                    <a:pt x="72878" y="177617"/>
                  </a:lnTo>
                  <a:lnTo>
                    <a:pt x="74477" y="190086"/>
                  </a:lnTo>
                  <a:lnTo>
                    <a:pt x="75872" y="202748"/>
                  </a:lnTo>
                  <a:lnTo>
                    <a:pt x="77416" y="215255"/>
                  </a:lnTo>
                  <a:lnTo>
                    <a:pt x="79302" y="227416"/>
                  </a:lnTo>
                  <a:lnTo>
                    <a:pt x="81399" y="239363"/>
                  </a:lnTo>
                  <a:lnTo>
                    <a:pt x="83353" y="251451"/>
                  </a:lnTo>
                  <a:lnTo>
                    <a:pt x="84955" y="263852"/>
                  </a:lnTo>
                  <a:lnTo>
                    <a:pt x="85827" y="275617"/>
                  </a:lnTo>
                  <a:lnTo>
                    <a:pt x="84766" y="284706"/>
                  </a:lnTo>
                  <a:lnTo>
                    <a:pt x="81330" y="289807"/>
                  </a:lnTo>
                  <a:lnTo>
                    <a:pt x="76656" y="290732"/>
                  </a:lnTo>
                  <a:lnTo>
                    <a:pt x="71297" y="288249"/>
                  </a:lnTo>
                  <a:lnTo>
                    <a:pt x="65631" y="283258"/>
                  </a:lnTo>
                  <a:lnTo>
                    <a:pt x="60091" y="276502"/>
                  </a:lnTo>
                  <a:lnTo>
                    <a:pt x="54894" y="268527"/>
                  </a:lnTo>
                  <a:lnTo>
                    <a:pt x="49753" y="259718"/>
                  </a:lnTo>
                  <a:lnTo>
                    <a:pt x="44005" y="250346"/>
                  </a:lnTo>
                  <a:lnTo>
                    <a:pt x="37323" y="240592"/>
                  </a:lnTo>
                  <a:lnTo>
                    <a:pt x="29868" y="230583"/>
                  </a:lnTo>
                  <a:lnTo>
                    <a:pt x="22093" y="220401"/>
                  </a:lnTo>
                  <a:lnTo>
                    <a:pt x="14319" y="210179"/>
                  </a:lnTo>
                  <a:lnTo>
                    <a:pt x="7207" y="202548"/>
                  </a:lnTo>
                  <a:lnTo>
                    <a:pt x="2182" y="200651"/>
                  </a:lnTo>
                  <a:lnTo>
                    <a:pt x="0" y="203307"/>
                  </a:lnTo>
                  <a:lnTo>
                    <a:pt x="3" y="208890"/>
                  </a:lnTo>
                  <a:lnTo>
                    <a:pt x="1392" y="216292"/>
                  </a:lnTo>
                  <a:lnTo>
                    <a:pt x="3612" y="224820"/>
                  </a:lnTo>
                  <a:lnTo>
                    <a:pt x="6497" y="233890"/>
                  </a:lnTo>
                  <a:lnTo>
                    <a:pt x="10156" y="242935"/>
                  </a:lnTo>
                  <a:lnTo>
                    <a:pt x="14602" y="251664"/>
                  </a:lnTo>
                  <a:lnTo>
                    <a:pt x="19735" y="260009"/>
                  </a:lnTo>
                  <a:lnTo>
                    <a:pt x="25409" y="268005"/>
                  </a:lnTo>
                  <a:lnTo>
                    <a:pt x="31494" y="275707"/>
                  </a:lnTo>
                  <a:lnTo>
                    <a:pt x="38038" y="282695"/>
                  </a:lnTo>
                  <a:lnTo>
                    <a:pt x="45263" y="288106"/>
                  </a:lnTo>
                  <a:lnTo>
                    <a:pt x="53231" y="291590"/>
                  </a:lnTo>
                  <a:lnTo>
                    <a:pt x="61700" y="293116"/>
                  </a:lnTo>
                  <a:lnTo>
                    <a:pt x="70232" y="292702"/>
                  </a:lnTo>
                  <a:lnTo>
                    <a:pt x="78561" y="290566"/>
                  </a:lnTo>
                  <a:lnTo>
                    <a:pt x="86612" y="286879"/>
                  </a:lnTo>
                  <a:lnTo>
                    <a:pt x="94399" y="281672"/>
                  </a:lnTo>
                  <a:lnTo>
                    <a:pt x="101969" y="275105"/>
                  </a:lnTo>
                  <a:lnTo>
                    <a:pt x="109375" y="267598"/>
                  </a:lnTo>
                  <a:lnTo>
                    <a:pt x="116660" y="259721"/>
                  </a:lnTo>
                  <a:lnTo>
                    <a:pt x="123858" y="251843"/>
                  </a:lnTo>
                  <a:lnTo>
                    <a:pt x="130882" y="244411"/>
                  </a:lnTo>
                  <a:lnTo>
                    <a:pt x="138330" y="237314"/>
                  </a:lnTo>
                  <a:lnTo>
                    <a:pt x="147978" y="229937"/>
                  </a:lnTo>
                  <a:lnTo>
                    <a:pt x="162847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554071" y="979150"/>
              <a:ext cx="99940" cy="347441"/>
            </a:xfrm>
            <a:custGeom>
              <a:avLst/>
              <a:gdLst/>
              <a:ahLst/>
              <a:cxnLst/>
              <a:rect l="0" t="0" r="0" b="0"/>
              <a:pathLst>
                <a:path w="99940" h="347441">
                  <a:moveTo>
                    <a:pt x="99939" y="0"/>
                  </a:moveTo>
                  <a:lnTo>
                    <a:pt x="94139" y="5934"/>
                  </a:lnTo>
                  <a:lnTo>
                    <a:pt x="89214" y="12139"/>
                  </a:lnTo>
                  <a:lnTo>
                    <a:pt x="84706" y="19230"/>
                  </a:lnTo>
                  <a:lnTo>
                    <a:pt x="80313" y="26998"/>
                  </a:lnTo>
                  <a:lnTo>
                    <a:pt x="75651" y="34996"/>
                  </a:lnTo>
                  <a:lnTo>
                    <a:pt x="70537" y="42937"/>
                  </a:lnTo>
                  <a:lnTo>
                    <a:pt x="64959" y="50711"/>
                  </a:lnTo>
                  <a:lnTo>
                    <a:pt x="58988" y="58304"/>
                  </a:lnTo>
                  <a:lnTo>
                    <a:pt x="52714" y="65746"/>
                  </a:lnTo>
                  <a:lnTo>
                    <a:pt x="46382" y="73234"/>
                  </a:lnTo>
                  <a:lnTo>
                    <a:pt x="40366" y="81107"/>
                  </a:lnTo>
                  <a:lnTo>
                    <a:pt x="34836" y="89525"/>
                  </a:lnTo>
                  <a:lnTo>
                    <a:pt x="29634" y="98639"/>
                  </a:lnTo>
                  <a:lnTo>
                    <a:pt x="24373" y="108668"/>
                  </a:lnTo>
                  <a:lnTo>
                    <a:pt x="18840" y="119645"/>
                  </a:lnTo>
                  <a:lnTo>
                    <a:pt x="13309" y="131610"/>
                  </a:lnTo>
                  <a:lnTo>
                    <a:pt x="8428" y="144699"/>
                  </a:lnTo>
                  <a:lnTo>
                    <a:pt x="4520" y="158874"/>
                  </a:lnTo>
                  <a:lnTo>
                    <a:pt x="1744" y="173969"/>
                  </a:lnTo>
                  <a:lnTo>
                    <a:pt x="256" y="189779"/>
                  </a:lnTo>
                  <a:lnTo>
                    <a:pt x="0" y="206108"/>
                  </a:lnTo>
                  <a:lnTo>
                    <a:pt x="778" y="222479"/>
                  </a:lnTo>
                  <a:lnTo>
                    <a:pt x="2355" y="238163"/>
                  </a:lnTo>
                  <a:lnTo>
                    <a:pt x="4525" y="252816"/>
                  </a:lnTo>
                  <a:lnTo>
                    <a:pt x="7285" y="266281"/>
                  </a:lnTo>
                  <a:lnTo>
                    <a:pt x="10814" y="278413"/>
                  </a:lnTo>
                  <a:lnTo>
                    <a:pt x="15155" y="289278"/>
                  </a:lnTo>
                  <a:lnTo>
                    <a:pt x="20376" y="299086"/>
                  </a:lnTo>
                  <a:lnTo>
                    <a:pt x="26638" y="308075"/>
                  </a:lnTo>
                  <a:lnTo>
                    <a:pt x="33927" y="316454"/>
                  </a:lnTo>
                  <a:lnTo>
                    <a:pt x="42212" y="324094"/>
                  </a:lnTo>
                  <a:lnTo>
                    <a:pt x="52655" y="331288"/>
                  </a:lnTo>
                  <a:lnTo>
                    <a:pt x="69527" y="338672"/>
                  </a:lnTo>
                  <a:lnTo>
                    <a:pt x="99939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769823" y="1105492"/>
              <a:ext cx="1" cy="221099"/>
            </a:xfrm>
            <a:custGeom>
              <a:avLst/>
              <a:gdLst/>
              <a:ahLst/>
              <a:cxnLst/>
              <a:rect l="0" t="0" r="0" b="0"/>
              <a:pathLst>
                <a:path w="1" h="221099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0" y="83652"/>
                  </a:lnTo>
                  <a:lnTo>
                    <a:pt x="0" y="99071"/>
                  </a:lnTo>
                  <a:lnTo>
                    <a:pt x="0" y="114569"/>
                  </a:lnTo>
                  <a:lnTo>
                    <a:pt x="0" y="129876"/>
                  </a:lnTo>
                  <a:lnTo>
                    <a:pt x="0" y="144883"/>
                  </a:lnTo>
                  <a:lnTo>
                    <a:pt x="0" y="161346"/>
                  </a:lnTo>
                  <a:lnTo>
                    <a:pt x="0" y="18406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675067" y="1046708"/>
              <a:ext cx="273742" cy="300940"/>
            </a:xfrm>
            <a:custGeom>
              <a:avLst/>
              <a:gdLst/>
              <a:ahLst/>
              <a:cxnLst/>
              <a:rect l="0" t="0" r="0" b="0"/>
              <a:pathLst>
                <a:path w="273742" h="300940">
                  <a:moveTo>
                    <a:pt x="0" y="58784"/>
                  </a:moveTo>
                  <a:lnTo>
                    <a:pt x="3068" y="50049"/>
                  </a:lnTo>
                  <a:lnTo>
                    <a:pt x="7130" y="42343"/>
                  </a:lnTo>
                  <a:lnTo>
                    <a:pt x="12623" y="34945"/>
                  </a:lnTo>
                  <a:lnTo>
                    <a:pt x="19383" y="27857"/>
                  </a:lnTo>
                  <a:lnTo>
                    <a:pt x="27182" y="21327"/>
                  </a:lnTo>
                  <a:lnTo>
                    <a:pt x="35783" y="15459"/>
                  </a:lnTo>
                  <a:lnTo>
                    <a:pt x="45141" y="10367"/>
                  </a:lnTo>
                  <a:lnTo>
                    <a:pt x="55395" y="6245"/>
                  </a:lnTo>
                  <a:lnTo>
                    <a:pt x="66543" y="3108"/>
                  </a:lnTo>
                  <a:lnTo>
                    <a:pt x="78298" y="984"/>
                  </a:lnTo>
                  <a:lnTo>
                    <a:pt x="90187" y="0"/>
                  </a:lnTo>
                  <a:lnTo>
                    <a:pt x="101920" y="120"/>
                  </a:lnTo>
                  <a:lnTo>
                    <a:pt x="113240" y="1334"/>
                  </a:lnTo>
                  <a:lnTo>
                    <a:pt x="123842" y="3745"/>
                  </a:lnTo>
                  <a:lnTo>
                    <a:pt x="133636" y="7300"/>
                  </a:lnTo>
                  <a:lnTo>
                    <a:pt x="142705" y="12145"/>
                  </a:lnTo>
                  <a:lnTo>
                    <a:pt x="151191" y="18678"/>
                  </a:lnTo>
                  <a:lnTo>
                    <a:pt x="159232" y="26960"/>
                  </a:lnTo>
                  <a:lnTo>
                    <a:pt x="166789" y="36606"/>
                  </a:lnTo>
                  <a:lnTo>
                    <a:pt x="173644" y="46990"/>
                  </a:lnTo>
                  <a:lnTo>
                    <a:pt x="179730" y="57674"/>
                  </a:lnTo>
                  <a:lnTo>
                    <a:pt x="184800" y="68440"/>
                  </a:lnTo>
                  <a:lnTo>
                    <a:pt x="188376" y="79193"/>
                  </a:lnTo>
                  <a:lnTo>
                    <a:pt x="190328" y="89901"/>
                  </a:lnTo>
                  <a:lnTo>
                    <a:pt x="190672" y="100395"/>
                  </a:lnTo>
                  <a:lnTo>
                    <a:pt x="189390" y="110376"/>
                  </a:lnTo>
                  <a:lnTo>
                    <a:pt x="186641" y="119722"/>
                  </a:lnTo>
                  <a:lnTo>
                    <a:pt x="182694" y="128474"/>
                  </a:lnTo>
                  <a:lnTo>
                    <a:pt x="177837" y="136740"/>
                  </a:lnTo>
                  <a:lnTo>
                    <a:pt x="172311" y="144622"/>
                  </a:lnTo>
                  <a:lnTo>
                    <a:pt x="166145" y="151729"/>
                  </a:lnTo>
                  <a:lnTo>
                    <a:pt x="159176" y="157219"/>
                  </a:lnTo>
                  <a:lnTo>
                    <a:pt x="151410" y="160801"/>
                  </a:lnTo>
                  <a:lnTo>
                    <a:pt x="144171" y="164040"/>
                  </a:lnTo>
                  <a:lnTo>
                    <a:pt x="139906" y="168898"/>
                  </a:lnTo>
                  <a:lnTo>
                    <a:pt x="139336" y="175107"/>
                  </a:lnTo>
                  <a:lnTo>
                    <a:pt x="141566" y="182386"/>
                  </a:lnTo>
                  <a:lnTo>
                    <a:pt x="145602" y="190534"/>
                  </a:lnTo>
                  <a:lnTo>
                    <a:pt x="150754" y="199195"/>
                  </a:lnTo>
                  <a:lnTo>
                    <a:pt x="156591" y="207891"/>
                  </a:lnTo>
                  <a:lnTo>
                    <a:pt x="162855" y="216358"/>
                  </a:lnTo>
                  <a:lnTo>
                    <a:pt x="169385" y="224847"/>
                  </a:lnTo>
                  <a:lnTo>
                    <a:pt x="176087" y="233997"/>
                  </a:lnTo>
                  <a:lnTo>
                    <a:pt x="182903" y="244106"/>
                  </a:lnTo>
                  <a:lnTo>
                    <a:pt x="189958" y="254676"/>
                  </a:lnTo>
                  <a:lnTo>
                    <a:pt x="197535" y="264633"/>
                  </a:lnTo>
                  <a:lnTo>
                    <a:pt x="205748" y="273397"/>
                  </a:lnTo>
                  <a:lnTo>
                    <a:pt x="214673" y="280759"/>
                  </a:lnTo>
                  <a:lnTo>
                    <a:pt x="225623" y="287344"/>
                  </a:lnTo>
                  <a:lnTo>
                    <a:pt x="242916" y="293721"/>
                  </a:lnTo>
                  <a:lnTo>
                    <a:pt x="273741" y="3009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948808" y="1084435"/>
              <a:ext cx="136872" cy="242156"/>
            </a:xfrm>
            <a:custGeom>
              <a:avLst/>
              <a:gdLst/>
              <a:ahLst/>
              <a:cxnLst/>
              <a:rect l="0" t="0" r="0" b="0"/>
              <a:pathLst>
                <a:path w="136872" h="242156">
                  <a:moveTo>
                    <a:pt x="0" y="0"/>
                  </a:moveTo>
                  <a:lnTo>
                    <a:pt x="67" y="14669"/>
                  </a:lnTo>
                  <a:lnTo>
                    <a:pt x="708" y="28580"/>
                  </a:lnTo>
                  <a:lnTo>
                    <a:pt x="2004" y="43073"/>
                  </a:lnTo>
                  <a:lnTo>
                    <a:pt x="3863" y="58102"/>
                  </a:lnTo>
                  <a:lnTo>
                    <a:pt x="6179" y="73279"/>
                  </a:lnTo>
                  <a:lnTo>
                    <a:pt x="8841" y="88345"/>
                  </a:lnTo>
                  <a:lnTo>
                    <a:pt x="11592" y="103210"/>
                  </a:lnTo>
                  <a:lnTo>
                    <a:pt x="14051" y="117870"/>
                  </a:lnTo>
                  <a:lnTo>
                    <a:pt x="16033" y="132357"/>
                  </a:lnTo>
                  <a:lnTo>
                    <a:pt x="17531" y="146713"/>
                  </a:lnTo>
                  <a:lnTo>
                    <a:pt x="18620" y="160971"/>
                  </a:lnTo>
                  <a:lnTo>
                    <a:pt x="19390" y="175074"/>
                  </a:lnTo>
                  <a:lnTo>
                    <a:pt x="19958" y="185991"/>
                  </a:lnTo>
                  <a:lnTo>
                    <a:pt x="20553" y="189864"/>
                  </a:lnTo>
                  <a:lnTo>
                    <a:pt x="21475" y="187922"/>
                  </a:lnTo>
                  <a:lnTo>
                    <a:pt x="22896" y="182344"/>
                  </a:lnTo>
                  <a:lnTo>
                    <a:pt x="24991" y="174672"/>
                  </a:lnTo>
                  <a:lnTo>
                    <a:pt x="27993" y="165815"/>
                  </a:lnTo>
                  <a:lnTo>
                    <a:pt x="31940" y="156301"/>
                  </a:lnTo>
                  <a:lnTo>
                    <a:pt x="36878" y="147069"/>
                  </a:lnTo>
                  <a:lnTo>
                    <a:pt x="42940" y="139509"/>
                  </a:lnTo>
                  <a:lnTo>
                    <a:pt x="50087" y="134233"/>
                  </a:lnTo>
                  <a:lnTo>
                    <a:pt x="57986" y="131329"/>
                  </a:lnTo>
                  <a:lnTo>
                    <a:pt x="66127" y="130732"/>
                  </a:lnTo>
                  <a:lnTo>
                    <a:pt x="74192" y="132143"/>
                  </a:lnTo>
                  <a:lnTo>
                    <a:pt x="82062" y="135154"/>
                  </a:lnTo>
                  <a:lnTo>
                    <a:pt x="89727" y="139367"/>
                  </a:lnTo>
                  <a:lnTo>
                    <a:pt x="97210" y="144453"/>
                  </a:lnTo>
                  <a:lnTo>
                    <a:pt x="104389" y="150321"/>
                  </a:lnTo>
                  <a:lnTo>
                    <a:pt x="110990" y="157089"/>
                  </a:lnTo>
                  <a:lnTo>
                    <a:pt x="116909" y="164758"/>
                  </a:lnTo>
                  <a:lnTo>
                    <a:pt x="122037" y="173367"/>
                  </a:lnTo>
                  <a:lnTo>
                    <a:pt x="126185" y="183056"/>
                  </a:lnTo>
                  <a:lnTo>
                    <a:pt x="129343" y="193782"/>
                  </a:lnTo>
                  <a:lnTo>
                    <a:pt x="131656" y="204774"/>
                  </a:lnTo>
                  <a:lnTo>
                    <a:pt x="133551" y="215710"/>
                  </a:lnTo>
                  <a:lnTo>
                    <a:pt x="135194" y="227548"/>
                  </a:lnTo>
                  <a:lnTo>
                    <a:pt x="136871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135263" y="1200248"/>
              <a:ext cx="85481" cy="105844"/>
            </a:xfrm>
            <a:custGeom>
              <a:avLst/>
              <a:gdLst/>
              <a:ahLst/>
              <a:cxnLst/>
              <a:rect l="0" t="0" r="0" b="0"/>
              <a:pathLst>
                <a:path w="85481" h="105844">
                  <a:moveTo>
                    <a:pt x="66229" y="10529"/>
                  </a:moveTo>
                  <a:lnTo>
                    <a:pt x="60294" y="4929"/>
                  </a:lnTo>
                  <a:lnTo>
                    <a:pt x="54089" y="1926"/>
                  </a:lnTo>
                  <a:lnTo>
                    <a:pt x="46998" y="1317"/>
                  </a:lnTo>
                  <a:lnTo>
                    <a:pt x="39230" y="2848"/>
                  </a:lnTo>
                  <a:lnTo>
                    <a:pt x="31232" y="6432"/>
                  </a:lnTo>
                  <a:lnTo>
                    <a:pt x="23300" y="11828"/>
                  </a:lnTo>
                  <a:lnTo>
                    <a:pt x="15871" y="18845"/>
                  </a:lnTo>
                  <a:lnTo>
                    <a:pt x="9575" y="27436"/>
                  </a:lnTo>
                  <a:lnTo>
                    <a:pt x="4653" y="37425"/>
                  </a:lnTo>
                  <a:lnTo>
                    <a:pt x="1335" y="48382"/>
                  </a:lnTo>
                  <a:lnTo>
                    <a:pt x="0" y="59727"/>
                  </a:lnTo>
                  <a:lnTo>
                    <a:pt x="668" y="71082"/>
                  </a:lnTo>
                  <a:lnTo>
                    <a:pt x="3385" y="81807"/>
                  </a:lnTo>
                  <a:lnTo>
                    <a:pt x="8400" y="90944"/>
                  </a:lnTo>
                  <a:lnTo>
                    <a:pt x="15615" y="98111"/>
                  </a:lnTo>
                  <a:lnTo>
                    <a:pt x="24354" y="103108"/>
                  </a:lnTo>
                  <a:lnTo>
                    <a:pt x="33589" y="105654"/>
                  </a:lnTo>
                  <a:lnTo>
                    <a:pt x="42681" y="105843"/>
                  </a:lnTo>
                  <a:lnTo>
                    <a:pt x="51391" y="103889"/>
                  </a:lnTo>
                  <a:lnTo>
                    <a:pt x="59693" y="99927"/>
                  </a:lnTo>
                  <a:lnTo>
                    <a:pt x="67632" y="94232"/>
                  </a:lnTo>
                  <a:lnTo>
                    <a:pt x="74793" y="87158"/>
                  </a:lnTo>
                  <a:lnTo>
                    <a:pt x="80326" y="79049"/>
                  </a:lnTo>
                  <a:lnTo>
                    <a:pt x="83896" y="70196"/>
                  </a:lnTo>
                  <a:lnTo>
                    <a:pt x="85480" y="60982"/>
                  </a:lnTo>
                  <a:lnTo>
                    <a:pt x="85107" y="51877"/>
                  </a:lnTo>
                  <a:lnTo>
                    <a:pt x="83012" y="43130"/>
                  </a:lnTo>
                  <a:lnTo>
                    <a:pt x="79845" y="34896"/>
                  </a:lnTo>
                  <a:lnTo>
                    <a:pt x="76254" y="26422"/>
                  </a:lnTo>
                  <a:lnTo>
                    <a:pt x="71933" y="15849"/>
                  </a:lnTo>
                  <a:lnTo>
                    <a:pt x="662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264663" y="1195392"/>
              <a:ext cx="200042" cy="120671"/>
            </a:xfrm>
            <a:custGeom>
              <a:avLst/>
              <a:gdLst/>
              <a:ahLst/>
              <a:cxnLst/>
              <a:rect l="0" t="0" r="0" b="0"/>
              <a:pathLst>
                <a:path w="200042" h="120671">
                  <a:moveTo>
                    <a:pt x="0" y="36442"/>
                  </a:moveTo>
                  <a:lnTo>
                    <a:pt x="2933" y="45243"/>
                  </a:lnTo>
                  <a:lnTo>
                    <a:pt x="5716" y="53590"/>
                  </a:lnTo>
                  <a:lnTo>
                    <a:pt x="8616" y="62288"/>
                  </a:lnTo>
                  <a:lnTo>
                    <a:pt x="11656" y="71409"/>
                  </a:lnTo>
                  <a:lnTo>
                    <a:pt x="14821" y="80904"/>
                  </a:lnTo>
                  <a:lnTo>
                    <a:pt x="18060" y="90617"/>
                  </a:lnTo>
                  <a:lnTo>
                    <a:pt x="20475" y="97689"/>
                  </a:lnTo>
                  <a:lnTo>
                    <a:pt x="21007" y="98637"/>
                  </a:lnTo>
                  <a:lnTo>
                    <a:pt x="20062" y="94534"/>
                  </a:lnTo>
                  <a:lnTo>
                    <a:pt x="18336" y="87012"/>
                  </a:lnTo>
                  <a:lnTo>
                    <a:pt x="16496" y="77250"/>
                  </a:lnTo>
                  <a:lnTo>
                    <a:pt x="14902" y="66034"/>
                  </a:lnTo>
                  <a:lnTo>
                    <a:pt x="13985" y="54198"/>
                  </a:lnTo>
                  <a:lnTo>
                    <a:pt x="14343" y="42685"/>
                  </a:lnTo>
                  <a:lnTo>
                    <a:pt x="16175" y="31985"/>
                  </a:lnTo>
                  <a:lnTo>
                    <a:pt x="19378" y="22839"/>
                  </a:lnTo>
                  <a:lnTo>
                    <a:pt x="24543" y="16680"/>
                  </a:lnTo>
                  <a:lnTo>
                    <a:pt x="31802" y="14151"/>
                  </a:lnTo>
                  <a:lnTo>
                    <a:pt x="39786" y="14618"/>
                  </a:lnTo>
                  <a:lnTo>
                    <a:pt x="48170" y="17230"/>
                  </a:lnTo>
                  <a:lnTo>
                    <a:pt x="56646" y="21472"/>
                  </a:lnTo>
                  <a:lnTo>
                    <a:pt x="64584" y="27170"/>
                  </a:lnTo>
                  <a:lnTo>
                    <a:pt x="71660" y="34050"/>
                  </a:lnTo>
                  <a:lnTo>
                    <a:pt x="77701" y="39095"/>
                  </a:lnTo>
                  <a:lnTo>
                    <a:pt x="82700" y="38958"/>
                  </a:lnTo>
                  <a:lnTo>
                    <a:pt x="87165" y="34990"/>
                  </a:lnTo>
                  <a:lnTo>
                    <a:pt x="91715" y="28811"/>
                  </a:lnTo>
                  <a:lnTo>
                    <a:pt x="96669" y="21622"/>
                  </a:lnTo>
                  <a:lnTo>
                    <a:pt x="102100" y="14114"/>
                  </a:lnTo>
                  <a:lnTo>
                    <a:pt x="108122" y="7246"/>
                  </a:lnTo>
                  <a:lnTo>
                    <a:pt x="114955" y="2359"/>
                  </a:lnTo>
                  <a:lnTo>
                    <a:pt x="122641" y="0"/>
                  </a:lnTo>
                  <a:lnTo>
                    <a:pt x="130911" y="193"/>
                  </a:lnTo>
                  <a:lnTo>
                    <a:pt x="139304" y="2821"/>
                  </a:lnTo>
                  <a:lnTo>
                    <a:pt x="147535" y="7548"/>
                  </a:lnTo>
                  <a:lnTo>
                    <a:pt x="155349" y="13937"/>
                  </a:lnTo>
                  <a:lnTo>
                    <a:pt x="162443" y="21571"/>
                  </a:lnTo>
                  <a:lnTo>
                    <a:pt x="168730" y="30103"/>
                  </a:lnTo>
                  <a:lnTo>
                    <a:pt x="174290" y="39267"/>
                  </a:lnTo>
                  <a:lnTo>
                    <a:pt x="179267" y="48869"/>
                  </a:lnTo>
                  <a:lnTo>
                    <a:pt x="183798" y="58768"/>
                  </a:lnTo>
                  <a:lnTo>
                    <a:pt x="187858" y="68797"/>
                  </a:lnTo>
                  <a:lnTo>
                    <a:pt x="191646" y="79946"/>
                  </a:lnTo>
                  <a:lnTo>
                    <a:pt x="195499" y="95428"/>
                  </a:lnTo>
                  <a:lnTo>
                    <a:pt x="200041" y="1206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485959" y="1098780"/>
              <a:ext cx="124505" cy="218604"/>
            </a:xfrm>
            <a:custGeom>
              <a:avLst/>
              <a:gdLst/>
              <a:ahLst/>
              <a:cxnLst/>
              <a:rect l="0" t="0" r="0" b="0"/>
              <a:pathLst>
                <a:path w="124505" h="218604">
                  <a:moveTo>
                    <a:pt x="31388" y="101468"/>
                  </a:moveTo>
                  <a:lnTo>
                    <a:pt x="28454" y="92667"/>
                  </a:lnTo>
                  <a:lnTo>
                    <a:pt x="25672" y="84320"/>
                  </a:lnTo>
                  <a:lnTo>
                    <a:pt x="22772" y="75617"/>
                  </a:lnTo>
                  <a:lnTo>
                    <a:pt x="19732" y="66323"/>
                  </a:lnTo>
                  <a:lnTo>
                    <a:pt x="16567" y="56180"/>
                  </a:lnTo>
                  <a:lnTo>
                    <a:pt x="13304" y="45139"/>
                  </a:lnTo>
                  <a:lnTo>
                    <a:pt x="9966" y="33473"/>
                  </a:lnTo>
                  <a:lnTo>
                    <a:pt x="6574" y="21650"/>
                  </a:lnTo>
                  <a:lnTo>
                    <a:pt x="3169" y="10042"/>
                  </a:lnTo>
                  <a:lnTo>
                    <a:pt x="628" y="1578"/>
                  </a:lnTo>
                  <a:lnTo>
                    <a:pt x="0" y="0"/>
                  </a:lnTo>
                  <a:lnTo>
                    <a:pt x="883" y="4514"/>
                  </a:lnTo>
                  <a:lnTo>
                    <a:pt x="2573" y="13366"/>
                  </a:lnTo>
                  <a:lnTo>
                    <a:pt x="4392" y="25143"/>
                  </a:lnTo>
                  <a:lnTo>
                    <a:pt x="5988" y="38859"/>
                  </a:lnTo>
                  <a:lnTo>
                    <a:pt x="7416" y="53693"/>
                  </a:lnTo>
                  <a:lnTo>
                    <a:pt x="8999" y="68905"/>
                  </a:lnTo>
                  <a:lnTo>
                    <a:pt x="10924" y="84072"/>
                  </a:lnTo>
                  <a:lnTo>
                    <a:pt x="13222" y="98875"/>
                  </a:lnTo>
                  <a:lnTo>
                    <a:pt x="15845" y="112981"/>
                  </a:lnTo>
                  <a:lnTo>
                    <a:pt x="18724" y="126293"/>
                  </a:lnTo>
                  <a:lnTo>
                    <a:pt x="21795" y="139049"/>
                  </a:lnTo>
                  <a:lnTo>
                    <a:pt x="25001" y="151697"/>
                  </a:lnTo>
                  <a:lnTo>
                    <a:pt x="28282" y="164401"/>
                  </a:lnTo>
                  <a:lnTo>
                    <a:pt x="30813" y="173437"/>
                  </a:lnTo>
                  <a:lnTo>
                    <a:pt x="31854" y="174517"/>
                  </a:lnTo>
                  <a:lnTo>
                    <a:pt x="32106" y="169778"/>
                  </a:lnTo>
                  <a:lnTo>
                    <a:pt x="32062" y="161497"/>
                  </a:lnTo>
                  <a:lnTo>
                    <a:pt x="31946" y="151083"/>
                  </a:lnTo>
                  <a:lnTo>
                    <a:pt x="32330" y="139858"/>
                  </a:lnTo>
                  <a:lnTo>
                    <a:pt x="34161" y="129238"/>
                  </a:lnTo>
                  <a:lnTo>
                    <a:pt x="37833" y="119923"/>
                  </a:lnTo>
                  <a:lnTo>
                    <a:pt x="43245" y="112330"/>
                  </a:lnTo>
                  <a:lnTo>
                    <a:pt x="50090" y="106887"/>
                  </a:lnTo>
                  <a:lnTo>
                    <a:pt x="58022" y="103597"/>
                  </a:lnTo>
                  <a:lnTo>
                    <a:pt x="66583" y="102316"/>
                  </a:lnTo>
                  <a:lnTo>
                    <a:pt x="75232" y="102950"/>
                  </a:lnTo>
                  <a:lnTo>
                    <a:pt x="83672" y="105263"/>
                  </a:lnTo>
                  <a:lnTo>
                    <a:pt x="91810" y="109081"/>
                  </a:lnTo>
                  <a:lnTo>
                    <a:pt x="99660" y="114384"/>
                  </a:lnTo>
                  <a:lnTo>
                    <a:pt x="107263" y="121026"/>
                  </a:lnTo>
                  <a:lnTo>
                    <a:pt x="114183" y="128926"/>
                  </a:lnTo>
                  <a:lnTo>
                    <a:pt x="119547" y="138130"/>
                  </a:lnTo>
                  <a:lnTo>
                    <a:pt x="123000" y="148536"/>
                  </a:lnTo>
                  <a:lnTo>
                    <a:pt x="124504" y="159608"/>
                  </a:lnTo>
                  <a:lnTo>
                    <a:pt x="124077" y="170499"/>
                  </a:lnTo>
                  <a:lnTo>
                    <a:pt x="121931" y="180742"/>
                  </a:lnTo>
                  <a:lnTo>
                    <a:pt x="118238" y="190075"/>
                  </a:lnTo>
                  <a:lnTo>
                    <a:pt x="113027" y="198271"/>
                  </a:lnTo>
                  <a:lnTo>
                    <a:pt x="106453" y="205329"/>
                  </a:lnTo>
                  <a:lnTo>
                    <a:pt x="98771" y="211085"/>
                  </a:lnTo>
                  <a:lnTo>
                    <a:pt x="90245" y="215137"/>
                  </a:lnTo>
                  <a:lnTo>
                    <a:pt x="81117" y="217425"/>
                  </a:lnTo>
                  <a:lnTo>
                    <a:pt x="72023" y="218334"/>
                  </a:lnTo>
                  <a:lnTo>
                    <a:pt x="63099" y="218603"/>
                  </a:lnTo>
                  <a:lnTo>
                    <a:pt x="53567" y="218257"/>
                  </a:lnTo>
                  <a:lnTo>
                    <a:pt x="41917" y="2172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654218" y="1179191"/>
              <a:ext cx="66177" cy="120605"/>
            </a:xfrm>
            <a:custGeom>
              <a:avLst/>
              <a:gdLst/>
              <a:ahLst/>
              <a:cxnLst/>
              <a:rect l="0" t="0" r="0" b="0"/>
              <a:pathLst>
                <a:path w="66177" h="120605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4" y="36457"/>
                  </a:lnTo>
                  <a:lnTo>
                    <a:pt x="176" y="50133"/>
                  </a:lnTo>
                  <a:lnTo>
                    <a:pt x="826" y="63812"/>
                  </a:lnTo>
                  <a:lnTo>
                    <a:pt x="2089" y="77019"/>
                  </a:lnTo>
                  <a:lnTo>
                    <a:pt x="4260" y="89298"/>
                  </a:lnTo>
                  <a:lnTo>
                    <a:pt x="7853" y="100081"/>
                  </a:lnTo>
                  <a:lnTo>
                    <a:pt x="13010" y="109195"/>
                  </a:lnTo>
                  <a:lnTo>
                    <a:pt x="19406" y="116158"/>
                  </a:lnTo>
                  <a:lnTo>
                    <a:pt x="26455" y="120038"/>
                  </a:lnTo>
                  <a:lnTo>
                    <a:pt x="33739" y="120604"/>
                  </a:lnTo>
                  <a:lnTo>
                    <a:pt x="40727" y="118070"/>
                  </a:lnTo>
                  <a:lnTo>
                    <a:pt x="46728" y="112724"/>
                  </a:lnTo>
                  <a:lnTo>
                    <a:pt x="51463" y="105025"/>
                  </a:lnTo>
                  <a:lnTo>
                    <a:pt x="55166" y="95657"/>
                  </a:lnTo>
                  <a:lnTo>
                    <a:pt x="58356" y="85402"/>
                  </a:lnTo>
                  <a:lnTo>
                    <a:pt x="61389" y="74780"/>
                  </a:lnTo>
                  <a:lnTo>
                    <a:pt x="64089" y="64116"/>
                  </a:lnTo>
                  <a:lnTo>
                    <a:pt x="66000" y="52400"/>
                  </a:lnTo>
                  <a:lnTo>
                    <a:pt x="66176" y="36375"/>
                  </a:lnTo>
                  <a:lnTo>
                    <a:pt x="6317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780431" y="1179191"/>
              <a:ext cx="98165" cy="132088"/>
            </a:xfrm>
            <a:custGeom>
              <a:avLst/>
              <a:gdLst/>
              <a:ahLst/>
              <a:cxnLst/>
              <a:rect l="0" t="0" r="0" b="0"/>
              <a:pathLst>
                <a:path w="98165" h="132088">
                  <a:moveTo>
                    <a:pt x="63299" y="0"/>
                  </a:moveTo>
                  <a:lnTo>
                    <a:pt x="51631" y="3001"/>
                  </a:lnTo>
                  <a:lnTo>
                    <a:pt x="41142" y="6424"/>
                  </a:lnTo>
                  <a:lnTo>
                    <a:pt x="30855" y="10629"/>
                  </a:lnTo>
                  <a:lnTo>
                    <a:pt x="21071" y="15874"/>
                  </a:lnTo>
                  <a:lnTo>
                    <a:pt x="12673" y="22652"/>
                  </a:lnTo>
                  <a:lnTo>
                    <a:pt x="6056" y="31076"/>
                  </a:lnTo>
                  <a:lnTo>
                    <a:pt x="1623" y="40470"/>
                  </a:lnTo>
                  <a:lnTo>
                    <a:pt x="0" y="49617"/>
                  </a:lnTo>
                  <a:lnTo>
                    <a:pt x="1248" y="57824"/>
                  </a:lnTo>
                  <a:lnTo>
                    <a:pt x="4985" y="64617"/>
                  </a:lnTo>
                  <a:lnTo>
                    <a:pt x="10681" y="69497"/>
                  </a:lnTo>
                  <a:lnTo>
                    <a:pt x="17843" y="72405"/>
                  </a:lnTo>
                  <a:lnTo>
                    <a:pt x="26222" y="73764"/>
                  </a:lnTo>
                  <a:lnTo>
                    <a:pt x="35815" y="74244"/>
                  </a:lnTo>
                  <a:lnTo>
                    <a:pt x="46512" y="74329"/>
                  </a:lnTo>
                  <a:lnTo>
                    <a:pt x="57796" y="74596"/>
                  </a:lnTo>
                  <a:lnTo>
                    <a:pt x="68837" y="75776"/>
                  </a:lnTo>
                  <a:lnTo>
                    <a:pt x="79169" y="78177"/>
                  </a:lnTo>
                  <a:lnTo>
                    <a:pt x="88054" y="81912"/>
                  </a:lnTo>
                  <a:lnTo>
                    <a:pt x="94354" y="87085"/>
                  </a:lnTo>
                  <a:lnTo>
                    <a:pt x="97690" y="93593"/>
                  </a:lnTo>
                  <a:lnTo>
                    <a:pt x="98164" y="100875"/>
                  </a:lnTo>
                  <a:lnTo>
                    <a:pt x="95990" y="108059"/>
                  </a:lnTo>
                  <a:lnTo>
                    <a:pt x="91564" y="114656"/>
                  </a:lnTo>
                  <a:lnTo>
                    <a:pt x="85209" y="120386"/>
                  </a:lnTo>
                  <a:lnTo>
                    <a:pt x="77065" y="125010"/>
                  </a:lnTo>
                  <a:lnTo>
                    <a:pt x="67386" y="128519"/>
                  </a:lnTo>
                  <a:lnTo>
                    <a:pt x="56906" y="130887"/>
                  </a:lnTo>
                  <a:lnTo>
                    <a:pt x="45628" y="132087"/>
                  </a:lnTo>
                  <a:lnTo>
                    <a:pt x="31447" y="131108"/>
                  </a:lnTo>
                  <a:lnTo>
                    <a:pt x="106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854259" y="989678"/>
              <a:ext cx="103327" cy="421141"/>
            </a:xfrm>
            <a:custGeom>
              <a:avLst/>
              <a:gdLst/>
              <a:ahLst/>
              <a:cxnLst/>
              <a:rect l="0" t="0" r="0" b="0"/>
              <a:pathLst>
                <a:path w="103327" h="421141">
                  <a:moveTo>
                    <a:pt x="10529" y="0"/>
                  </a:moveTo>
                  <a:lnTo>
                    <a:pt x="19196" y="3068"/>
                  </a:lnTo>
                  <a:lnTo>
                    <a:pt x="26261" y="7131"/>
                  </a:lnTo>
                  <a:lnTo>
                    <a:pt x="32372" y="12628"/>
                  </a:lnTo>
                  <a:lnTo>
                    <a:pt x="37946" y="19561"/>
                  </a:lnTo>
                  <a:lnTo>
                    <a:pt x="43456" y="28007"/>
                  </a:lnTo>
                  <a:lnTo>
                    <a:pt x="49168" y="37857"/>
                  </a:lnTo>
                  <a:lnTo>
                    <a:pt x="55161" y="48868"/>
                  </a:lnTo>
                  <a:lnTo>
                    <a:pt x="61418" y="60770"/>
                  </a:lnTo>
                  <a:lnTo>
                    <a:pt x="67884" y="73321"/>
                  </a:lnTo>
                  <a:lnTo>
                    <a:pt x="74346" y="86169"/>
                  </a:lnTo>
                  <a:lnTo>
                    <a:pt x="80452" y="98866"/>
                  </a:lnTo>
                  <a:lnTo>
                    <a:pt x="86030" y="111187"/>
                  </a:lnTo>
                  <a:lnTo>
                    <a:pt x="90928" y="123257"/>
                  </a:lnTo>
                  <a:lnTo>
                    <a:pt x="94919" y="135434"/>
                  </a:lnTo>
                  <a:lnTo>
                    <a:pt x="97972" y="147936"/>
                  </a:lnTo>
                  <a:lnTo>
                    <a:pt x="100209" y="161132"/>
                  </a:lnTo>
                  <a:lnTo>
                    <a:pt x="101803" y="175595"/>
                  </a:lnTo>
                  <a:lnTo>
                    <a:pt x="102905" y="191510"/>
                  </a:lnTo>
                  <a:lnTo>
                    <a:pt x="103326" y="208420"/>
                  </a:lnTo>
                  <a:lnTo>
                    <a:pt x="102552" y="225455"/>
                  </a:lnTo>
                  <a:lnTo>
                    <a:pt x="100401" y="242086"/>
                  </a:lnTo>
                  <a:lnTo>
                    <a:pt x="96988" y="257826"/>
                  </a:lnTo>
                  <a:lnTo>
                    <a:pt x="92556" y="272090"/>
                  </a:lnTo>
                  <a:lnTo>
                    <a:pt x="87349" y="284724"/>
                  </a:lnTo>
                  <a:lnTo>
                    <a:pt x="81411" y="296224"/>
                  </a:lnTo>
                  <a:lnTo>
                    <a:pt x="74602" y="307497"/>
                  </a:lnTo>
                  <a:lnTo>
                    <a:pt x="66918" y="319088"/>
                  </a:lnTo>
                  <a:lnTo>
                    <a:pt x="58640" y="331014"/>
                  </a:lnTo>
                  <a:lnTo>
                    <a:pt x="50239" y="342955"/>
                  </a:lnTo>
                  <a:lnTo>
                    <a:pt x="41999" y="354691"/>
                  </a:lnTo>
                  <a:lnTo>
                    <a:pt x="34125" y="366093"/>
                  </a:lnTo>
                  <a:lnTo>
                    <a:pt x="25937" y="378380"/>
                  </a:lnTo>
                  <a:lnTo>
                    <a:pt x="15607" y="39486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Freeform 102"/>
          <p:cNvSpPr/>
          <p:nvPr/>
        </p:nvSpPr>
        <p:spPr>
          <a:xfrm>
            <a:off x="5137906" y="3211191"/>
            <a:ext cx="178986" cy="21058"/>
          </a:xfrm>
          <a:custGeom>
            <a:avLst/>
            <a:gdLst/>
            <a:ahLst/>
            <a:cxnLst/>
            <a:rect l="0" t="0" r="0" b="0"/>
            <a:pathLst>
              <a:path w="178986" h="21058">
                <a:moveTo>
                  <a:pt x="0" y="0"/>
                </a:moveTo>
                <a:lnTo>
                  <a:pt x="14602" y="67"/>
                </a:lnTo>
                <a:lnTo>
                  <a:pt x="27873" y="708"/>
                </a:lnTo>
                <a:lnTo>
                  <a:pt x="41079" y="1999"/>
                </a:lnTo>
                <a:lnTo>
                  <a:pt x="54594" y="3686"/>
                </a:lnTo>
                <a:lnTo>
                  <a:pt x="68750" y="5354"/>
                </a:lnTo>
                <a:lnTo>
                  <a:pt x="83648" y="6773"/>
                </a:lnTo>
                <a:lnTo>
                  <a:pt x="98894" y="8044"/>
                </a:lnTo>
                <a:lnTo>
                  <a:pt x="113744" y="9502"/>
                </a:lnTo>
                <a:lnTo>
                  <a:pt x="127788" y="11330"/>
                </a:lnTo>
                <a:lnTo>
                  <a:pt x="140529" y="13398"/>
                </a:lnTo>
                <a:lnTo>
                  <a:pt x="152461" y="15549"/>
                </a:lnTo>
                <a:lnTo>
                  <a:pt x="164625" y="17976"/>
                </a:lnTo>
                <a:lnTo>
                  <a:pt x="178985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79025" y="283204"/>
            <a:ext cx="2221514" cy="596526"/>
            <a:chOff x="379025" y="283204"/>
            <a:chExt cx="2221514" cy="596526"/>
          </a:xfrm>
        </p:grpSpPr>
        <p:sp>
          <p:nvSpPr>
            <p:cNvPr id="2" name="Freeform 1"/>
            <p:cNvSpPr/>
            <p:nvPr/>
          </p:nvSpPr>
          <p:spPr>
            <a:xfrm>
              <a:off x="621181" y="326383"/>
              <a:ext cx="1" cy="389555"/>
            </a:xfrm>
            <a:custGeom>
              <a:avLst/>
              <a:gdLst/>
              <a:ahLst/>
              <a:cxnLst/>
              <a:rect l="0" t="0" r="0" b="0"/>
              <a:pathLst>
                <a:path w="1" h="389555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3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0" y="88359"/>
                  </a:lnTo>
                  <a:lnTo>
                    <a:pt x="0" y="103742"/>
                  </a:lnTo>
                  <a:lnTo>
                    <a:pt x="0" y="120347"/>
                  </a:lnTo>
                  <a:lnTo>
                    <a:pt x="0" y="138590"/>
                  </a:lnTo>
                  <a:lnTo>
                    <a:pt x="0" y="158249"/>
                  </a:lnTo>
                  <a:lnTo>
                    <a:pt x="0" y="178749"/>
                  </a:lnTo>
                  <a:lnTo>
                    <a:pt x="0" y="199648"/>
                  </a:lnTo>
                  <a:lnTo>
                    <a:pt x="0" y="220545"/>
                  </a:lnTo>
                  <a:lnTo>
                    <a:pt x="0" y="241021"/>
                  </a:lnTo>
                  <a:lnTo>
                    <a:pt x="0" y="260895"/>
                  </a:lnTo>
                  <a:lnTo>
                    <a:pt x="0" y="280018"/>
                  </a:lnTo>
                  <a:lnTo>
                    <a:pt x="0" y="298179"/>
                  </a:lnTo>
                  <a:lnTo>
                    <a:pt x="0" y="315350"/>
                  </a:lnTo>
                  <a:lnTo>
                    <a:pt x="0" y="331253"/>
                  </a:lnTo>
                  <a:lnTo>
                    <a:pt x="0" y="346944"/>
                  </a:lnTo>
                  <a:lnTo>
                    <a:pt x="0" y="364919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9025" y="294797"/>
              <a:ext cx="421141" cy="94758"/>
            </a:xfrm>
            <a:custGeom>
              <a:avLst/>
              <a:gdLst/>
              <a:ahLst/>
              <a:cxnLst/>
              <a:rect l="0" t="0" r="0" b="0"/>
              <a:pathLst>
                <a:path w="421141" h="94758">
                  <a:moveTo>
                    <a:pt x="421140" y="0"/>
                  </a:moveTo>
                  <a:lnTo>
                    <a:pt x="409405" y="67"/>
                  </a:lnTo>
                  <a:lnTo>
                    <a:pt x="398276" y="708"/>
                  </a:lnTo>
                  <a:lnTo>
                    <a:pt x="386678" y="2009"/>
                  </a:lnTo>
                  <a:lnTo>
                    <a:pt x="374517" y="4041"/>
                  </a:lnTo>
                  <a:lnTo>
                    <a:pt x="361857" y="7006"/>
                  </a:lnTo>
                  <a:lnTo>
                    <a:pt x="348796" y="10921"/>
                  </a:lnTo>
                  <a:lnTo>
                    <a:pt x="335271" y="15498"/>
                  </a:lnTo>
                  <a:lnTo>
                    <a:pt x="321058" y="20253"/>
                  </a:lnTo>
                  <a:lnTo>
                    <a:pt x="306099" y="24891"/>
                  </a:lnTo>
                  <a:lnTo>
                    <a:pt x="290800" y="29308"/>
                  </a:lnTo>
                  <a:lnTo>
                    <a:pt x="275910" y="33500"/>
                  </a:lnTo>
                  <a:lnTo>
                    <a:pt x="261813" y="37504"/>
                  </a:lnTo>
                  <a:lnTo>
                    <a:pt x="248228" y="41362"/>
                  </a:lnTo>
                  <a:lnTo>
                    <a:pt x="234427" y="45113"/>
                  </a:lnTo>
                  <a:lnTo>
                    <a:pt x="219999" y="48788"/>
                  </a:lnTo>
                  <a:lnTo>
                    <a:pt x="205189" y="52411"/>
                  </a:lnTo>
                  <a:lnTo>
                    <a:pt x="190693" y="55996"/>
                  </a:lnTo>
                  <a:lnTo>
                    <a:pt x="176897" y="59553"/>
                  </a:lnTo>
                  <a:lnTo>
                    <a:pt x="163700" y="62924"/>
                  </a:lnTo>
                  <a:lnTo>
                    <a:pt x="150698" y="65808"/>
                  </a:lnTo>
                  <a:lnTo>
                    <a:pt x="137624" y="68085"/>
                  </a:lnTo>
                  <a:lnTo>
                    <a:pt x="124539" y="69952"/>
                  </a:lnTo>
                  <a:lnTo>
                    <a:pt x="111740" y="71820"/>
                  </a:lnTo>
                  <a:lnTo>
                    <a:pt x="99375" y="73932"/>
                  </a:lnTo>
                  <a:lnTo>
                    <a:pt x="87120" y="76351"/>
                  </a:lnTo>
                  <a:lnTo>
                    <a:pt x="74293" y="79055"/>
                  </a:lnTo>
                  <a:lnTo>
                    <a:pt x="60572" y="81983"/>
                  </a:lnTo>
                  <a:lnTo>
                    <a:pt x="46710" y="84927"/>
                  </a:lnTo>
                  <a:lnTo>
                    <a:pt x="32989" y="87829"/>
                  </a:lnTo>
                  <a:lnTo>
                    <a:pt x="18200" y="90941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47523" y="547481"/>
              <a:ext cx="126343" cy="188261"/>
            </a:xfrm>
            <a:custGeom>
              <a:avLst/>
              <a:gdLst/>
              <a:ahLst/>
              <a:cxnLst/>
              <a:rect l="0" t="0" r="0" b="0"/>
              <a:pathLst>
                <a:path w="126343" h="188261">
                  <a:moveTo>
                    <a:pt x="0" y="73700"/>
                  </a:moveTo>
                  <a:lnTo>
                    <a:pt x="0" y="85435"/>
                  </a:lnTo>
                  <a:lnTo>
                    <a:pt x="0" y="96564"/>
                  </a:lnTo>
                  <a:lnTo>
                    <a:pt x="4" y="108158"/>
                  </a:lnTo>
                  <a:lnTo>
                    <a:pt x="177" y="120146"/>
                  </a:lnTo>
                  <a:lnTo>
                    <a:pt x="826" y="132158"/>
                  </a:lnTo>
                  <a:lnTo>
                    <a:pt x="2079" y="143960"/>
                  </a:lnTo>
                  <a:lnTo>
                    <a:pt x="3904" y="155487"/>
                  </a:lnTo>
                  <a:lnTo>
                    <a:pt x="6201" y="166756"/>
                  </a:lnTo>
                  <a:lnTo>
                    <a:pt x="8831" y="177742"/>
                  </a:lnTo>
                  <a:lnTo>
                    <a:pt x="10798" y="185936"/>
                  </a:lnTo>
                  <a:lnTo>
                    <a:pt x="10990" y="188260"/>
                  </a:lnTo>
                  <a:lnTo>
                    <a:pt x="9827" y="185868"/>
                  </a:lnTo>
                  <a:lnTo>
                    <a:pt x="7976" y="180098"/>
                  </a:lnTo>
                  <a:lnTo>
                    <a:pt x="6064" y="171489"/>
                  </a:lnTo>
                  <a:lnTo>
                    <a:pt x="4426" y="160504"/>
                  </a:lnTo>
                  <a:lnTo>
                    <a:pt x="3313" y="147812"/>
                  </a:lnTo>
                  <a:lnTo>
                    <a:pt x="3010" y="134191"/>
                  </a:lnTo>
                  <a:lnTo>
                    <a:pt x="3581" y="120164"/>
                  </a:lnTo>
                  <a:lnTo>
                    <a:pt x="4928" y="106162"/>
                  </a:lnTo>
                  <a:lnTo>
                    <a:pt x="6895" y="92609"/>
                  </a:lnTo>
                  <a:lnTo>
                    <a:pt x="9330" y="79685"/>
                  </a:lnTo>
                  <a:lnTo>
                    <a:pt x="12267" y="67532"/>
                  </a:lnTo>
                  <a:lnTo>
                    <a:pt x="15917" y="56354"/>
                  </a:lnTo>
                  <a:lnTo>
                    <a:pt x="20339" y="46169"/>
                  </a:lnTo>
                  <a:lnTo>
                    <a:pt x="25614" y="37006"/>
                  </a:lnTo>
                  <a:lnTo>
                    <a:pt x="31911" y="28988"/>
                  </a:lnTo>
                  <a:lnTo>
                    <a:pt x="39229" y="22078"/>
                  </a:lnTo>
                  <a:lnTo>
                    <a:pt x="47585" y="16266"/>
                  </a:lnTo>
                  <a:lnTo>
                    <a:pt x="57096" y="11652"/>
                  </a:lnTo>
                  <a:lnTo>
                    <a:pt x="67704" y="8176"/>
                  </a:lnTo>
                  <a:lnTo>
                    <a:pt x="78814" y="5649"/>
                  </a:lnTo>
                  <a:lnTo>
                    <a:pt x="90584" y="3588"/>
                  </a:lnTo>
                  <a:lnTo>
                    <a:pt x="105165" y="180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20958" y="580662"/>
              <a:ext cx="184535" cy="142822"/>
            </a:xfrm>
            <a:custGeom>
              <a:avLst/>
              <a:gdLst/>
              <a:ahLst/>
              <a:cxnLst/>
              <a:rect l="0" t="0" r="0" b="0"/>
              <a:pathLst>
                <a:path w="184535" h="142822">
                  <a:moveTo>
                    <a:pt x="100306" y="93161"/>
                  </a:moveTo>
                  <a:lnTo>
                    <a:pt x="100239" y="81493"/>
                  </a:lnTo>
                  <a:lnTo>
                    <a:pt x="99599" y="71005"/>
                  </a:lnTo>
                  <a:lnTo>
                    <a:pt x="98297" y="60707"/>
                  </a:lnTo>
                  <a:lnTo>
                    <a:pt x="96265" y="50579"/>
                  </a:lnTo>
                  <a:lnTo>
                    <a:pt x="93300" y="40883"/>
                  </a:lnTo>
                  <a:lnTo>
                    <a:pt x="89376" y="31752"/>
                  </a:lnTo>
                  <a:lnTo>
                    <a:pt x="84454" y="23322"/>
                  </a:lnTo>
                  <a:lnTo>
                    <a:pt x="78402" y="15809"/>
                  </a:lnTo>
                  <a:lnTo>
                    <a:pt x="71257" y="9252"/>
                  </a:lnTo>
                  <a:lnTo>
                    <a:pt x="63189" y="4019"/>
                  </a:lnTo>
                  <a:lnTo>
                    <a:pt x="54404" y="859"/>
                  </a:lnTo>
                  <a:lnTo>
                    <a:pt x="45098" y="0"/>
                  </a:lnTo>
                  <a:lnTo>
                    <a:pt x="35749" y="1373"/>
                  </a:lnTo>
                  <a:lnTo>
                    <a:pt x="27085" y="4878"/>
                  </a:lnTo>
                  <a:lnTo>
                    <a:pt x="19453" y="10239"/>
                  </a:lnTo>
                  <a:lnTo>
                    <a:pt x="13008" y="17244"/>
                  </a:lnTo>
                  <a:lnTo>
                    <a:pt x="7895" y="25831"/>
                  </a:lnTo>
                  <a:lnTo>
                    <a:pt x="4053" y="35820"/>
                  </a:lnTo>
                  <a:lnTo>
                    <a:pt x="1438" y="46779"/>
                  </a:lnTo>
                  <a:lnTo>
                    <a:pt x="116" y="58126"/>
                  </a:lnTo>
                  <a:lnTo>
                    <a:pt x="0" y="69497"/>
                  </a:lnTo>
                  <a:lnTo>
                    <a:pt x="886" y="80741"/>
                  </a:lnTo>
                  <a:lnTo>
                    <a:pt x="2542" y="91824"/>
                  </a:lnTo>
                  <a:lnTo>
                    <a:pt x="4773" y="102751"/>
                  </a:lnTo>
                  <a:lnTo>
                    <a:pt x="7745" y="113225"/>
                  </a:lnTo>
                  <a:lnTo>
                    <a:pt x="11950" y="122661"/>
                  </a:lnTo>
                  <a:lnTo>
                    <a:pt x="17558" y="130809"/>
                  </a:lnTo>
                  <a:lnTo>
                    <a:pt x="24444" y="137264"/>
                  </a:lnTo>
                  <a:lnTo>
                    <a:pt x="32362" y="141320"/>
                  </a:lnTo>
                  <a:lnTo>
                    <a:pt x="41056" y="142821"/>
                  </a:lnTo>
                  <a:lnTo>
                    <a:pt x="50146" y="142065"/>
                  </a:lnTo>
                  <a:lnTo>
                    <a:pt x="59161" y="139515"/>
                  </a:lnTo>
                  <a:lnTo>
                    <a:pt x="67844" y="135616"/>
                  </a:lnTo>
                  <a:lnTo>
                    <a:pt x="75977" y="130579"/>
                  </a:lnTo>
                  <a:lnTo>
                    <a:pt x="83293" y="124384"/>
                  </a:lnTo>
                  <a:lnTo>
                    <a:pt x="89728" y="117106"/>
                  </a:lnTo>
                  <a:lnTo>
                    <a:pt x="95220" y="108763"/>
                  </a:lnTo>
                  <a:lnTo>
                    <a:pt x="99618" y="99253"/>
                  </a:lnTo>
                  <a:lnTo>
                    <a:pt x="102964" y="88728"/>
                  </a:lnTo>
                  <a:lnTo>
                    <a:pt x="105922" y="80830"/>
                  </a:lnTo>
                  <a:lnTo>
                    <a:pt x="109288" y="79603"/>
                  </a:lnTo>
                  <a:lnTo>
                    <a:pt x="113139" y="83154"/>
                  </a:lnTo>
                  <a:lnTo>
                    <a:pt x="117576" y="89341"/>
                  </a:lnTo>
                  <a:lnTo>
                    <a:pt x="122615" y="96686"/>
                  </a:lnTo>
                  <a:lnTo>
                    <a:pt x="128185" y="104384"/>
                  </a:lnTo>
                  <a:lnTo>
                    <a:pt x="134449" y="111782"/>
                  </a:lnTo>
                  <a:lnTo>
                    <a:pt x="142765" y="118894"/>
                  </a:lnTo>
                  <a:lnTo>
                    <a:pt x="157215" y="126331"/>
                  </a:lnTo>
                  <a:lnTo>
                    <a:pt x="184534" y="1352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38496" y="566328"/>
              <a:ext cx="120467" cy="313402"/>
            </a:xfrm>
            <a:custGeom>
              <a:avLst/>
              <a:gdLst/>
              <a:ahLst/>
              <a:cxnLst/>
              <a:rect l="0" t="0" r="0" b="0"/>
              <a:pathLst>
                <a:path w="120467" h="313402">
                  <a:moveTo>
                    <a:pt x="9110" y="96967"/>
                  </a:moveTo>
                  <a:lnTo>
                    <a:pt x="12043" y="105902"/>
                  </a:lnTo>
                  <a:lnTo>
                    <a:pt x="14826" y="115529"/>
                  </a:lnTo>
                  <a:lnTo>
                    <a:pt x="17721" y="126817"/>
                  </a:lnTo>
                  <a:lnTo>
                    <a:pt x="20588" y="139484"/>
                  </a:lnTo>
                  <a:lnTo>
                    <a:pt x="23105" y="152964"/>
                  </a:lnTo>
                  <a:lnTo>
                    <a:pt x="25120" y="166835"/>
                  </a:lnTo>
                  <a:lnTo>
                    <a:pt x="26805" y="180871"/>
                  </a:lnTo>
                  <a:lnTo>
                    <a:pt x="28548" y="194963"/>
                  </a:lnTo>
                  <a:lnTo>
                    <a:pt x="30570" y="209069"/>
                  </a:lnTo>
                  <a:lnTo>
                    <a:pt x="32759" y="223335"/>
                  </a:lnTo>
                  <a:lnTo>
                    <a:pt x="34775" y="238065"/>
                  </a:lnTo>
                  <a:lnTo>
                    <a:pt x="36433" y="253380"/>
                  </a:lnTo>
                  <a:lnTo>
                    <a:pt x="37869" y="268921"/>
                  </a:lnTo>
                  <a:lnTo>
                    <a:pt x="39439" y="283975"/>
                  </a:lnTo>
                  <a:lnTo>
                    <a:pt x="41320" y="298107"/>
                  </a:lnTo>
                  <a:lnTo>
                    <a:pt x="42586" y="308920"/>
                  </a:lnTo>
                  <a:lnTo>
                    <a:pt x="42163" y="313401"/>
                  </a:lnTo>
                  <a:lnTo>
                    <a:pt x="40581" y="312437"/>
                  </a:lnTo>
                  <a:lnTo>
                    <a:pt x="38309" y="307678"/>
                  </a:lnTo>
                  <a:lnTo>
                    <a:pt x="35608" y="300194"/>
                  </a:lnTo>
                  <a:lnTo>
                    <a:pt x="32630" y="290722"/>
                  </a:lnTo>
                  <a:lnTo>
                    <a:pt x="29472" y="279494"/>
                  </a:lnTo>
                  <a:lnTo>
                    <a:pt x="26196" y="266317"/>
                  </a:lnTo>
                  <a:lnTo>
                    <a:pt x="22841" y="251247"/>
                  </a:lnTo>
                  <a:lnTo>
                    <a:pt x="19434" y="234893"/>
                  </a:lnTo>
                  <a:lnTo>
                    <a:pt x="15993" y="218226"/>
                  </a:lnTo>
                  <a:lnTo>
                    <a:pt x="12533" y="201830"/>
                  </a:lnTo>
                  <a:lnTo>
                    <a:pt x="9227" y="185906"/>
                  </a:lnTo>
                  <a:lnTo>
                    <a:pt x="6386" y="170453"/>
                  </a:lnTo>
                  <a:lnTo>
                    <a:pt x="4143" y="155388"/>
                  </a:lnTo>
                  <a:lnTo>
                    <a:pt x="2468" y="140457"/>
                  </a:lnTo>
                  <a:lnTo>
                    <a:pt x="1261" y="125271"/>
                  </a:lnTo>
                  <a:lnTo>
                    <a:pt x="416" y="109647"/>
                  </a:lnTo>
                  <a:lnTo>
                    <a:pt x="0" y="93896"/>
                  </a:lnTo>
                  <a:lnTo>
                    <a:pt x="245" y="78701"/>
                  </a:lnTo>
                  <a:lnTo>
                    <a:pt x="1229" y="64412"/>
                  </a:lnTo>
                  <a:lnTo>
                    <a:pt x="3042" y="51208"/>
                  </a:lnTo>
                  <a:lnTo>
                    <a:pt x="5862" y="39259"/>
                  </a:lnTo>
                  <a:lnTo>
                    <a:pt x="9696" y="28529"/>
                  </a:lnTo>
                  <a:lnTo>
                    <a:pt x="14729" y="19155"/>
                  </a:lnTo>
                  <a:lnTo>
                    <a:pt x="21389" y="11520"/>
                  </a:lnTo>
                  <a:lnTo>
                    <a:pt x="29751" y="5687"/>
                  </a:lnTo>
                  <a:lnTo>
                    <a:pt x="39282" y="1752"/>
                  </a:lnTo>
                  <a:lnTo>
                    <a:pt x="49055" y="0"/>
                  </a:lnTo>
                  <a:lnTo>
                    <a:pt x="58513" y="378"/>
                  </a:lnTo>
                  <a:lnTo>
                    <a:pt x="67469" y="2562"/>
                  </a:lnTo>
                  <a:lnTo>
                    <a:pt x="75938" y="6154"/>
                  </a:lnTo>
                  <a:lnTo>
                    <a:pt x="83997" y="10792"/>
                  </a:lnTo>
                  <a:lnTo>
                    <a:pt x="91578" y="16343"/>
                  </a:lnTo>
                  <a:lnTo>
                    <a:pt x="98457" y="22892"/>
                  </a:lnTo>
                  <a:lnTo>
                    <a:pt x="104567" y="30411"/>
                  </a:lnTo>
                  <a:lnTo>
                    <a:pt x="109825" y="38917"/>
                  </a:lnTo>
                  <a:lnTo>
                    <a:pt x="114060" y="48537"/>
                  </a:lnTo>
                  <a:lnTo>
                    <a:pt x="117273" y="59231"/>
                  </a:lnTo>
                  <a:lnTo>
                    <a:pt x="119448" y="70666"/>
                  </a:lnTo>
                  <a:lnTo>
                    <a:pt x="120466" y="82335"/>
                  </a:lnTo>
                  <a:lnTo>
                    <a:pt x="120370" y="93921"/>
                  </a:lnTo>
                  <a:lnTo>
                    <a:pt x="119171" y="105310"/>
                  </a:lnTo>
                  <a:lnTo>
                    <a:pt x="116771" y="116490"/>
                  </a:lnTo>
                  <a:lnTo>
                    <a:pt x="113222" y="127479"/>
                  </a:lnTo>
                  <a:lnTo>
                    <a:pt x="108381" y="137823"/>
                  </a:lnTo>
                  <a:lnTo>
                    <a:pt x="101851" y="146639"/>
                  </a:lnTo>
                  <a:lnTo>
                    <a:pt x="93581" y="153568"/>
                  </a:lnTo>
                  <a:lnTo>
                    <a:pt x="84213" y="158740"/>
                  </a:lnTo>
                  <a:lnTo>
                    <a:pt x="73883" y="163020"/>
                  </a:lnTo>
                  <a:lnTo>
                    <a:pt x="60566" y="166780"/>
                  </a:lnTo>
                  <a:lnTo>
                    <a:pt x="40695" y="1706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10781" y="536917"/>
              <a:ext cx="142152" cy="180303"/>
            </a:xfrm>
            <a:custGeom>
              <a:avLst/>
              <a:gdLst/>
              <a:ahLst/>
              <a:cxnLst/>
              <a:rect l="0" t="0" r="0" b="0"/>
              <a:pathLst>
                <a:path w="142152" h="180303">
                  <a:moveTo>
                    <a:pt x="36866" y="84264"/>
                  </a:moveTo>
                  <a:lnTo>
                    <a:pt x="45668" y="87064"/>
                  </a:lnTo>
                  <a:lnTo>
                    <a:pt x="54014" y="88565"/>
                  </a:lnTo>
                  <a:lnTo>
                    <a:pt x="62708" y="88867"/>
                  </a:lnTo>
                  <a:lnTo>
                    <a:pt x="71656" y="88015"/>
                  </a:lnTo>
                  <a:lnTo>
                    <a:pt x="80503" y="85899"/>
                  </a:lnTo>
                  <a:lnTo>
                    <a:pt x="89037" y="82572"/>
                  </a:lnTo>
                  <a:lnTo>
                    <a:pt x="97053" y="78065"/>
                  </a:lnTo>
                  <a:lnTo>
                    <a:pt x="104282" y="72297"/>
                  </a:lnTo>
                  <a:lnTo>
                    <a:pt x="110645" y="65346"/>
                  </a:lnTo>
                  <a:lnTo>
                    <a:pt x="115747" y="57409"/>
                  </a:lnTo>
                  <a:lnTo>
                    <a:pt x="118819" y="48711"/>
                  </a:lnTo>
                  <a:lnTo>
                    <a:pt x="119619" y="39464"/>
                  </a:lnTo>
                  <a:lnTo>
                    <a:pt x="118206" y="30155"/>
                  </a:lnTo>
                  <a:lnTo>
                    <a:pt x="114675" y="21518"/>
                  </a:lnTo>
                  <a:lnTo>
                    <a:pt x="109300" y="13908"/>
                  </a:lnTo>
                  <a:lnTo>
                    <a:pt x="102457" y="7648"/>
                  </a:lnTo>
                  <a:lnTo>
                    <a:pt x="94510" y="3191"/>
                  </a:lnTo>
                  <a:lnTo>
                    <a:pt x="85768" y="613"/>
                  </a:lnTo>
                  <a:lnTo>
                    <a:pt x="76631" y="0"/>
                  </a:lnTo>
                  <a:lnTo>
                    <a:pt x="67579" y="1625"/>
                  </a:lnTo>
                  <a:lnTo>
                    <a:pt x="58863" y="5420"/>
                  </a:lnTo>
                  <a:lnTo>
                    <a:pt x="50536" y="11050"/>
                  </a:lnTo>
                  <a:lnTo>
                    <a:pt x="42557" y="18108"/>
                  </a:lnTo>
                  <a:lnTo>
                    <a:pt x="34858" y="26221"/>
                  </a:lnTo>
                  <a:lnTo>
                    <a:pt x="27534" y="35089"/>
                  </a:lnTo>
                  <a:lnTo>
                    <a:pt x="20834" y="44485"/>
                  </a:lnTo>
                  <a:lnTo>
                    <a:pt x="14848" y="54252"/>
                  </a:lnTo>
                  <a:lnTo>
                    <a:pt x="9675" y="64436"/>
                  </a:lnTo>
                  <a:lnTo>
                    <a:pt x="5498" y="75265"/>
                  </a:lnTo>
                  <a:lnTo>
                    <a:pt x="2328" y="86804"/>
                  </a:lnTo>
                  <a:lnTo>
                    <a:pt x="352" y="98657"/>
                  </a:lnTo>
                  <a:lnTo>
                    <a:pt x="0" y="110080"/>
                  </a:lnTo>
                  <a:lnTo>
                    <a:pt x="1356" y="120689"/>
                  </a:lnTo>
                  <a:lnTo>
                    <a:pt x="4216" y="130438"/>
                  </a:lnTo>
                  <a:lnTo>
                    <a:pt x="8269" y="139447"/>
                  </a:lnTo>
                  <a:lnTo>
                    <a:pt x="13220" y="147872"/>
                  </a:lnTo>
                  <a:lnTo>
                    <a:pt x="18983" y="155700"/>
                  </a:lnTo>
                  <a:lnTo>
                    <a:pt x="25674" y="162746"/>
                  </a:lnTo>
                  <a:lnTo>
                    <a:pt x="33288" y="168963"/>
                  </a:lnTo>
                  <a:lnTo>
                    <a:pt x="41859" y="174123"/>
                  </a:lnTo>
                  <a:lnTo>
                    <a:pt x="51522" y="177759"/>
                  </a:lnTo>
                  <a:lnTo>
                    <a:pt x="62243" y="179757"/>
                  </a:lnTo>
                  <a:lnTo>
                    <a:pt x="73698" y="180302"/>
                  </a:lnTo>
                  <a:lnTo>
                    <a:pt x="85379" y="179687"/>
                  </a:lnTo>
                  <a:lnTo>
                    <a:pt x="96961" y="178207"/>
                  </a:lnTo>
                  <a:lnTo>
                    <a:pt x="107876" y="176257"/>
                  </a:lnTo>
                  <a:lnTo>
                    <a:pt x="118301" y="174141"/>
                  </a:lnTo>
                  <a:lnTo>
                    <a:pt x="129148" y="171677"/>
                  </a:lnTo>
                  <a:lnTo>
                    <a:pt x="142151" y="1684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16103" y="547237"/>
              <a:ext cx="147400" cy="174053"/>
            </a:xfrm>
            <a:custGeom>
              <a:avLst/>
              <a:gdLst/>
              <a:ahLst/>
              <a:cxnLst/>
              <a:rect l="0" t="0" r="0" b="0"/>
              <a:pathLst>
                <a:path w="147400" h="174053">
                  <a:moveTo>
                    <a:pt x="0" y="21301"/>
                  </a:moveTo>
                  <a:lnTo>
                    <a:pt x="8869" y="18435"/>
                  </a:lnTo>
                  <a:lnTo>
                    <a:pt x="17855" y="16293"/>
                  </a:lnTo>
                  <a:lnTo>
                    <a:pt x="27846" y="14685"/>
                  </a:lnTo>
                  <a:lnTo>
                    <a:pt x="38654" y="13332"/>
                  </a:lnTo>
                  <a:lnTo>
                    <a:pt x="49817" y="11835"/>
                  </a:lnTo>
                  <a:lnTo>
                    <a:pt x="61027" y="9984"/>
                  </a:lnTo>
                  <a:lnTo>
                    <a:pt x="72312" y="7744"/>
                  </a:lnTo>
                  <a:lnTo>
                    <a:pt x="83945" y="5163"/>
                  </a:lnTo>
                  <a:lnTo>
                    <a:pt x="96041" y="2332"/>
                  </a:lnTo>
                  <a:lnTo>
                    <a:pt x="107778" y="0"/>
                  </a:lnTo>
                  <a:lnTo>
                    <a:pt x="117720" y="311"/>
                  </a:lnTo>
                  <a:lnTo>
                    <a:pt x="124787" y="4054"/>
                  </a:lnTo>
                  <a:lnTo>
                    <a:pt x="128220" y="9484"/>
                  </a:lnTo>
                  <a:lnTo>
                    <a:pt x="128522" y="15641"/>
                  </a:lnTo>
                  <a:lnTo>
                    <a:pt x="126347" y="22156"/>
                  </a:lnTo>
                  <a:lnTo>
                    <a:pt x="122080" y="28867"/>
                  </a:lnTo>
                  <a:lnTo>
                    <a:pt x="116105" y="35692"/>
                  </a:lnTo>
                  <a:lnTo>
                    <a:pt x="108973" y="42588"/>
                  </a:lnTo>
                  <a:lnTo>
                    <a:pt x="101338" y="49528"/>
                  </a:lnTo>
                  <a:lnTo>
                    <a:pt x="93612" y="56500"/>
                  </a:lnTo>
                  <a:lnTo>
                    <a:pt x="86135" y="63658"/>
                  </a:lnTo>
                  <a:lnTo>
                    <a:pt x="79265" y="71304"/>
                  </a:lnTo>
                  <a:lnTo>
                    <a:pt x="73123" y="79557"/>
                  </a:lnTo>
                  <a:lnTo>
                    <a:pt x="67489" y="88219"/>
                  </a:lnTo>
                  <a:lnTo>
                    <a:pt x="61931" y="96879"/>
                  </a:lnTo>
                  <a:lnTo>
                    <a:pt x="56180" y="105297"/>
                  </a:lnTo>
                  <a:lnTo>
                    <a:pt x="49992" y="113406"/>
                  </a:lnTo>
                  <a:lnTo>
                    <a:pt x="43072" y="121231"/>
                  </a:lnTo>
                  <a:lnTo>
                    <a:pt x="35347" y="128831"/>
                  </a:lnTo>
                  <a:lnTo>
                    <a:pt x="27225" y="136427"/>
                  </a:lnTo>
                  <a:lnTo>
                    <a:pt x="19467" y="144374"/>
                  </a:lnTo>
                  <a:lnTo>
                    <a:pt x="12510" y="152827"/>
                  </a:lnTo>
                  <a:lnTo>
                    <a:pt x="7572" y="161423"/>
                  </a:lnTo>
                  <a:lnTo>
                    <a:pt x="7201" y="168533"/>
                  </a:lnTo>
                  <a:lnTo>
                    <a:pt x="11598" y="172620"/>
                  </a:lnTo>
                  <a:lnTo>
                    <a:pt x="18399" y="174052"/>
                  </a:lnTo>
                  <a:lnTo>
                    <a:pt x="26608" y="173839"/>
                  </a:lnTo>
                  <a:lnTo>
                    <a:pt x="36072" y="172952"/>
                  </a:lnTo>
                  <a:lnTo>
                    <a:pt x="46671" y="171949"/>
                  </a:lnTo>
                  <a:lnTo>
                    <a:pt x="58046" y="170901"/>
                  </a:lnTo>
                  <a:lnTo>
                    <a:pt x="69675" y="169563"/>
                  </a:lnTo>
                  <a:lnTo>
                    <a:pt x="81231" y="167798"/>
                  </a:lnTo>
                  <a:lnTo>
                    <a:pt x="92526" y="165567"/>
                  </a:lnTo>
                  <a:lnTo>
                    <a:pt x="104736" y="162541"/>
                  </a:lnTo>
                  <a:lnTo>
                    <a:pt x="121165" y="157334"/>
                  </a:lnTo>
                  <a:lnTo>
                    <a:pt x="147399" y="147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90643" y="584493"/>
              <a:ext cx="163221" cy="143004"/>
            </a:xfrm>
            <a:custGeom>
              <a:avLst/>
              <a:gdLst/>
              <a:ahLst/>
              <a:cxnLst/>
              <a:rect l="0" t="0" r="0" b="0"/>
              <a:pathLst>
                <a:path w="163221" h="143004">
                  <a:moveTo>
                    <a:pt x="99201" y="15631"/>
                  </a:moveTo>
                  <a:lnTo>
                    <a:pt x="93200" y="9897"/>
                  </a:lnTo>
                  <a:lnTo>
                    <a:pt x="86355" y="5613"/>
                  </a:lnTo>
                  <a:lnTo>
                    <a:pt x="77967" y="2416"/>
                  </a:lnTo>
                  <a:lnTo>
                    <a:pt x="68340" y="401"/>
                  </a:lnTo>
                  <a:lnTo>
                    <a:pt x="58025" y="0"/>
                  </a:lnTo>
                  <a:lnTo>
                    <a:pt x="47427" y="1316"/>
                  </a:lnTo>
                  <a:lnTo>
                    <a:pt x="37075" y="4312"/>
                  </a:lnTo>
                  <a:lnTo>
                    <a:pt x="27671" y="8985"/>
                  </a:lnTo>
                  <a:lnTo>
                    <a:pt x="19510" y="15168"/>
                  </a:lnTo>
                  <a:lnTo>
                    <a:pt x="12694" y="22741"/>
                  </a:lnTo>
                  <a:lnTo>
                    <a:pt x="7326" y="31718"/>
                  </a:lnTo>
                  <a:lnTo>
                    <a:pt x="3315" y="41973"/>
                  </a:lnTo>
                  <a:lnTo>
                    <a:pt x="754" y="53111"/>
                  </a:lnTo>
                  <a:lnTo>
                    <a:pt x="0" y="64578"/>
                  </a:lnTo>
                  <a:lnTo>
                    <a:pt x="1084" y="76026"/>
                  </a:lnTo>
                  <a:lnTo>
                    <a:pt x="3758" y="87151"/>
                  </a:lnTo>
                  <a:lnTo>
                    <a:pt x="7687" y="97622"/>
                  </a:lnTo>
                  <a:lnTo>
                    <a:pt x="12554" y="107326"/>
                  </a:lnTo>
                  <a:lnTo>
                    <a:pt x="18260" y="116163"/>
                  </a:lnTo>
                  <a:lnTo>
                    <a:pt x="24914" y="123961"/>
                  </a:lnTo>
                  <a:lnTo>
                    <a:pt x="32503" y="130719"/>
                  </a:lnTo>
                  <a:lnTo>
                    <a:pt x="41056" y="136259"/>
                  </a:lnTo>
                  <a:lnTo>
                    <a:pt x="50708" y="140158"/>
                  </a:lnTo>
                  <a:lnTo>
                    <a:pt x="61422" y="142336"/>
                  </a:lnTo>
                  <a:lnTo>
                    <a:pt x="72872" y="143003"/>
                  </a:lnTo>
                  <a:lnTo>
                    <a:pt x="84550" y="142470"/>
                  </a:lnTo>
                  <a:lnTo>
                    <a:pt x="96138" y="141032"/>
                  </a:lnTo>
                  <a:lnTo>
                    <a:pt x="107359" y="138612"/>
                  </a:lnTo>
                  <a:lnTo>
                    <a:pt x="117893" y="134785"/>
                  </a:lnTo>
                  <a:lnTo>
                    <a:pt x="127639" y="129433"/>
                  </a:lnTo>
                  <a:lnTo>
                    <a:pt x="136505" y="122722"/>
                  </a:lnTo>
                  <a:lnTo>
                    <a:pt x="144322" y="114921"/>
                  </a:lnTo>
                  <a:lnTo>
                    <a:pt x="151093" y="106297"/>
                  </a:lnTo>
                  <a:lnTo>
                    <a:pt x="156641" y="96914"/>
                  </a:lnTo>
                  <a:lnTo>
                    <a:pt x="160546" y="86638"/>
                  </a:lnTo>
                  <a:lnTo>
                    <a:pt x="162723" y="75477"/>
                  </a:lnTo>
                  <a:lnTo>
                    <a:pt x="163220" y="63882"/>
                  </a:lnTo>
                  <a:lnTo>
                    <a:pt x="162041" y="52632"/>
                  </a:lnTo>
                  <a:lnTo>
                    <a:pt x="159355" y="42154"/>
                  </a:lnTo>
                  <a:lnTo>
                    <a:pt x="155282" y="33002"/>
                  </a:lnTo>
                  <a:lnTo>
                    <a:pt x="149808" y="25990"/>
                  </a:lnTo>
                  <a:lnTo>
                    <a:pt x="143063" y="21355"/>
                  </a:lnTo>
                  <a:lnTo>
                    <a:pt x="135544" y="18883"/>
                  </a:lnTo>
                  <a:lnTo>
                    <a:pt x="127188" y="18050"/>
                  </a:lnTo>
                  <a:lnTo>
                    <a:pt x="116145" y="19902"/>
                  </a:lnTo>
                  <a:lnTo>
                    <a:pt x="99201" y="261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58300" y="631709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0"/>
                  </a:lnTo>
                  <a:lnTo>
                    <a:pt x="178" y="54239"/>
                  </a:lnTo>
                  <a:lnTo>
                    <a:pt x="826" y="67099"/>
                  </a:lnTo>
                  <a:lnTo>
                    <a:pt x="2074" y="79486"/>
                  </a:lnTo>
                  <a:lnTo>
                    <a:pt x="3736" y="90948"/>
                  </a:lnTo>
                  <a:lnTo>
                    <a:pt x="5563" y="101802"/>
                  </a:lnTo>
                  <a:lnTo>
                    <a:pt x="7717" y="113000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47772" y="49483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57402" y="283204"/>
              <a:ext cx="153583" cy="440008"/>
            </a:xfrm>
            <a:custGeom>
              <a:avLst/>
              <a:gdLst/>
              <a:ahLst/>
              <a:cxnLst/>
              <a:rect l="0" t="0" r="0" b="0"/>
              <a:pathLst>
                <a:path w="153583" h="440008">
                  <a:moveTo>
                    <a:pt x="90411" y="337977"/>
                  </a:moveTo>
                  <a:lnTo>
                    <a:pt x="84544" y="332042"/>
                  </a:lnTo>
                  <a:lnTo>
                    <a:pt x="78979" y="325838"/>
                  </a:lnTo>
                  <a:lnTo>
                    <a:pt x="73180" y="318765"/>
                  </a:lnTo>
                  <a:lnTo>
                    <a:pt x="67099" y="311689"/>
                  </a:lnTo>
                  <a:lnTo>
                    <a:pt x="60769" y="306284"/>
                  </a:lnTo>
                  <a:lnTo>
                    <a:pt x="54241" y="303360"/>
                  </a:lnTo>
                  <a:lnTo>
                    <a:pt x="47566" y="303061"/>
                  </a:lnTo>
                  <a:lnTo>
                    <a:pt x="40783" y="305302"/>
                  </a:lnTo>
                  <a:lnTo>
                    <a:pt x="33930" y="309742"/>
                  </a:lnTo>
                  <a:lnTo>
                    <a:pt x="27193" y="315926"/>
                  </a:lnTo>
                  <a:lnTo>
                    <a:pt x="20896" y="323415"/>
                  </a:lnTo>
                  <a:lnTo>
                    <a:pt x="15185" y="331852"/>
                  </a:lnTo>
                  <a:lnTo>
                    <a:pt x="10198" y="341121"/>
                  </a:lnTo>
                  <a:lnTo>
                    <a:pt x="6146" y="351325"/>
                  </a:lnTo>
                  <a:lnTo>
                    <a:pt x="3055" y="362446"/>
                  </a:lnTo>
                  <a:lnTo>
                    <a:pt x="963" y="374185"/>
                  </a:lnTo>
                  <a:lnTo>
                    <a:pt x="0" y="386065"/>
                  </a:lnTo>
                  <a:lnTo>
                    <a:pt x="138" y="397789"/>
                  </a:lnTo>
                  <a:lnTo>
                    <a:pt x="1535" y="408931"/>
                  </a:lnTo>
                  <a:lnTo>
                    <a:pt x="4600" y="418882"/>
                  </a:lnTo>
                  <a:lnTo>
                    <a:pt x="9399" y="427409"/>
                  </a:lnTo>
                  <a:lnTo>
                    <a:pt x="15554" y="434133"/>
                  </a:lnTo>
                  <a:lnTo>
                    <a:pt x="22441" y="438377"/>
                  </a:lnTo>
                  <a:lnTo>
                    <a:pt x="29624" y="440007"/>
                  </a:lnTo>
                  <a:lnTo>
                    <a:pt x="36885" y="439341"/>
                  </a:lnTo>
                  <a:lnTo>
                    <a:pt x="44133" y="436850"/>
                  </a:lnTo>
                  <a:lnTo>
                    <a:pt x="51333" y="432987"/>
                  </a:lnTo>
                  <a:lnTo>
                    <a:pt x="58320" y="427805"/>
                  </a:lnTo>
                  <a:lnTo>
                    <a:pt x="64792" y="420979"/>
                  </a:lnTo>
                  <a:lnTo>
                    <a:pt x="70629" y="412469"/>
                  </a:lnTo>
                  <a:lnTo>
                    <a:pt x="75873" y="402655"/>
                  </a:lnTo>
                  <a:lnTo>
                    <a:pt x="80629" y="392150"/>
                  </a:lnTo>
                  <a:lnTo>
                    <a:pt x="85016" y="381372"/>
                  </a:lnTo>
                  <a:lnTo>
                    <a:pt x="89132" y="370202"/>
                  </a:lnTo>
                  <a:lnTo>
                    <a:pt x="93057" y="358112"/>
                  </a:lnTo>
                  <a:lnTo>
                    <a:pt x="96849" y="344867"/>
                  </a:lnTo>
                  <a:lnTo>
                    <a:pt x="100550" y="330531"/>
                  </a:lnTo>
                  <a:lnTo>
                    <a:pt x="104188" y="315296"/>
                  </a:lnTo>
                  <a:lnTo>
                    <a:pt x="107784" y="299376"/>
                  </a:lnTo>
                  <a:lnTo>
                    <a:pt x="111351" y="282956"/>
                  </a:lnTo>
                  <a:lnTo>
                    <a:pt x="114900" y="266181"/>
                  </a:lnTo>
                  <a:lnTo>
                    <a:pt x="118431" y="249154"/>
                  </a:lnTo>
                  <a:lnTo>
                    <a:pt x="121785" y="231789"/>
                  </a:lnTo>
                  <a:lnTo>
                    <a:pt x="124657" y="213833"/>
                  </a:lnTo>
                  <a:lnTo>
                    <a:pt x="126917" y="195197"/>
                  </a:lnTo>
                  <a:lnTo>
                    <a:pt x="128433" y="176105"/>
                  </a:lnTo>
                  <a:lnTo>
                    <a:pt x="129001" y="156981"/>
                  </a:lnTo>
                  <a:lnTo>
                    <a:pt x="128608" y="138079"/>
                  </a:lnTo>
                  <a:lnTo>
                    <a:pt x="127548" y="119471"/>
                  </a:lnTo>
                  <a:lnTo>
                    <a:pt x="126306" y="101137"/>
                  </a:lnTo>
                  <a:lnTo>
                    <a:pt x="125175" y="83031"/>
                  </a:lnTo>
                  <a:lnTo>
                    <a:pt x="124096" y="65261"/>
                  </a:lnTo>
                  <a:lnTo>
                    <a:pt x="122765" y="48088"/>
                  </a:lnTo>
                  <a:lnTo>
                    <a:pt x="121014" y="31635"/>
                  </a:lnTo>
                  <a:lnTo>
                    <a:pt x="118645" y="16825"/>
                  </a:lnTo>
                  <a:lnTo>
                    <a:pt x="114647" y="5491"/>
                  </a:lnTo>
                  <a:lnTo>
                    <a:pt x="108721" y="0"/>
                  </a:lnTo>
                  <a:lnTo>
                    <a:pt x="102903" y="1362"/>
                  </a:lnTo>
                  <a:lnTo>
                    <a:pt x="98428" y="7335"/>
                  </a:lnTo>
                  <a:lnTo>
                    <a:pt x="94911" y="16542"/>
                  </a:lnTo>
                  <a:lnTo>
                    <a:pt x="91804" y="28157"/>
                  </a:lnTo>
                  <a:lnTo>
                    <a:pt x="88951" y="41553"/>
                  </a:lnTo>
                  <a:lnTo>
                    <a:pt x="86524" y="56232"/>
                  </a:lnTo>
                  <a:lnTo>
                    <a:pt x="84618" y="71822"/>
                  </a:lnTo>
                  <a:lnTo>
                    <a:pt x="83366" y="88209"/>
                  </a:lnTo>
                  <a:lnTo>
                    <a:pt x="82987" y="105504"/>
                  </a:lnTo>
                  <a:lnTo>
                    <a:pt x="83513" y="123693"/>
                  </a:lnTo>
                  <a:lnTo>
                    <a:pt x="84666" y="142486"/>
                  </a:lnTo>
                  <a:lnTo>
                    <a:pt x="85971" y="161409"/>
                  </a:lnTo>
                  <a:lnTo>
                    <a:pt x="87145" y="180172"/>
                  </a:lnTo>
                  <a:lnTo>
                    <a:pt x="88253" y="198517"/>
                  </a:lnTo>
                  <a:lnTo>
                    <a:pt x="89602" y="216142"/>
                  </a:lnTo>
                  <a:lnTo>
                    <a:pt x="91358" y="232960"/>
                  </a:lnTo>
                  <a:lnTo>
                    <a:pt x="93368" y="249051"/>
                  </a:lnTo>
                  <a:lnTo>
                    <a:pt x="95264" y="264557"/>
                  </a:lnTo>
                  <a:lnTo>
                    <a:pt x="96841" y="279619"/>
                  </a:lnTo>
                  <a:lnTo>
                    <a:pt x="98222" y="294194"/>
                  </a:lnTo>
                  <a:lnTo>
                    <a:pt x="99756" y="308069"/>
                  </a:lnTo>
                  <a:lnTo>
                    <a:pt x="101640" y="321183"/>
                  </a:lnTo>
                  <a:lnTo>
                    <a:pt x="103906" y="333619"/>
                  </a:lnTo>
                  <a:lnTo>
                    <a:pt x="106506" y="345510"/>
                  </a:lnTo>
                  <a:lnTo>
                    <a:pt x="109373" y="356988"/>
                  </a:lnTo>
                  <a:lnTo>
                    <a:pt x="112604" y="368002"/>
                  </a:lnTo>
                  <a:lnTo>
                    <a:pt x="116452" y="378333"/>
                  </a:lnTo>
                  <a:lnTo>
                    <a:pt x="120998" y="387909"/>
                  </a:lnTo>
                  <a:lnTo>
                    <a:pt x="126067" y="396703"/>
                  </a:lnTo>
                  <a:lnTo>
                    <a:pt x="131907" y="405614"/>
                  </a:lnTo>
                  <a:lnTo>
                    <a:pt x="140152" y="416543"/>
                  </a:lnTo>
                  <a:lnTo>
                    <a:pt x="153582" y="4327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2196" y="779108"/>
              <a:ext cx="1831960" cy="21058"/>
            </a:xfrm>
            <a:custGeom>
              <a:avLst/>
              <a:gdLst/>
              <a:ahLst/>
              <a:cxnLst/>
              <a:rect l="0" t="0" r="0" b="0"/>
              <a:pathLst>
                <a:path w="1831960" h="21058">
                  <a:moveTo>
                    <a:pt x="1831959" y="0"/>
                  </a:moveTo>
                  <a:lnTo>
                    <a:pt x="1820224" y="0"/>
                  </a:lnTo>
                  <a:lnTo>
                    <a:pt x="1809095" y="0"/>
                  </a:lnTo>
                  <a:lnTo>
                    <a:pt x="1797492" y="0"/>
                  </a:lnTo>
                  <a:lnTo>
                    <a:pt x="1785158" y="0"/>
                  </a:lnTo>
                  <a:lnTo>
                    <a:pt x="1771850" y="0"/>
                  </a:lnTo>
                  <a:lnTo>
                    <a:pt x="1757545" y="0"/>
                  </a:lnTo>
                  <a:lnTo>
                    <a:pt x="1742540" y="0"/>
                  </a:lnTo>
                  <a:lnTo>
                    <a:pt x="1727327" y="0"/>
                  </a:lnTo>
                  <a:lnTo>
                    <a:pt x="1712209" y="0"/>
                  </a:lnTo>
                  <a:lnTo>
                    <a:pt x="1697297" y="0"/>
                  </a:lnTo>
                  <a:lnTo>
                    <a:pt x="1682599" y="0"/>
                  </a:lnTo>
                  <a:lnTo>
                    <a:pt x="1668083" y="0"/>
                  </a:lnTo>
                  <a:lnTo>
                    <a:pt x="1653707" y="0"/>
                  </a:lnTo>
                  <a:lnTo>
                    <a:pt x="1639434" y="0"/>
                  </a:lnTo>
                  <a:lnTo>
                    <a:pt x="1625230" y="0"/>
                  </a:lnTo>
                  <a:lnTo>
                    <a:pt x="1610909" y="0"/>
                  </a:lnTo>
                  <a:lnTo>
                    <a:pt x="1596149" y="0"/>
                  </a:lnTo>
                  <a:lnTo>
                    <a:pt x="1580808" y="0"/>
                  </a:lnTo>
                  <a:lnTo>
                    <a:pt x="1564910" y="0"/>
                  </a:lnTo>
                  <a:lnTo>
                    <a:pt x="1548553" y="0"/>
                  </a:lnTo>
                  <a:lnTo>
                    <a:pt x="1531844" y="0"/>
                  </a:lnTo>
                  <a:lnTo>
                    <a:pt x="1514878" y="0"/>
                  </a:lnTo>
                  <a:lnTo>
                    <a:pt x="1497728" y="0"/>
                  </a:lnTo>
                  <a:lnTo>
                    <a:pt x="1480452" y="0"/>
                  </a:lnTo>
                  <a:lnTo>
                    <a:pt x="1463088" y="0"/>
                  </a:lnTo>
                  <a:lnTo>
                    <a:pt x="1445663" y="0"/>
                  </a:lnTo>
                  <a:lnTo>
                    <a:pt x="1428199" y="0"/>
                  </a:lnTo>
                  <a:lnTo>
                    <a:pt x="1410707" y="0"/>
                  </a:lnTo>
                  <a:lnTo>
                    <a:pt x="1393197" y="0"/>
                  </a:lnTo>
                  <a:lnTo>
                    <a:pt x="1375674" y="0"/>
                  </a:lnTo>
                  <a:lnTo>
                    <a:pt x="1358143" y="0"/>
                  </a:lnTo>
                  <a:lnTo>
                    <a:pt x="1340607" y="0"/>
                  </a:lnTo>
                  <a:lnTo>
                    <a:pt x="1323066" y="0"/>
                  </a:lnTo>
                  <a:lnTo>
                    <a:pt x="1305524" y="0"/>
                  </a:lnTo>
                  <a:lnTo>
                    <a:pt x="1287980" y="0"/>
                  </a:lnTo>
                  <a:lnTo>
                    <a:pt x="1270430" y="5"/>
                  </a:lnTo>
                  <a:lnTo>
                    <a:pt x="1252711" y="178"/>
                  </a:lnTo>
                  <a:lnTo>
                    <a:pt x="1234517" y="826"/>
                  </a:lnTo>
                  <a:lnTo>
                    <a:pt x="1215721" y="2075"/>
                  </a:lnTo>
                  <a:lnTo>
                    <a:pt x="1196521" y="3727"/>
                  </a:lnTo>
                  <a:lnTo>
                    <a:pt x="1177326" y="5376"/>
                  </a:lnTo>
                  <a:lnTo>
                    <a:pt x="1158376" y="6778"/>
                  </a:lnTo>
                  <a:lnTo>
                    <a:pt x="1139735" y="7871"/>
                  </a:lnTo>
                  <a:lnTo>
                    <a:pt x="1121380" y="8679"/>
                  </a:lnTo>
                  <a:lnTo>
                    <a:pt x="1103250" y="9257"/>
                  </a:lnTo>
                  <a:lnTo>
                    <a:pt x="1085125" y="9662"/>
                  </a:lnTo>
                  <a:lnTo>
                    <a:pt x="1066649" y="9942"/>
                  </a:lnTo>
                  <a:lnTo>
                    <a:pt x="1047662" y="10133"/>
                  </a:lnTo>
                  <a:lnTo>
                    <a:pt x="1028332" y="10263"/>
                  </a:lnTo>
                  <a:lnTo>
                    <a:pt x="1009049" y="10350"/>
                  </a:lnTo>
                  <a:lnTo>
                    <a:pt x="990049" y="10414"/>
                  </a:lnTo>
                  <a:lnTo>
                    <a:pt x="971714" y="10626"/>
                  </a:lnTo>
                  <a:lnTo>
                    <a:pt x="954629" y="11301"/>
                  </a:lnTo>
                  <a:lnTo>
                    <a:pt x="938979" y="12567"/>
                  </a:lnTo>
                  <a:lnTo>
                    <a:pt x="924147" y="14232"/>
                  </a:lnTo>
                  <a:lnTo>
                    <a:pt x="908960" y="15888"/>
                  </a:lnTo>
                  <a:lnTo>
                    <a:pt x="892773" y="17292"/>
                  </a:lnTo>
                  <a:lnTo>
                    <a:pt x="875625" y="18215"/>
                  </a:lnTo>
                  <a:lnTo>
                    <a:pt x="857955" y="18377"/>
                  </a:lnTo>
                  <a:lnTo>
                    <a:pt x="840101" y="17708"/>
                  </a:lnTo>
                  <a:lnTo>
                    <a:pt x="822230" y="16461"/>
                  </a:lnTo>
                  <a:lnTo>
                    <a:pt x="804406" y="15094"/>
                  </a:lnTo>
                  <a:lnTo>
                    <a:pt x="786654" y="13887"/>
                  </a:lnTo>
                  <a:lnTo>
                    <a:pt x="769294" y="13097"/>
                  </a:lnTo>
                  <a:lnTo>
                    <a:pt x="752931" y="13025"/>
                  </a:lnTo>
                  <a:lnTo>
                    <a:pt x="737798" y="13755"/>
                  </a:lnTo>
                  <a:lnTo>
                    <a:pt x="723329" y="15042"/>
                  </a:lnTo>
                  <a:lnTo>
                    <a:pt x="708392" y="16438"/>
                  </a:lnTo>
                  <a:lnTo>
                    <a:pt x="692376" y="17662"/>
                  </a:lnTo>
                  <a:lnTo>
                    <a:pt x="675345" y="18465"/>
                  </a:lnTo>
                  <a:lnTo>
                    <a:pt x="657754" y="18545"/>
                  </a:lnTo>
                  <a:lnTo>
                    <a:pt x="639947" y="17820"/>
                  </a:lnTo>
                  <a:lnTo>
                    <a:pt x="621939" y="16536"/>
                  </a:lnTo>
                  <a:lnTo>
                    <a:pt x="603491" y="15144"/>
                  </a:lnTo>
                  <a:lnTo>
                    <a:pt x="584492" y="13916"/>
                  </a:lnTo>
                  <a:lnTo>
                    <a:pt x="564972" y="12942"/>
                  </a:lnTo>
                  <a:lnTo>
                    <a:pt x="545023" y="12214"/>
                  </a:lnTo>
                  <a:lnTo>
                    <a:pt x="524750" y="11690"/>
                  </a:lnTo>
                  <a:lnTo>
                    <a:pt x="504406" y="11322"/>
                  </a:lnTo>
                  <a:lnTo>
                    <a:pt x="484368" y="11067"/>
                  </a:lnTo>
                  <a:lnTo>
                    <a:pt x="464825" y="10897"/>
                  </a:lnTo>
                  <a:lnTo>
                    <a:pt x="446109" y="10951"/>
                  </a:lnTo>
                  <a:lnTo>
                    <a:pt x="428760" y="11518"/>
                  </a:lnTo>
                  <a:lnTo>
                    <a:pt x="412933" y="12708"/>
                  </a:lnTo>
                  <a:lnTo>
                    <a:pt x="398152" y="14152"/>
                  </a:lnTo>
                  <a:lnTo>
                    <a:pt x="383530" y="15127"/>
                  </a:lnTo>
                  <a:lnTo>
                    <a:pt x="368536" y="15265"/>
                  </a:lnTo>
                  <a:lnTo>
                    <a:pt x="353003" y="14694"/>
                  </a:lnTo>
                  <a:lnTo>
                    <a:pt x="336957" y="13847"/>
                  </a:lnTo>
                  <a:lnTo>
                    <a:pt x="320497" y="13022"/>
                  </a:lnTo>
                  <a:lnTo>
                    <a:pt x="304053" y="12504"/>
                  </a:lnTo>
                  <a:lnTo>
                    <a:pt x="288327" y="12621"/>
                  </a:lnTo>
                  <a:lnTo>
                    <a:pt x="273635" y="13482"/>
                  </a:lnTo>
                  <a:lnTo>
                    <a:pt x="259637" y="14858"/>
                  </a:lnTo>
                  <a:lnTo>
                    <a:pt x="245551" y="16314"/>
                  </a:lnTo>
                  <a:lnTo>
                    <a:pt x="230916" y="17584"/>
                  </a:lnTo>
                  <a:lnTo>
                    <a:pt x="215455" y="18586"/>
                  </a:lnTo>
                  <a:lnTo>
                    <a:pt x="198925" y="19333"/>
                  </a:lnTo>
                  <a:lnTo>
                    <a:pt x="181319" y="19870"/>
                  </a:lnTo>
                  <a:lnTo>
                    <a:pt x="162951" y="20247"/>
                  </a:lnTo>
                  <a:lnTo>
                    <a:pt x="144329" y="20508"/>
                  </a:lnTo>
                  <a:lnTo>
                    <a:pt x="125776" y="20686"/>
                  </a:lnTo>
                  <a:lnTo>
                    <a:pt x="107575" y="20808"/>
                  </a:lnTo>
                  <a:lnTo>
                    <a:pt x="90047" y="20890"/>
                  </a:lnTo>
                  <a:lnTo>
                    <a:pt x="73310" y="20945"/>
                  </a:lnTo>
                  <a:lnTo>
                    <a:pt x="57700" y="20982"/>
                  </a:lnTo>
                  <a:lnTo>
                    <a:pt x="42240" y="21011"/>
                  </a:lnTo>
                  <a:lnTo>
                    <a:pt x="24454" y="2103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32082" y="658682"/>
              <a:ext cx="168457" cy="4614"/>
            </a:xfrm>
            <a:custGeom>
              <a:avLst/>
              <a:gdLst/>
              <a:ahLst/>
              <a:cxnLst/>
              <a:rect l="0" t="0" r="0" b="0"/>
              <a:pathLst>
                <a:path w="168457" h="4614">
                  <a:moveTo>
                    <a:pt x="168456" y="4613"/>
                  </a:moveTo>
                  <a:lnTo>
                    <a:pt x="159655" y="1813"/>
                  </a:lnTo>
                  <a:lnTo>
                    <a:pt x="151308" y="311"/>
                  </a:lnTo>
                  <a:lnTo>
                    <a:pt x="142605" y="0"/>
                  </a:lnTo>
                  <a:lnTo>
                    <a:pt x="133312" y="507"/>
                  </a:lnTo>
                  <a:lnTo>
                    <a:pt x="123168" y="1326"/>
                  </a:lnTo>
                  <a:lnTo>
                    <a:pt x="112123" y="2142"/>
                  </a:lnTo>
                  <a:lnTo>
                    <a:pt x="100283" y="2826"/>
                  </a:lnTo>
                  <a:lnTo>
                    <a:pt x="87813" y="3352"/>
                  </a:lnTo>
                  <a:lnTo>
                    <a:pt x="74879" y="3738"/>
                  </a:lnTo>
                  <a:lnTo>
                    <a:pt x="61838" y="4013"/>
                  </a:lnTo>
                  <a:lnTo>
                    <a:pt x="47734" y="4235"/>
                  </a:lnTo>
                  <a:lnTo>
                    <a:pt x="29097" y="4424"/>
                  </a:lnTo>
                  <a:lnTo>
                    <a:pt x="0" y="46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1716144" y="2811109"/>
            <a:ext cx="2263629" cy="1116021"/>
          </a:xfrm>
          <a:custGeom>
            <a:avLst/>
            <a:gdLst/>
            <a:ahLst/>
            <a:cxnLst/>
            <a:rect l="0" t="0" r="0" b="0"/>
            <a:pathLst>
              <a:path w="2263629" h="1116021">
                <a:moveTo>
                  <a:pt x="0" y="1116020"/>
                </a:moveTo>
                <a:lnTo>
                  <a:pt x="452726" y="0"/>
                </a:lnTo>
                <a:lnTo>
                  <a:pt x="1810902" y="0"/>
                </a:lnTo>
                <a:lnTo>
                  <a:pt x="2263628" y="111602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/>
          <p:cNvCxnSpPr/>
          <p:nvPr/>
        </p:nvCxnSpPr>
        <p:spPr>
          <a:xfrm flipH="1">
            <a:off x="5575808" y="2709926"/>
            <a:ext cx="152653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575808" y="2730500"/>
            <a:ext cx="0" cy="116916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5575808" y="3899661"/>
            <a:ext cx="254787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 flipV="1">
            <a:off x="7112889" y="2731007"/>
            <a:ext cx="1021333" cy="114757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/>
          <p:cNvGrpSpPr/>
          <p:nvPr/>
        </p:nvGrpSpPr>
        <p:grpSpPr>
          <a:xfrm>
            <a:off x="2779523" y="217834"/>
            <a:ext cx="3695504" cy="713054"/>
            <a:chOff x="2779523" y="217834"/>
            <a:chExt cx="3695504" cy="713054"/>
          </a:xfrm>
        </p:grpSpPr>
        <p:sp>
          <p:nvSpPr>
            <p:cNvPr id="21" name="Freeform 20"/>
            <p:cNvSpPr/>
            <p:nvPr/>
          </p:nvSpPr>
          <p:spPr>
            <a:xfrm>
              <a:off x="2779523" y="217834"/>
              <a:ext cx="221099" cy="571804"/>
            </a:xfrm>
            <a:custGeom>
              <a:avLst/>
              <a:gdLst/>
              <a:ahLst/>
              <a:cxnLst/>
              <a:rect l="0" t="0" r="0" b="0"/>
              <a:pathLst>
                <a:path w="221099" h="571804">
                  <a:moveTo>
                    <a:pt x="0" y="561274"/>
                  </a:moveTo>
                  <a:lnTo>
                    <a:pt x="67" y="546539"/>
                  </a:lnTo>
                  <a:lnTo>
                    <a:pt x="707" y="531987"/>
                  </a:lnTo>
                  <a:lnTo>
                    <a:pt x="1999" y="516197"/>
                  </a:lnTo>
                  <a:lnTo>
                    <a:pt x="3686" y="499309"/>
                  </a:lnTo>
                  <a:lnTo>
                    <a:pt x="5354" y="481816"/>
                  </a:lnTo>
                  <a:lnTo>
                    <a:pt x="6772" y="464082"/>
                  </a:lnTo>
                  <a:lnTo>
                    <a:pt x="8043" y="446294"/>
                  </a:lnTo>
                  <a:lnTo>
                    <a:pt x="9502" y="428527"/>
                  </a:lnTo>
                  <a:lnTo>
                    <a:pt x="11330" y="410799"/>
                  </a:lnTo>
                  <a:lnTo>
                    <a:pt x="13388" y="392947"/>
                  </a:lnTo>
                  <a:lnTo>
                    <a:pt x="15316" y="374656"/>
                  </a:lnTo>
                  <a:lnTo>
                    <a:pt x="16915" y="355802"/>
                  </a:lnTo>
                  <a:lnTo>
                    <a:pt x="18310" y="336901"/>
                  </a:lnTo>
                  <a:lnTo>
                    <a:pt x="19854" y="318971"/>
                  </a:lnTo>
                  <a:lnTo>
                    <a:pt x="21740" y="302487"/>
                  </a:lnTo>
                  <a:lnTo>
                    <a:pt x="23837" y="286792"/>
                  </a:lnTo>
                  <a:lnTo>
                    <a:pt x="25792" y="270426"/>
                  </a:lnTo>
                  <a:lnTo>
                    <a:pt x="27403" y="252598"/>
                  </a:lnTo>
                  <a:lnTo>
                    <a:pt x="28638" y="233348"/>
                  </a:lnTo>
                  <a:lnTo>
                    <a:pt x="29541" y="213189"/>
                  </a:lnTo>
                  <a:lnTo>
                    <a:pt x="30183" y="192546"/>
                  </a:lnTo>
                  <a:lnTo>
                    <a:pt x="30632" y="171666"/>
                  </a:lnTo>
                  <a:lnTo>
                    <a:pt x="30940" y="150677"/>
                  </a:lnTo>
                  <a:lnTo>
                    <a:pt x="31150" y="129649"/>
                  </a:lnTo>
                  <a:lnTo>
                    <a:pt x="31293" y="108939"/>
                  </a:lnTo>
                  <a:lnTo>
                    <a:pt x="31389" y="89173"/>
                  </a:lnTo>
                  <a:lnTo>
                    <a:pt x="31459" y="70620"/>
                  </a:lnTo>
                  <a:lnTo>
                    <a:pt x="31675" y="53381"/>
                  </a:lnTo>
                  <a:lnTo>
                    <a:pt x="32352" y="37560"/>
                  </a:lnTo>
                  <a:lnTo>
                    <a:pt x="33649" y="23094"/>
                  </a:lnTo>
                  <a:lnTo>
                    <a:pt x="36369" y="10808"/>
                  </a:lnTo>
                  <a:lnTo>
                    <a:pt x="40968" y="2768"/>
                  </a:lnTo>
                  <a:lnTo>
                    <a:pt x="46214" y="0"/>
                  </a:lnTo>
                  <a:lnTo>
                    <a:pt x="51384" y="1912"/>
                  </a:lnTo>
                  <a:lnTo>
                    <a:pt x="56246" y="7447"/>
                  </a:lnTo>
                  <a:lnTo>
                    <a:pt x="60778" y="15953"/>
                  </a:lnTo>
                  <a:lnTo>
                    <a:pt x="65028" y="27271"/>
                  </a:lnTo>
                  <a:lnTo>
                    <a:pt x="69060" y="41076"/>
                  </a:lnTo>
                  <a:lnTo>
                    <a:pt x="72933" y="56405"/>
                  </a:lnTo>
                  <a:lnTo>
                    <a:pt x="76691" y="71852"/>
                  </a:lnTo>
                  <a:lnTo>
                    <a:pt x="80365" y="86616"/>
                  </a:lnTo>
                  <a:lnTo>
                    <a:pt x="83816" y="100629"/>
                  </a:lnTo>
                  <a:lnTo>
                    <a:pt x="86755" y="114262"/>
                  </a:lnTo>
                  <a:lnTo>
                    <a:pt x="89067" y="127800"/>
                  </a:lnTo>
                  <a:lnTo>
                    <a:pt x="90959" y="141215"/>
                  </a:lnTo>
                  <a:lnTo>
                    <a:pt x="92844" y="154245"/>
                  </a:lnTo>
                  <a:lnTo>
                    <a:pt x="94966" y="166764"/>
                  </a:lnTo>
                  <a:lnTo>
                    <a:pt x="97393" y="178955"/>
                  </a:lnTo>
                  <a:lnTo>
                    <a:pt x="100102" y="191207"/>
                  </a:lnTo>
                  <a:lnTo>
                    <a:pt x="103038" y="203743"/>
                  </a:lnTo>
                  <a:lnTo>
                    <a:pt x="106146" y="216450"/>
                  </a:lnTo>
                  <a:lnTo>
                    <a:pt x="109377" y="228987"/>
                  </a:lnTo>
                  <a:lnTo>
                    <a:pt x="112697" y="241168"/>
                  </a:lnTo>
                  <a:lnTo>
                    <a:pt x="116078" y="253129"/>
                  </a:lnTo>
                  <a:lnTo>
                    <a:pt x="119501" y="265225"/>
                  </a:lnTo>
                  <a:lnTo>
                    <a:pt x="122951" y="277656"/>
                  </a:lnTo>
                  <a:lnTo>
                    <a:pt x="126422" y="290292"/>
                  </a:lnTo>
                  <a:lnTo>
                    <a:pt x="129905" y="302782"/>
                  </a:lnTo>
                  <a:lnTo>
                    <a:pt x="133397" y="314927"/>
                  </a:lnTo>
                  <a:lnTo>
                    <a:pt x="136894" y="326693"/>
                  </a:lnTo>
                  <a:lnTo>
                    <a:pt x="140396" y="338127"/>
                  </a:lnTo>
                  <a:lnTo>
                    <a:pt x="143900" y="349304"/>
                  </a:lnTo>
                  <a:lnTo>
                    <a:pt x="147406" y="360455"/>
                  </a:lnTo>
                  <a:lnTo>
                    <a:pt x="150913" y="371941"/>
                  </a:lnTo>
                  <a:lnTo>
                    <a:pt x="154421" y="383938"/>
                  </a:lnTo>
                  <a:lnTo>
                    <a:pt x="157929" y="396607"/>
                  </a:lnTo>
                  <a:lnTo>
                    <a:pt x="161438" y="410177"/>
                  </a:lnTo>
                  <a:lnTo>
                    <a:pt x="164952" y="424675"/>
                  </a:lnTo>
                  <a:lnTo>
                    <a:pt x="168634" y="439818"/>
                  </a:lnTo>
                  <a:lnTo>
                    <a:pt x="172791" y="455129"/>
                  </a:lnTo>
                  <a:lnTo>
                    <a:pt x="177554" y="470309"/>
                  </a:lnTo>
                  <a:lnTo>
                    <a:pt x="182889" y="485094"/>
                  </a:lnTo>
                  <a:lnTo>
                    <a:pt x="188695" y="499175"/>
                  </a:lnTo>
                  <a:lnTo>
                    <a:pt x="194852" y="512450"/>
                  </a:lnTo>
                  <a:lnTo>
                    <a:pt x="200957" y="524739"/>
                  </a:lnTo>
                  <a:lnTo>
                    <a:pt x="206937" y="536996"/>
                  </a:lnTo>
                  <a:lnTo>
                    <a:pt x="213313" y="551417"/>
                  </a:lnTo>
                  <a:lnTo>
                    <a:pt x="221098" y="5718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32165" y="631709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85889" y="2867"/>
                  </a:lnTo>
                  <a:lnTo>
                    <a:pt x="76902" y="5009"/>
                  </a:lnTo>
                  <a:lnTo>
                    <a:pt x="66916" y="6612"/>
                  </a:lnTo>
                  <a:lnTo>
                    <a:pt x="56181" y="7795"/>
                  </a:lnTo>
                  <a:lnTo>
                    <a:pt x="44041" y="8774"/>
                  </a:lnTo>
                  <a:lnTo>
                    <a:pt x="27190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91145" y="570014"/>
              <a:ext cx="256959" cy="360874"/>
            </a:xfrm>
            <a:custGeom>
              <a:avLst/>
              <a:gdLst/>
              <a:ahLst/>
              <a:cxnLst/>
              <a:rect l="0" t="0" r="0" b="0"/>
              <a:pathLst>
                <a:path w="256959" h="360874">
                  <a:moveTo>
                    <a:pt x="120088" y="82752"/>
                  </a:moveTo>
                  <a:lnTo>
                    <a:pt x="117154" y="73951"/>
                  </a:lnTo>
                  <a:lnTo>
                    <a:pt x="114372" y="65604"/>
                  </a:lnTo>
                  <a:lnTo>
                    <a:pt x="111468" y="56910"/>
                  </a:lnTo>
                  <a:lnTo>
                    <a:pt x="108255" y="47962"/>
                  </a:lnTo>
                  <a:lnTo>
                    <a:pt x="104441" y="39115"/>
                  </a:lnTo>
                  <a:lnTo>
                    <a:pt x="99919" y="30581"/>
                  </a:lnTo>
                  <a:lnTo>
                    <a:pt x="94583" y="22566"/>
                  </a:lnTo>
                  <a:lnTo>
                    <a:pt x="88247" y="15337"/>
                  </a:lnTo>
                  <a:lnTo>
                    <a:pt x="80909" y="8973"/>
                  </a:lnTo>
                  <a:lnTo>
                    <a:pt x="72710" y="3871"/>
                  </a:lnTo>
                  <a:lnTo>
                    <a:pt x="63837" y="800"/>
                  </a:lnTo>
                  <a:lnTo>
                    <a:pt x="54467" y="0"/>
                  </a:lnTo>
                  <a:lnTo>
                    <a:pt x="44905" y="1413"/>
                  </a:lnTo>
                  <a:lnTo>
                    <a:pt x="35567" y="4944"/>
                  </a:lnTo>
                  <a:lnTo>
                    <a:pt x="26667" y="10323"/>
                  </a:lnTo>
                  <a:lnTo>
                    <a:pt x="18558" y="17339"/>
                  </a:lnTo>
                  <a:lnTo>
                    <a:pt x="11789" y="25935"/>
                  </a:lnTo>
                  <a:lnTo>
                    <a:pt x="6540" y="35929"/>
                  </a:lnTo>
                  <a:lnTo>
                    <a:pt x="2828" y="46892"/>
                  </a:lnTo>
                  <a:lnTo>
                    <a:pt x="695" y="58241"/>
                  </a:lnTo>
                  <a:lnTo>
                    <a:pt x="0" y="69613"/>
                  </a:lnTo>
                  <a:lnTo>
                    <a:pt x="479" y="80858"/>
                  </a:lnTo>
                  <a:lnTo>
                    <a:pt x="1855" y="91942"/>
                  </a:lnTo>
                  <a:lnTo>
                    <a:pt x="3895" y="102870"/>
                  </a:lnTo>
                  <a:lnTo>
                    <a:pt x="6737" y="113344"/>
                  </a:lnTo>
                  <a:lnTo>
                    <a:pt x="10854" y="122780"/>
                  </a:lnTo>
                  <a:lnTo>
                    <a:pt x="16408" y="130933"/>
                  </a:lnTo>
                  <a:lnTo>
                    <a:pt x="23427" y="137561"/>
                  </a:lnTo>
                  <a:lnTo>
                    <a:pt x="31967" y="142265"/>
                  </a:lnTo>
                  <a:lnTo>
                    <a:pt x="41891" y="145014"/>
                  </a:lnTo>
                  <a:lnTo>
                    <a:pt x="52622" y="145912"/>
                  </a:lnTo>
                  <a:lnTo>
                    <a:pt x="63277" y="145010"/>
                  </a:lnTo>
                  <a:lnTo>
                    <a:pt x="73358" y="142514"/>
                  </a:lnTo>
                  <a:lnTo>
                    <a:pt x="82580" y="138570"/>
                  </a:lnTo>
                  <a:lnTo>
                    <a:pt x="90702" y="133182"/>
                  </a:lnTo>
                  <a:lnTo>
                    <a:pt x="97723" y="126491"/>
                  </a:lnTo>
                  <a:lnTo>
                    <a:pt x="103964" y="118899"/>
                  </a:lnTo>
                  <a:lnTo>
                    <a:pt x="109938" y="110965"/>
                  </a:lnTo>
                  <a:lnTo>
                    <a:pt x="115968" y="103084"/>
                  </a:lnTo>
                  <a:lnTo>
                    <a:pt x="122228" y="96980"/>
                  </a:lnTo>
                  <a:lnTo>
                    <a:pt x="128081" y="95103"/>
                  </a:lnTo>
                  <a:lnTo>
                    <a:pt x="132458" y="97567"/>
                  </a:lnTo>
                  <a:lnTo>
                    <a:pt x="135427" y="103493"/>
                  </a:lnTo>
                  <a:lnTo>
                    <a:pt x="137384" y="111947"/>
                  </a:lnTo>
                  <a:lnTo>
                    <a:pt x="138665" y="122180"/>
                  </a:lnTo>
                  <a:lnTo>
                    <a:pt x="139506" y="133642"/>
                  </a:lnTo>
                  <a:lnTo>
                    <a:pt x="140056" y="145947"/>
                  </a:lnTo>
                  <a:lnTo>
                    <a:pt x="140247" y="158991"/>
                  </a:lnTo>
                  <a:lnTo>
                    <a:pt x="139841" y="172895"/>
                  </a:lnTo>
                  <a:lnTo>
                    <a:pt x="138753" y="187657"/>
                  </a:lnTo>
                  <a:lnTo>
                    <a:pt x="137207" y="202997"/>
                  </a:lnTo>
                  <a:lnTo>
                    <a:pt x="135629" y="218449"/>
                  </a:lnTo>
                  <a:lnTo>
                    <a:pt x="134273" y="233738"/>
                  </a:lnTo>
                  <a:lnTo>
                    <a:pt x="133211" y="248937"/>
                  </a:lnTo>
                  <a:lnTo>
                    <a:pt x="132424" y="264362"/>
                  </a:lnTo>
                  <a:lnTo>
                    <a:pt x="131860" y="280185"/>
                  </a:lnTo>
                  <a:lnTo>
                    <a:pt x="131465" y="296422"/>
                  </a:lnTo>
                  <a:lnTo>
                    <a:pt x="131191" y="313016"/>
                  </a:lnTo>
                  <a:lnTo>
                    <a:pt x="131009" y="329850"/>
                  </a:lnTo>
                  <a:lnTo>
                    <a:pt x="131075" y="345516"/>
                  </a:lnTo>
                  <a:lnTo>
                    <a:pt x="132382" y="356503"/>
                  </a:lnTo>
                  <a:lnTo>
                    <a:pt x="135294" y="360873"/>
                  </a:lnTo>
                  <a:lnTo>
                    <a:pt x="138618" y="360009"/>
                  </a:lnTo>
                  <a:lnTo>
                    <a:pt x="142124" y="355831"/>
                  </a:lnTo>
                  <a:lnTo>
                    <a:pt x="146101" y="349911"/>
                  </a:lnTo>
                  <a:lnTo>
                    <a:pt x="150701" y="343191"/>
                  </a:lnTo>
                  <a:lnTo>
                    <a:pt x="155906" y="336148"/>
                  </a:lnTo>
                  <a:lnTo>
                    <a:pt x="161614" y="329001"/>
                  </a:lnTo>
                  <a:lnTo>
                    <a:pt x="167713" y="321842"/>
                  </a:lnTo>
                  <a:lnTo>
                    <a:pt x="174263" y="314702"/>
                  </a:lnTo>
                  <a:lnTo>
                    <a:pt x="181491" y="307588"/>
                  </a:lnTo>
                  <a:lnTo>
                    <a:pt x="189463" y="300504"/>
                  </a:lnTo>
                  <a:lnTo>
                    <a:pt x="198105" y="293608"/>
                  </a:lnTo>
                  <a:lnTo>
                    <a:pt x="207284" y="287203"/>
                  </a:lnTo>
                  <a:lnTo>
                    <a:pt x="216854" y="281418"/>
                  </a:lnTo>
                  <a:lnTo>
                    <a:pt x="226247" y="276365"/>
                  </a:lnTo>
                  <a:lnTo>
                    <a:pt x="235403" y="271729"/>
                  </a:lnTo>
                  <a:lnTo>
                    <a:pt x="245125" y="267104"/>
                  </a:lnTo>
                  <a:lnTo>
                    <a:pt x="256958" y="2617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77117" y="558010"/>
              <a:ext cx="151352" cy="168455"/>
            </a:xfrm>
            <a:custGeom>
              <a:avLst/>
              <a:gdLst/>
              <a:ahLst/>
              <a:cxnLst/>
              <a:rect l="0" t="0" r="0" b="0"/>
              <a:pathLst>
                <a:path w="151352" h="168455">
                  <a:moveTo>
                    <a:pt x="7815" y="31585"/>
                  </a:moveTo>
                  <a:lnTo>
                    <a:pt x="4949" y="40454"/>
                  </a:lnTo>
                  <a:lnTo>
                    <a:pt x="2806" y="49441"/>
                  </a:lnTo>
                  <a:lnTo>
                    <a:pt x="1208" y="59431"/>
                  </a:lnTo>
                  <a:lnTo>
                    <a:pt x="200" y="70239"/>
                  </a:lnTo>
                  <a:lnTo>
                    <a:pt x="0" y="81402"/>
                  </a:lnTo>
                  <a:lnTo>
                    <a:pt x="661" y="92608"/>
                  </a:lnTo>
                  <a:lnTo>
                    <a:pt x="2244" y="103720"/>
                  </a:lnTo>
                  <a:lnTo>
                    <a:pt x="4905" y="114704"/>
                  </a:lnTo>
                  <a:lnTo>
                    <a:pt x="8626" y="125561"/>
                  </a:lnTo>
                  <a:lnTo>
                    <a:pt x="13411" y="135985"/>
                  </a:lnTo>
                  <a:lnTo>
                    <a:pt x="19373" y="145386"/>
                  </a:lnTo>
                  <a:lnTo>
                    <a:pt x="26457" y="153515"/>
                  </a:lnTo>
                  <a:lnTo>
                    <a:pt x="34484" y="160127"/>
                  </a:lnTo>
                  <a:lnTo>
                    <a:pt x="43242" y="164820"/>
                  </a:lnTo>
                  <a:lnTo>
                    <a:pt x="52536" y="167562"/>
                  </a:lnTo>
                  <a:lnTo>
                    <a:pt x="62046" y="168454"/>
                  </a:lnTo>
                  <a:lnTo>
                    <a:pt x="71349" y="167549"/>
                  </a:lnTo>
                  <a:lnTo>
                    <a:pt x="80234" y="165051"/>
                  </a:lnTo>
                  <a:lnTo>
                    <a:pt x="88674" y="161105"/>
                  </a:lnTo>
                  <a:lnTo>
                    <a:pt x="96729" y="155717"/>
                  </a:lnTo>
                  <a:lnTo>
                    <a:pt x="104478" y="149021"/>
                  </a:lnTo>
                  <a:lnTo>
                    <a:pt x="111836" y="141255"/>
                  </a:lnTo>
                  <a:lnTo>
                    <a:pt x="118559" y="132673"/>
                  </a:lnTo>
                  <a:lnTo>
                    <a:pt x="124564" y="123493"/>
                  </a:lnTo>
                  <a:lnTo>
                    <a:pt x="129920" y="113889"/>
                  </a:lnTo>
                  <a:lnTo>
                    <a:pt x="134752" y="103990"/>
                  </a:lnTo>
                  <a:lnTo>
                    <a:pt x="139185" y="93883"/>
                  </a:lnTo>
                  <a:lnTo>
                    <a:pt x="143162" y="83468"/>
                  </a:lnTo>
                  <a:lnTo>
                    <a:pt x="146461" y="72484"/>
                  </a:lnTo>
                  <a:lnTo>
                    <a:pt x="149010" y="60845"/>
                  </a:lnTo>
                  <a:lnTo>
                    <a:pt x="150697" y="49022"/>
                  </a:lnTo>
                  <a:lnTo>
                    <a:pt x="151351" y="36687"/>
                  </a:lnTo>
                  <a:lnTo>
                    <a:pt x="149911" y="21636"/>
                  </a:lnTo>
                  <a:lnTo>
                    <a:pt x="14468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678561" y="581784"/>
              <a:ext cx="143284" cy="141660"/>
            </a:xfrm>
            <a:custGeom>
              <a:avLst/>
              <a:gdLst/>
              <a:ahLst/>
              <a:cxnLst/>
              <a:rect l="0" t="0" r="0" b="0"/>
              <a:pathLst>
                <a:path w="143284" h="141660">
                  <a:moveTo>
                    <a:pt x="101169" y="81511"/>
                  </a:moveTo>
                  <a:lnTo>
                    <a:pt x="101035" y="69843"/>
                  </a:lnTo>
                  <a:lnTo>
                    <a:pt x="99755" y="59354"/>
                  </a:lnTo>
                  <a:lnTo>
                    <a:pt x="97162" y="49057"/>
                  </a:lnTo>
                  <a:lnTo>
                    <a:pt x="93442" y="38928"/>
                  </a:lnTo>
                  <a:lnTo>
                    <a:pt x="88810" y="29233"/>
                  </a:lnTo>
                  <a:lnTo>
                    <a:pt x="83467" y="20110"/>
                  </a:lnTo>
                  <a:lnTo>
                    <a:pt x="77274" y="12026"/>
                  </a:lnTo>
                  <a:lnTo>
                    <a:pt x="69763" y="5809"/>
                  </a:lnTo>
                  <a:lnTo>
                    <a:pt x="60800" y="1755"/>
                  </a:lnTo>
                  <a:lnTo>
                    <a:pt x="51019" y="0"/>
                  </a:lnTo>
                  <a:lnTo>
                    <a:pt x="41603" y="785"/>
                  </a:lnTo>
                  <a:lnTo>
                    <a:pt x="33200" y="3980"/>
                  </a:lnTo>
                  <a:lnTo>
                    <a:pt x="25934" y="9192"/>
                  </a:lnTo>
                  <a:lnTo>
                    <a:pt x="19671" y="15961"/>
                  </a:lnTo>
                  <a:lnTo>
                    <a:pt x="14207" y="23881"/>
                  </a:lnTo>
                  <a:lnTo>
                    <a:pt x="9503" y="32788"/>
                  </a:lnTo>
                  <a:lnTo>
                    <a:pt x="5700" y="42742"/>
                  </a:lnTo>
                  <a:lnTo>
                    <a:pt x="2805" y="53692"/>
                  </a:lnTo>
                  <a:lnTo>
                    <a:pt x="858" y="65315"/>
                  </a:lnTo>
                  <a:lnTo>
                    <a:pt x="0" y="77117"/>
                  </a:lnTo>
                  <a:lnTo>
                    <a:pt x="206" y="88792"/>
                  </a:lnTo>
                  <a:lnTo>
                    <a:pt x="1481" y="100072"/>
                  </a:lnTo>
                  <a:lnTo>
                    <a:pt x="3932" y="110647"/>
                  </a:lnTo>
                  <a:lnTo>
                    <a:pt x="7510" y="120412"/>
                  </a:lnTo>
                  <a:lnTo>
                    <a:pt x="12201" y="128951"/>
                  </a:lnTo>
                  <a:lnTo>
                    <a:pt x="18099" y="135484"/>
                  </a:lnTo>
                  <a:lnTo>
                    <a:pt x="25135" y="139756"/>
                  </a:lnTo>
                  <a:lnTo>
                    <a:pt x="32961" y="141659"/>
                  </a:lnTo>
                  <a:lnTo>
                    <a:pt x="41053" y="140974"/>
                  </a:lnTo>
                  <a:lnTo>
                    <a:pt x="49079" y="137842"/>
                  </a:lnTo>
                  <a:lnTo>
                    <a:pt x="56755" y="132504"/>
                  </a:lnTo>
                  <a:lnTo>
                    <a:pt x="63757" y="125117"/>
                  </a:lnTo>
                  <a:lnTo>
                    <a:pt x="69978" y="115968"/>
                  </a:lnTo>
                  <a:lnTo>
                    <a:pt x="75323" y="105423"/>
                  </a:lnTo>
                  <a:lnTo>
                    <a:pt x="79624" y="93829"/>
                  </a:lnTo>
                  <a:lnTo>
                    <a:pt x="82915" y="81545"/>
                  </a:lnTo>
                  <a:lnTo>
                    <a:pt x="86242" y="71158"/>
                  </a:lnTo>
                  <a:lnTo>
                    <a:pt x="90350" y="66460"/>
                  </a:lnTo>
                  <a:lnTo>
                    <a:pt x="94335" y="67634"/>
                  </a:lnTo>
                  <a:lnTo>
                    <a:pt x="98033" y="73171"/>
                  </a:lnTo>
                  <a:lnTo>
                    <a:pt x="101726" y="81309"/>
                  </a:lnTo>
                  <a:lnTo>
                    <a:pt x="105827" y="90416"/>
                  </a:lnTo>
                  <a:lnTo>
                    <a:pt x="110512" y="99551"/>
                  </a:lnTo>
                  <a:lnTo>
                    <a:pt x="115658" y="108050"/>
                  </a:lnTo>
                  <a:lnTo>
                    <a:pt x="121551" y="116084"/>
                  </a:lnTo>
                  <a:lnTo>
                    <a:pt x="129830" y="124345"/>
                  </a:lnTo>
                  <a:lnTo>
                    <a:pt x="143283" y="1341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48289" y="363434"/>
              <a:ext cx="163069" cy="402041"/>
            </a:xfrm>
            <a:custGeom>
              <a:avLst/>
              <a:gdLst/>
              <a:ahLst/>
              <a:cxnLst/>
              <a:rect l="0" t="0" r="0" b="0"/>
              <a:pathLst>
                <a:path w="163069" h="402041">
                  <a:moveTo>
                    <a:pt x="99897" y="278804"/>
                  </a:moveTo>
                  <a:lnTo>
                    <a:pt x="96829" y="270137"/>
                  </a:lnTo>
                  <a:lnTo>
                    <a:pt x="92766" y="263070"/>
                  </a:lnTo>
                  <a:lnTo>
                    <a:pt x="87274" y="256974"/>
                  </a:lnTo>
                  <a:lnTo>
                    <a:pt x="80514" y="251918"/>
                  </a:lnTo>
                  <a:lnTo>
                    <a:pt x="72717" y="248353"/>
                  </a:lnTo>
                  <a:lnTo>
                    <a:pt x="64124" y="246409"/>
                  </a:lnTo>
                  <a:lnTo>
                    <a:pt x="55111" y="246239"/>
                  </a:lnTo>
                  <a:lnTo>
                    <a:pt x="46154" y="248169"/>
                  </a:lnTo>
                  <a:lnTo>
                    <a:pt x="37512" y="252177"/>
                  </a:lnTo>
                  <a:lnTo>
                    <a:pt x="29408" y="258121"/>
                  </a:lnTo>
                  <a:lnTo>
                    <a:pt x="22111" y="265922"/>
                  </a:lnTo>
                  <a:lnTo>
                    <a:pt x="15690" y="275352"/>
                  </a:lnTo>
                  <a:lnTo>
                    <a:pt x="10208" y="286089"/>
                  </a:lnTo>
                  <a:lnTo>
                    <a:pt x="5816" y="297811"/>
                  </a:lnTo>
                  <a:lnTo>
                    <a:pt x="2498" y="310243"/>
                  </a:lnTo>
                  <a:lnTo>
                    <a:pt x="421" y="323013"/>
                  </a:lnTo>
                  <a:lnTo>
                    <a:pt x="0" y="335659"/>
                  </a:lnTo>
                  <a:lnTo>
                    <a:pt x="1311" y="347936"/>
                  </a:lnTo>
                  <a:lnTo>
                    <a:pt x="4139" y="359637"/>
                  </a:lnTo>
                  <a:lnTo>
                    <a:pt x="8172" y="370503"/>
                  </a:lnTo>
                  <a:lnTo>
                    <a:pt x="13113" y="380465"/>
                  </a:lnTo>
                  <a:lnTo>
                    <a:pt x="19039" y="389139"/>
                  </a:lnTo>
                  <a:lnTo>
                    <a:pt x="26372" y="395763"/>
                  </a:lnTo>
                  <a:lnTo>
                    <a:pt x="35222" y="400096"/>
                  </a:lnTo>
                  <a:lnTo>
                    <a:pt x="45096" y="402040"/>
                  </a:lnTo>
                  <a:lnTo>
                    <a:pt x="55109" y="401383"/>
                  </a:lnTo>
                  <a:lnTo>
                    <a:pt x="64726" y="398274"/>
                  </a:lnTo>
                  <a:lnTo>
                    <a:pt x="73622" y="393120"/>
                  </a:lnTo>
                  <a:lnTo>
                    <a:pt x="81517" y="386390"/>
                  </a:lnTo>
                  <a:lnTo>
                    <a:pt x="88379" y="378491"/>
                  </a:lnTo>
                  <a:lnTo>
                    <a:pt x="94341" y="369429"/>
                  </a:lnTo>
                  <a:lnTo>
                    <a:pt x="99595" y="358837"/>
                  </a:lnTo>
                  <a:lnTo>
                    <a:pt x="104323" y="346642"/>
                  </a:lnTo>
                  <a:lnTo>
                    <a:pt x="108671" y="333199"/>
                  </a:lnTo>
                  <a:lnTo>
                    <a:pt x="112752" y="319104"/>
                  </a:lnTo>
                  <a:lnTo>
                    <a:pt x="116645" y="304766"/>
                  </a:lnTo>
                  <a:lnTo>
                    <a:pt x="120244" y="290224"/>
                  </a:lnTo>
                  <a:lnTo>
                    <a:pt x="123281" y="275248"/>
                  </a:lnTo>
                  <a:lnTo>
                    <a:pt x="125651" y="259730"/>
                  </a:lnTo>
                  <a:lnTo>
                    <a:pt x="127241" y="243699"/>
                  </a:lnTo>
                  <a:lnTo>
                    <a:pt x="127858" y="227244"/>
                  </a:lnTo>
                  <a:lnTo>
                    <a:pt x="127499" y="210461"/>
                  </a:lnTo>
                  <a:lnTo>
                    <a:pt x="126461" y="193274"/>
                  </a:lnTo>
                  <a:lnTo>
                    <a:pt x="125234" y="175443"/>
                  </a:lnTo>
                  <a:lnTo>
                    <a:pt x="124113" y="156900"/>
                  </a:lnTo>
                  <a:lnTo>
                    <a:pt x="123040" y="138041"/>
                  </a:lnTo>
                  <a:lnTo>
                    <a:pt x="121714" y="119606"/>
                  </a:lnTo>
                  <a:lnTo>
                    <a:pt x="119970" y="101985"/>
                  </a:lnTo>
                  <a:lnTo>
                    <a:pt x="117798" y="85222"/>
                  </a:lnTo>
                  <a:lnTo>
                    <a:pt x="115262" y="69197"/>
                  </a:lnTo>
                  <a:lnTo>
                    <a:pt x="112436" y="53759"/>
                  </a:lnTo>
                  <a:lnTo>
                    <a:pt x="109233" y="39086"/>
                  </a:lnTo>
                  <a:lnTo>
                    <a:pt x="105404" y="25670"/>
                  </a:lnTo>
                  <a:lnTo>
                    <a:pt x="100852" y="13709"/>
                  </a:lnTo>
                  <a:lnTo>
                    <a:pt x="95186" y="4166"/>
                  </a:lnTo>
                  <a:lnTo>
                    <a:pt x="88373" y="0"/>
                  </a:lnTo>
                  <a:lnTo>
                    <a:pt x="81981" y="2558"/>
                  </a:lnTo>
                  <a:lnTo>
                    <a:pt x="77290" y="9821"/>
                  </a:lnTo>
                  <a:lnTo>
                    <a:pt x="74332" y="20259"/>
                  </a:lnTo>
                  <a:lnTo>
                    <a:pt x="72947" y="32910"/>
                  </a:lnTo>
                  <a:lnTo>
                    <a:pt x="72880" y="47110"/>
                  </a:lnTo>
                  <a:lnTo>
                    <a:pt x="73678" y="62383"/>
                  </a:lnTo>
                  <a:lnTo>
                    <a:pt x="74768" y="78392"/>
                  </a:lnTo>
                  <a:lnTo>
                    <a:pt x="75810" y="94895"/>
                  </a:lnTo>
                  <a:lnTo>
                    <a:pt x="76834" y="111400"/>
                  </a:lnTo>
                  <a:lnTo>
                    <a:pt x="78131" y="127185"/>
                  </a:lnTo>
                  <a:lnTo>
                    <a:pt x="79857" y="141913"/>
                  </a:lnTo>
                  <a:lnTo>
                    <a:pt x="82017" y="155601"/>
                  </a:lnTo>
                  <a:lnTo>
                    <a:pt x="84547" y="168416"/>
                  </a:lnTo>
                  <a:lnTo>
                    <a:pt x="87363" y="180567"/>
                  </a:lnTo>
                  <a:lnTo>
                    <a:pt x="90390" y="192562"/>
                  </a:lnTo>
                  <a:lnTo>
                    <a:pt x="93569" y="205155"/>
                  </a:lnTo>
                  <a:lnTo>
                    <a:pt x="96857" y="218709"/>
                  </a:lnTo>
                  <a:lnTo>
                    <a:pt x="100387" y="233070"/>
                  </a:lnTo>
                  <a:lnTo>
                    <a:pt x="104442" y="247781"/>
                  </a:lnTo>
                  <a:lnTo>
                    <a:pt x="109131" y="262524"/>
                  </a:lnTo>
                  <a:lnTo>
                    <a:pt x="114247" y="276999"/>
                  </a:lnTo>
                  <a:lnTo>
                    <a:pt x="119373" y="290863"/>
                  </a:lnTo>
                  <a:lnTo>
                    <a:pt x="124269" y="303990"/>
                  </a:lnTo>
                  <a:lnTo>
                    <a:pt x="129103" y="316177"/>
                  </a:lnTo>
                  <a:lnTo>
                    <a:pt x="135048" y="328355"/>
                  </a:lnTo>
                  <a:lnTo>
                    <a:pt x="144859" y="342709"/>
                  </a:lnTo>
                  <a:lnTo>
                    <a:pt x="163068" y="3630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53471" y="572131"/>
              <a:ext cx="105286" cy="142943"/>
            </a:xfrm>
            <a:custGeom>
              <a:avLst/>
              <a:gdLst/>
              <a:ahLst/>
              <a:cxnLst/>
              <a:rect l="0" t="0" r="0" b="0"/>
              <a:pathLst>
                <a:path w="105286" h="142943">
                  <a:moveTo>
                    <a:pt x="0" y="59578"/>
                  </a:moveTo>
                  <a:lnTo>
                    <a:pt x="134" y="74113"/>
                  </a:lnTo>
                  <a:lnTo>
                    <a:pt x="1414" y="86744"/>
                  </a:lnTo>
                  <a:lnTo>
                    <a:pt x="4004" y="98649"/>
                  </a:lnTo>
                  <a:lnTo>
                    <a:pt x="7550" y="110131"/>
                  </a:lnTo>
                  <a:lnTo>
                    <a:pt x="11535" y="121323"/>
                  </a:lnTo>
                  <a:lnTo>
                    <a:pt x="15599" y="132240"/>
                  </a:lnTo>
                  <a:lnTo>
                    <a:pt x="19055" y="140475"/>
                  </a:lnTo>
                  <a:lnTo>
                    <a:pt x="20944" y="142942"/>
                  </a:lnTo>
                  <a:lnTo>
                    <a:pt x="21135" y="140607"/>
                  </a:lnTo>
                  <a:lnTo>
                    <a:pt x="20046" y="135141"/>
                  </a:lnTo>
                  <a:lnTo>
                    <a:pt x="18103" y="127751"/>
                  </a:lnTo>
                  <a:lnTo>
                    <a:pt x="15609" y="119191"/>
                  </a:lnTo>
                  <a:lnTo>
                    <a:pt x="12766" y="109906"/>
                  </a:lnTo>
                  <a:lnTo>
                    <a:pt x="9862" y="100006"/>
                  </a:lnTo>
                  <a:lnTo>
                    <a:pt x="7286" y="89347"/>
                  </a:lnTo>
                  <a:lnTo>
                    <a:pt x="5223" y="77908"/>
                  </a:lnTo>
                  <a:lnTo>
                    <a:pt x="3836" y="65948"/>
                  </a:lnTo>
                  <a:lnTo>
                    <a:pt x="3354" y="53917"/>
                  </a:lnTo>
                  <a:lnTo>
                    <a:pt x="3822" y="42096"/>
                  </a:lnTo>
                  <a:lnTo>
                    <a:pt x="5611" y="31057"/>
                  </a:lnTo>
                  <a:lnTo>
                    <a:pt x="9472" y="21707"/>
                  </a:lnTo>
                  <a:lnTo>
                    <a:pt x="15628" y="14389"/>
                  </a:lnTo>
                  <a:lnTo>
                    <a:pt x="23847" y="8950"/>
                  </a:lnTo>
                  <a:lnTo>
                    <a:pt x="33723" y="5044"/>
                  </a:lnTo>
                  <a:lnTo>
                    <a:pt x="44832" y="2306"/>
                  </a:lnTo>
                  <a:lnTo>
                    <a:pt x="56413" y="606"/>
                  </a:lnTo>
                  <a:lnTo>
                    <a:pt x="68616" y="0"/>
                  </a:lnTo>
                  <a:lnTo>
                    <a:pt x="83624" y="1543"/>
                  </a:lnTo>
                  <a:lnTo>
                    <a:pt x="105285" y="69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11399" y="631709"/>
              <a:ext cx="21057" cy="126343"/>
            </a:xfrm>
            <a:custGeom>
              <a:avLst/>
              <a:gdLst/>
              <a:ahLst/>
              <a:cxnLst/>
              <a:rect l="0" t="0" r="0" b="0"/>
              <a:pathLst>
                <a:path w="21057" h="126343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9" y="34458"/>
                  </a:lnTo>
                  <a:lnTo>
                    <a:pt x="354" y="46447"/>
                  </a:lnTo>
                  <a:lnTo>
                    <a:pt x="1651" y="58458"/>
                  </a:lnTo>
                  <a:lnTo>
                    <a:pt x="4148" y="70252"/>
                  </a:lnTo>
                  <a:lnTo>
                    <a:pt x="7471" y="81501"/>
                  </a:lnTo>
                  <a:lnTo>
                    <a:pt x="11125" y="92926"/>
                  </a:lnTo>
                  <a:lnTo>
                    <a:pt x="15433" y="106648"/>
                  </a:lnTo>
                  <a:lnTo>
                    <a:pt x="21056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11399" y="48431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27212" y="389554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0" y="41079"/>
                  </a:lnTo>
                  <a:lnTo>
                    <a:pt x="3686" y="54593"/>
                  </a:lnTo>
                  <a:lnTo>
                    <a:pt x="5354" y="68750"/>
                  </a:lnTo>
                  <a:lnTo>
                    <a:pt x="6772" y="83648"/>
                  </a:lnTo>
                  <a:lnTo>
                    <a:pt x="8043" y="98894"/>
                  </a:lnTo>
                  <a:lnTo>
                    <a:pt x="9502" y="113743"/>
                  </a:lnTo>
                  <a:lnTo>
                    <a:pt x="11335" y="127810"/>
                  </a:lnTo>
                  <a:lnTo>
                    <a:pt x="13566" y="141373"/>
                  </a:lnTo>
                  <a:lnTo>
                    <a:pt x="16142" y="155160"/>
                  </a:lnTo>
                  <a:lnTo>
                    <a:pt x="18985" y="169586"/>
                  </a:lnTo>
                  <a:lnTo>
                    <a:pt x="21860" y="184735"/>
                  </a:lnTo>
                  <a:lnTo>
                    <a:pt x="24404" y="200523"/>
                  </a:lnTo>
                  <a:lnTo>
                    <a:pt x="26448" y="216813"/>
                  </a:lnTo>
                  <a:lnTo>
                    <a:pt x="28159" y="233313"/>
                  </a:lnTo>
                  <a:lnTo>
                    <a:pt x="29922" y="249610"/>
                  </a:lnTo>
                  <a:lnTo>
                    <a:pt x="31957" y="265493"/>
                  </a:lnTo>
                  <a:lnTo>
                    <a:pt x="34156" y="280936"/>
                  </a:lnTo>
                  <a:lnTo>
                    <a:pt x="36179" y="295999"/>
                  </a:lnTo>
                  <a:lnTo>
                    <a:pt x="37837" y="310746"/>
                  </a:lnTo>
                  <a:lnTo>
                    <a:pt x="39106" y="324648"/>
                  </a:lnTo>
                  <a:lnTo>
                    <a:pt x="40170" y="337952"/>
                  </a:lnTo>
                  <a:lnTo>
                    <a:pt x="41119" y="351826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448239" y="588875"/>
              <a:ext cx="163244" cy="132669"/>
            </a:xfrm>
            <a:custGeom>
              <a:avLst/>
              <a:gdLst/>
              <a:ahLst/>
              <a:cxnLst/>
              <a:rect l="0" t="0" r="0" b="0"/>
              <a:pathLst>
                <a:path w="163244" h="132669">
                  <a:moveTo>
                    <a:pt x="79014" y="53363"/>
                  </a:moveTo>
                  <a:lnTo>
                    <a:pt x="76013" y="44562"/>
                  </a:lnTo>
                  <a:lnTo>
                    <a:pt x="72591" y="36215"/>
                  </a:lnTo>
                  <a:lnTo>
                    <a:pt x="68386" y="27530"/>
                  </a:lnTo>
                  <a:lnTo>
                    <a:pt x="63141" y="18927"/>
                  </a:lnTo>
                  <a:lnTo>
                    <a:pt x="56363" y="11377"/>
                  </a:lnTo>
                  <a:lnTo>
                    <a:pt x="47940" y="5359"/>
                  </a:lnTo>
                  <a:lnTo>
                    <a:pt x="38545" y="1340"/>
                  </a:lnTo>
                  <a:lnTo>
                    <a:pt x="29398" y="0"/>
                  </a:lnTo>
                  <a:lnTo>
                    <a:pt x="21186" y="1451"/>
                  </a:lnTo>
                  <a:lnTo>
                    <a:pt x="14221" y="5664"/>
                  </a:lnTo>
                  <a:lnTo>
                    <a:pt x="8692" y="12746"/>
                  </a:lnTo>
                  <a:lnTo>
                    <a:pt x="4540" y="22469"/>
                  </a:lnTo>
                  <a:lnTo>
                    <a:pt x="1701" y="34366"/>
                  </a:lnTo>
                  <a:lnTo>
                    <a:pt x="221" y="47930"/>
                  </a:lnTo>
                  <a:lnTo>
                    <a:pt x="0" y="62700"/>
                  </a:lnTo>
                  <a:lnTo>
                    <a:pt x="984" y="77834"/>
                  </a:lnTo>
                  <a:lnTo>
                    <a:pt x="3238" y="92146"/>
                  </a:lnTo>
                  <a:lnTo>
                    <a:pt x="6684" y="105047"/>
                  </a:lnTo>
                  <a:lnTo>
                    <a:pt x="11285" y="116012"/>
                  </a:lnTo>
                  <a:lnTo>
                    <a:pt x="17122" y="124329"/>
                  </a:lnTo>
                  <a:lnTo>
                    <a:pt x="24114" y="129875"/>
                  </a:lnTo>
                  <a:lnTo>
                    <a:pt x="31741" y="132668"/>
                  </a:lnTo>
                  <a:lnTo>
                    <a:pt x="39165" y="132597"/>
                  </a:lnTo>
                  <a:lnTo>
                    <a:pt x="45931" y="129884"/>
                  </a:lnTo>
                  <a:lnTo>
                    <a:pt x="51946" y="124830"/>
                  </a:lnTo>
                  <a:lnTo>
                    <a:pt x="57295" y="117635"/>
                  </a:lnTo>
                  <a:lnTo>
                    <a:pt x="62109" y="108616"/>
                  </a:lnTo>
                  <a:lnTo>
                    <a:pt x="66360" y="98156"/>
                  </a:lnTo>
                  <a:lnTo>
                    <a:pt x="69851" y="86621"/>
                  </a:lnTo>
                  <a:lnTo>
                    <a:pt x="72551" y="74340"/>
                  </a:lnTo>
                  <a:lnTo>
                    <a:pt x="75062" y="62715"/>
                  </a:lnTo>
                  <a:lnTo>
                    <a:pt x="78370" y="55484"/>
                  </a:lnTo>
                  <a:lnTo>
                    <a:pt x="82329" y="54846"/>
                  </a:lnTo>
                  <a:lnTo>
                    <a:pt x="86187" y="59085"/>
                  </a:lnTo>
                  <a:lnTo>
                    <a:pt x="89999" y="66400"/>
                  </a:lnTo>
                  <a:lnTo>
                    <a:pt x="94162" y="75406"/>
                  </a:lnTo>
                  <a:lnTo>
                    <a:pt x="98885" y="85249"/>
                  </a:lnTo>
                  <a:lnTo>
                    <a:pt x="104338" y="95155"/>
                  </a:lnTo>
                  <a:lnTo>
                    <a:pt x="110743" y="104290"/>
                  </a:lnTo>
                  <a:lnTo>
                    <a:pt x="118114" y="112282"/>
                  </a:lnTo>
                  <a:lnTo>
                    <a:pt x="126054" y="118812"/>
                  </a:lnTo>
                  <a:lnTo>
                    <a:pt x="134737" y="123948"/>
                  </a:lnTo>
                  <a:lnTo>
                    <a:pt x="146046" y="127019"/>
                  </a:lnTo>
                  <a:lnTo>
                    <a:pt x="163243" y="1270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648982" y="368497"/>
              <a:ext cx="15143" cy="379027"/>
            </a:xfrm>
            <a:custGeom>
              <a:avLst/>
              <a:gdLst/>
              <a:ahLst/>
              <a:cxnLst/>
              <a:rect l="0" t="0" r="0" b="0"/>
              <a:pathLst>
                <a:path w="15143" h="379027">
                  <a:moveTo>
                    <a:pt x="4614" y="0"/>
                  </a:moveTo>
                  <a:lnTo>
                    <a:pt x="1814" y="11869"/>
                  </a:lnTo>
                  <a:lnTo>
                    <a:pt x="312" y="24278"/>
                  </a:lnTo>
                  <a:lnTo>
                    <a:pt x="0" y="38470"/>
                  </a:lnTo>
                  <a:lnTo>
                    <a:pt x="507" y="54350"/>
                  </a:lnTo>
                  <a:lnTo>
                    <a:pt x="1327" y="71643"/>
                  </a:lnTo>
                  <a:lnTo>
                    <a:pt x="2142" y="90032"/>
                  </a:lnTo>
                  <a:lnTo>
                    <a:pt x="2826" y="109232"/>
                  </a:lnTo>
                  <a:lnTo>
                    <a:pt x="3353" y="129011"/>
                  </a:lnTo>
                  <a:lnTo>
                    <a:pt x="3739" y="149197"/>
                  </a:lnTo>
                  <a:lnTo>
                    <a:pt x="4014" y="169664"/>
                  </a:lnTo>
                  <a:lnTo>
                    <a:pt x="4205" y="190323"/>
                  </a:lnTo>
                  <a:lnTo>
                    <a:pt x="4342" y="211103"/>
                  </a:lnTo>
                  <a:lnTo>
                    <a:pt x="4605" y="231635"/>
                  </a:lnTo>
                  <a:lnTo>
                    <a:pt x="5314" y="251275"/>
                  </a:lnTo>
                  <a:lnTo>
                    <a:pt x="6604" y="269745"/>
                  </a:lnTo>
                  <a:lnTo>
                    <a:pt x="8284" y="287097"/>
                  </a:lnTo>
                  <a:lnTo>
                    <a:pt x="9951" y="303525"/>
                  </a:lnTo>
                  <a:lnTo>
                    <a:pt x="11366" y="319228"/>
                  </a:lnTo>
                  <a:lnTo>
                    <a:pt x="12470" y="333792"/>
                  </a:lnTo>
                  <a:lnTo>
                    <a:pt x="13405" y="347619"/>
                  </a:lnTo>
                  <a:lnTo>
                    <a:pt x="14248" y="361929"/>
                  </a:lnTo>
                  <a:lnTo>
                    <a:pt x="15142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516725" y="515896"/>
              <a:ext cx="221099" cy="1"/>
            </a:xfrm>
            <a:custGeom>
              <a:avLst/>
              <a:gdLst/>
              <a:ahLst/>
              <a:cxnLst/>
              <a:rect l="0" t="0" r="0" b="0"/>
              <a:pathLst>
                <a:path w="221099" h="1">
                  <a:moveTo>
                    <a:pt x="221098" y="0"/>
                  </a:moveTo>
                  <a:lnTo>
                    <a:pt x="209296" y="0"/>
                  </a:lnTo>
                  <a:lnTo>
                    <a:pt x="197527" y="0"/>
                  </a:lnTo>
                  <a:lnTo>
                    <a:pt x="184637" y="0"/>
                  </a:lnTo>
                  <a:lnTo>
                    <a:pt x="170789" y="0"/>
                  </a:lnTo>
                  <a:lnTo>
                    <a:pt x="156461" y="0"/>
                  </a:lnTo>
                  <a:lnTo>
                    <a:pt x="141987" y="0"/>
                  </a:lnTo>
                  <a:lnTo>
                    <a:pt x="127364" y="0"/>
                  </a:lnTo>
                  <a:lnTo>
                    <a:pt x="112340" y="0"/>
                  </a:lnTo>
                  <a:lnTo>
                    <a:pt x="96801" y="0"/>
                  </a:lnTo>
                  <a:lnTo>
                    <a:pt x="80952" y="0"/>
                  </a:lnTo>
                  <a:lnTo>
                    <a:pt x="63369" y="0"/>
                  </a:lnTo>
                  <a:lnTo>
                    <a:pt x="3915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56949" y="576235"/>
              <a:ext cx="117746" cy="165963"/>
            </a:xfrm>
            <a:custGeom>
              <a:avLst/>
              <a:gdLst/>
              <a:ahLst/>
              <a:cxnLst/>
              <a:rect l="0" t="0" r="0" b="0"/>
              <a:pathLst>
                <a:path w="117746" h="165963">
                  <a:moveTo>
                    <a:pt x="1931" y="76531"/>
                  </a:moveTo>
                  <a:lnTo>
                    <a:pt x="10800" y="79398"/>
                  </a:lnTo>
                  <a:lnTo>
                    <a:pt x="19786" y="81540"/>
                  </a:lnTo>
                  <a:lnTo>
                    <a:pt x="29777" y="83139"/>
                  </a:lnTo>
                  <a:lnTo>
                    <a:pt x="40585" y="84146"/>
                  </a:lnTo>
                  <a:lnTo>
                    <a:pt x="51748" y="84347"/>
                  </a:lnTo>
                  <a:lnTo>
                    <a:pt x="62945" y="83682"/>
                  </a:lnTo>
                  <a:lnTo>
                    <a:pt x="73711" y="81925"/>
                  </a:lnTo>
                  <a:lnTo>
                    <a:pt x="83399" y="78616"/>
                  </a:lnTo>
                  <a:lnTo>
                    <a:pt x="91749" y="73647"/>
                  </a:lnTo>
                  <a:lnTo>
                    <a:pt x="98522" y="67208"/>
                  </a:lnTo>
                  <a:lnTo>
                    <a:pt x="103330" y="59599"/>
                  </a:lnTo>
                  <a:lnTo>
                    <a:pt x="106152" y="51117"/>
                  </a:lnTo>
                  <a:lnTo>
                    <a:pt x="107100" y="42169"/>
                  </a:lnTo>
                  <a:lnTo>
                    <a:pt x="106232" y="33251"/>
                  </a:lnTo>
                  <a:lnTo>
                    <a:pt x="103755" y="24638"/>
                  </a:lnTo>
                  <a:lnTo>
                    <a:pt x="99653" y="16721"/>
                  </a:lnTo>
                  <a:lnTo>
                    <a:pt x="93628" y="10083"/>
                  </a:lnTo>
                  <a:lnTo>
                    <a:pt x="85691" y="4925"/>
                  </a:lnTo>
                  <a:lnTo>
                    <a:pt x="76278" y="1445"/>
                  </a:lnTo>
                  <a:lnTo>
                    <a:pt x="66051" y="0"/>
                  </a:lnTo>
                  <a:lnTo>
                    <a:pt x="55480" y="588"/>
                  </a:lnTo>
                  <a:lnTo>
                    <a:pt x="45131" y="3084"/>
                  </a:lnTo>
                  <a:lnTo>
                    <a:pt x="35721" y="7416"/>
                  </a:lnTo>
                  <a:lnTo>
                    <a:pt x="27548" y="13364"/>
                  </a:lnTo>
                  <a:lnTo>
                    <a:pt x="20553" y="20609"/>
                  </a:lnTo>
                  <a:lnTo>
                    <a:pt x="14530" y="28834"/>
                  </a:lnTo>
                  <a:lnTo>
                    <a:pt x="9261" y="37769"/>
                  </a:lnTo>
                  <a:lnTo>
                    <a:pt x="4872" y="47208"/>
                  </a:lnTo>
                  <a:lnTo>
                    <a:pt x="1819" y="56996"/>
                  </a:lnTo>
                  <a:lnTo>
                    <a:pt x="245" y="67024"/>
                  </a:lnTo>
                  <a:lnTo>
                    <a:pt x="0" y="77215"/>
                  </a:lnTo>
                  <a:lnTo>
                    <a:pt x="823" y="87517"/>
                  </a:lnTo>
                  <a:lnTo>
                    <a:pt x="2456" y="97890"/>
                  </a:lnTo>
                  <a:lnTo>
                    <a:pt x="4839" y="108144"/>
                  </a:lnTo>
                  <a:lnTo>
                    <a:pt x="8108" y="117956"/>
                  </a:lnTo>
                  <a:lnTo>
                    <a:pt x="12272" y="127186"/>
                  </a:lnTo>
                  <a:lnTo>
                    <a:pt x="17373" y="135859"/>
                  </a:lnTo>
                  <a:lnTo>
                    <a:pt x="23553" y="144070"/>
                  </a:lnTo>
                  <a:lnTo>
                    <a:pt x="30787" y="151911"/>
                  </a:lnTo>
                  <a:lnTo>
                    <a:pt x="38917" y="158821"/>
                  </a:lnTo>
                  <a:lnTo>
                    <a:pt x="47745" y="163646"/>
                  </a:lnTo>
                  <a:lnTo>
                    <a:pt x="57085" y="165928"/>
                  </a:lnTo>
                  <a:lnTo>
                    <a:pt x="66719" y="165962"/>
                  </a:lnTo>
                  <a:lnTo>
                    <a:pt x="77552" y="164347"/>
                  </a:lnTo>
                  <a:lnTo>
                    <a:pt x="92768" y="159818"/>
                  </a:lnTo>
                  <a:lnTo>
                    <a:pt x="117745" y="1502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931375" y="547481"/>
              <a:ext cx="80191" cy="153402"/>
            </a:xfrm>
            <a:custGeom>
              <a:avLst/>
              <a:gdLst/>
              <a:ahLst/>
              <a:cxnLst/>
              <a:rect l="0" t="0" r="0" b="0"/>
              <a:pathLst>
                <a:path w="80191" h="153402">
                  <a:moveTo>
                    <a:pt x="6490" y="105285"/>
                  </a:moveTo>
                  <a:lnTo>
                    <a:pt x="9424" y="119820"/>
                  </a:lnTo>
                  <a:lnTo>
                    <a:pt x="12206" y="132451"/>
                  </a:lnTo>
                  <a:lnTo>
                    <a:pt x="15088" y="144265"/>
                  </a:lnTo>
                  <a:lnTo>
                    <a:pt x="17487" y="152383"/>
                  </a:lnTo>
                  <a:lnTo>
                    <a:pt x="18481" y="153401"/>
                  </a:lnTo>
                  <a:lnTo>
                    <a:pt x="18061" y="149367"/>
                  </a:lnTo>
                  <a:lnTo>
                    <a:pt x="16596" y="142450"/>
                  </a:lnTo>
                  <a:lnTo>
                    <a:pt x="14426" y="133952"/>
                  </a:lnTo>
                  <a:lnTo>
                    <a:pt x="11797" y="124585"/>
                  </a:lnTo>
                  <a:lnTo>
                    <a:pt x="8870" y="114731"/>
                  </a:lnTo>
                  <a:lnTo>
                    <a:pt x="5915" y="104435"/>
                  </a:lnTo>
                  <a:lnTo>
                    <a:pt x="3307" y="93505"/>
                  </a:lnTo>
                  <a:lnTo>
                    <a:pt x="1227" y="81881"/>
                  </a:lnTo>
                  <a:lnTo>
                    <a:pt x="0" y="69796"/>
                  </a:lnTo>
                  <a:lnTo>
                    <a:pt x="157" y="57681"/>
                  </a:lnTo>
                  <a:lnTo>
                    <a:pt x="1868" y="45803"/>
                  </a:lnTo>
                  <a:lnTo>
                    <a:pt x="5307" y="34726"/>
                  </a:lnTo>
                  <a:lnTo>
                    <a:pt x="10813" y="25352"/>
                  </a:lnTo>
                  <a:lnTo>
                    <a:pt x="18362" y="18016"/>
                  </a:lnTo>
                  <a:lnTo>
                    <a:pt x="27424" y="12555"/>
                  </a:lnTo>
                  <a:lnTo>
                    <a:pt x="38252" y="8042"/>
                  </a:lnTo>
                  <a:lnTo>
                    <a:pt x="54029" y="4084"/>
                  </a:lnTo>
                  <a:lnTo>
                    <a:pt x="8019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071391" y="590720"/>
              <a:ext cx="182330" cy="125218"/>
            </a:xfrm>
            <a:custGeom>
              <a:avLst/>
              <a:gdLst/>
              <a:ahLst/>
              <a:cxnLst/>
              <a:rect l="0" t="0" r="0" b="0"/>
              <a:pathLst>
                <a:path w="182330" h="125218">
                  <a:moveTo>
                    <a:pt x="98101" y="51518"/>
                  </a:moveTo>
                  <a:lnTo>
                    <a:pt x="95101" y="42784"/>
                  </a:lnTo>
                  <a:lnTo>
                    <a:pt x="91678" y="35077"/>
                  </a:lnTo>
                  <a:lnTo>
                    <a:pt x="87477" y="27679"/>
                  </a:lnTo>
                  <a:lnTo>
                    <a:pt x="82404" y="20591"/>
                  </a:lnTo>
                  <a:lnTo>
                    <a:pt x="76275" y="14061"/>
                  </a:lnTo>
                  <a:lnTo>
                    <a:pt x="69096" y="8202"/>
                  </a:lnTo>
                  <a:lnTo>
                    <a:pt x="61181" y="3456"/>
                  </a:lnTo>
                  <a:lnTo>
                    <a:pt x="53034" y="631"/>
                  </a:lnTo>
                  <a:lnTo>
                    <a:pt x="44967" y="0"/>
                  </a:lnTo>
                  <a:lnTo>
                    <a:pt x="37096" y="1527"/>
                  </a:lnTo>
                  <a:lnTo>
                    <a:pt x="29431" y="5137"/>
                  </a:lnTo>
                  <a:lnTo>
                    <a:pt x="21953" y="10568"/>
                  </a:lnTo>
                  <a:lnTo>
                    <a:pt x="14947" y="17619"/>
                  </a:lnTo>
                  <a:lnTo>
                    <a:pt x="8994" y="26238"/>
                  </a:lnTo>
                  <a:lnTo>
                    <a:pt x="4332" y="36249"/>
                  </a:lnTo>
                  <a:lnTo>
                    <a:pt x="1202" y="47222"/>
                  </a:lnTo>
                  <a:lnTo>
                    <a:pt x="0" y="58578"/>
                  </a:lnTo>
                  <a:lnTo>
                    <a:pt x="755" y="69945"/>
                  </a:lnTo>
                  <a:lnTo>
                    <a:pt x="3363" y="80848"/>
                  </a:lnTo>
                  <a:lnTo>
                    <a:pt x="7773" y="90637"/>
                  </a:lnTo>
                  <a:lnTo>
                    <a:pt x="13772" y="99060"/>
                  </a:lnTo>
                  <a:lnTo>
                    <a:pt x="21052" y="105884"/>
                  </a:lnTo>
                  <a:lnTo>
                    <a:pt x="29299" y="110728"/>
                  </a:lnTo>
                  <a:lnTo>
                    <a:pt x="38246" y="113565"/>
                  </a:lnTo>
                  <a:lnTo>
                    <a:pt x="47522" y="114184"/>
                  </a:lnTo>
                  <a:lnTo>
                    <a:pt x="56669" y="112030"/>
                  </a:lnTo>
                  <a:lnTo>
                    <a:pt x="65443" y="107063"/>
                  </a:lnTo>
                  <a:lnTo>
                    <a:pt x="73640" y="99661"/>
                  </a:lnTo>
                  <a:lnTo>
                    <a:pt x="80999" y="90343"/>
                  </a:lnTo>
                  <a:lnTo>
                    <a:pt x="87484" y="79643"/>
                  </a:lnTo>
                  <a:lnTo>
                    <a:pt x="93744" y="69564"/>
                  </a:lnTo>
                  <a:lnTo>
                    <a:pt x="100046" y="63475"/>
                  </a:lnTo>
                  <a:lnTo>
                    <a:pt x="105568" y="62471"/>
                  </a:lnTo>
                  <a:lnTo>
                    <a:pt x="110315" y="65459"/>
                  </a:lnTo>
                  <a:lnTo>
                    <a:pt x="114558" y="71121"/>
                  </a:lnTo>
                  <a:lnTo>
                    <a:pt x="118668" y="78338"/>
                  </a:lnTo>
                  <a:lnTo>
                    <a:pt x="123080" y="86181"/>
                  </a:lnTo>
                  <a:lnTo>
                    <a:pt x="128000" y="94118"/>
                  </a:lnTo>
                  <a:lnTo>
                    <a:pt x="133711" y="101630"/>
                  </a:lnTo>
                  <a:lnTo>
                    <a:pt x="141536" y="108808"/>
                  </a:lnTo>
                  <a:lnTo>
                    <a:pt x="155522" y="116273"/>
                  </a:lnTo>
                  <a:lnTo>
                    <a:pt x="182329" y="1252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274777" y="336911"/>
              <a:ext cx="42115" cy="389556"/>
            </a:xfrm>
            <a:custGeom>
              <a:avLst/>
              <a:gdLst/>
              <a:ahLst/>
              <a:cxnLst/>
              <a:rect l="0" t="0" r="0" b="0"/>
              <a:pathLst>
                <a:path w="42115" h="389556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87"/>
                  </a:lnTo>
                  <a:lnTo>
                    <a:pt x="3686" y="58635"/>
                  </a:lnTo>
                  <a:lnTo>
                    <a:pt x="5354" y="75756"/>
                  </a:lnTo>
                  <a:lnTo>
                    <a:pt x="6772" y="94564"/>
                  </a:lnTo>
                  <a:lnTo>
                    <a:pt x="8043" y="114214"/>
                  </a:lnTo>
                  <a:lnTo>
                    <a:pt x="9502" y="133170"/>
                  </a:lnTo>
                  <a:lnTo>
                    <a:pt x="11330" y="150618"/>
                  </a:lnTo>
                  <a:lnTo>
                    <a:pt x="13388" y="166599"/>
                  </a:lnTo>
                  <a:lnTo>
                    <a:pt x="15316" y="181633"/>
                  </a:lnTo>
                  <a:lnTo>
                    <a:pt x="16915" y="196149"/>
                  </a:lnTo>
                  <a:lnTo>
                    <a:pt x="18310" y="210239"/>
                  </a:lnTo>
                  <a:lnTo>
                    <a:pt x="19854" y="223729"/>
                  </a:lnTo>
                  <a:lnTo>
                    <a:pt x="21745" y="236570"/>
                  </a:lnTo>
                  <a:lnTo>
                    <a:pt x="24015" y="249316"/>
                  </a:lnTo>
                  <a:lnTo>
                    <a:pt x="26618" y="263007"/>
                  </a:lnTo>
                  <a:lnTo>
                    <a:pt x="29478" y="278140"/>
                  </a:lnTo>
                  <a:lnTo>
                    <a:pt x="32364" y="294389"/>
                  </a:lnTo>
                  <a:lnTo>
                    <a:pt x="34916" y="310914"/>
                  </a:lnTo>
                  <a:lnTo>
                    <a:pt x="36961" y="327159"/>
                  </a:lnTo>
                  <a:lnTo>
                    <a:pt x="38506" y="342339"/>
                  </a:lnTo>
                  <a:lnTo>
                    <a:pt x="39792" y="356769"/>
                  </a:lnTo>
                  <a:lnTo>
                    <a:pt x="40930" y="371710"/>
                  </a:lnTo>
                  <a:lnTo>
                    <a:pt x="42114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659719" y="526424"/>
              <a:ext cx="232401" cy="218697"/>
            </a:xfrm>
            <a:custGeom>
              <a:avLst/>
              <a:gdLst/>
              <a:ahLst/>
              <a:cxnLst/>
              <a:rect l="0" t="0" r="0" b="0"/>
              <a:pathLst>
                <a:path w="232401" h="218697">
                  <a:moveTo>
                    <a:pt x="4612" y="0"/>
                  </a:moveTo>
                  <a:lnTo>
                    <a:pt x="1812" y="11803"/>
                  </a:lnTo>
                  <a:lnTo>
                    <a:pt x="311" y="23572"/>
                  </a:lnTo>
                  <a:lnTo>
                    <a:pt x="0" y="36462"/>
                  </a:lnTo>
                  <a:lnTo>
                    <a:pt x="506" y="50310"/>
                  </a:lnTo>
                  <a:lnTo>
                    <a:pt x="1326" y="64638"/>
                  </a:lnTo>
                  <a:lnTo>
                    <a:pt x="2145" y="79103"/>
                  </a:lnTo>
                  <a:lnTo>
                    <a:pt x="3002" y="93380"/>
                  </a:lnTo>
                  <a:lnTo>
                    <a:pt x="4177" y="107108"/>
                  </a:lnTo>
                  <a:lnTo>
                    <a:pt x="5821" y="120149"/>
                  </a:lnTo>
                  <a:lnTo>
                    <a:pt x="8094" y="132548"/>
                  </a:lnTo>
                  <a:lnTo>
                    <a:pt x="11230" y="144421"/>
                  </a:lnTo>
                  <a:lnTo>
                    <a:pt x="15271" y="155891"/>
                  </a:lnTo>
                  <a:lnTo>
                    <a:pt x="20106" y="166901"/>
                  </a:lnTo>
                  <a:lnTo>
                    <a:pt x="25568" y="177229"/>
                  </a:lnTo>
                  <a:lnTo>
                    <a:pt x="31499" y="186786"/>
                  </a:lnTo>
                  <a:lnTo>
                    <a:pt x="37768" y="194830"/>
                  </a:lnTo>
                  <a:lnTo>
                    <a:pt x="44276" y="199959"/>
                  </a:lnTo>
                  <a:lnTo>
                    <a:pt x="50938" y="201654"/>
                  </a:lnTo>
                  <a:lnTo>
                    <a:pt x="57377" y="200026"/>
                  </a:lnTo>
                  <a:lnTo>
                    <a:pt x="62942" y="195361"/>
                  </a:lnTo>
                  <a:lnTo>
                    <a:pt x="67353" y="188155"/>
                  </a:lnTo>
                  <a:lnTo>
                    <a:pt x="70823" y="179134"/>
                  </a:lnTo>
                  <a:lnTo>
                    <a:pt x="73850" y="169121"/>
                  </a:lnTo>
                  <a:lnTo>
                    <a:pt x="76791" y="158691"/>
                  </a:lnTo>
                  <a:lnTo>
                    <a:pt x="80261" y="149286"/>
                  </a:lnTo>
                  <a:lnTo>
                    <a:pt x="84876" y="144190"/>
                  </a:lnTo>
                  <a:lnTo>
                    <a:pt x="89983" y="144761"/>
                  </a:lnTo>
                  <a:lnTo>
                    <a:pt x="94639" y="148992"/>
                  </a:lnTo>
                  <a:lnTo>
                    <a:pt x="98957" y="155429"/>
                  </a:lnTo>
                  <a:lnTo>
                    <a:pt x="103436" y="163261"/>
                  </a:lnTo>
                  <a:lnTo>
                    <a:pt x="108357" y="171999"/>
                  </a:lnTo>
                  <a:lnTo>
                    <a:pt x="113935" y="181169"/>
                  </a:lnTo>
                  <a:lnTo>
                    <a:pt x="120420" y="190260"/>
                  </a:lnTo>
                  <a:lnTo>
                    <a:pt x="127852" y="198997"/>
                  </a:lnTo>
                  <a:lnTo>
                    <a:pt x="136109" y="206832"/>
                  </a:lnTo>
                  <a:lnTo>
                    <a:pt x="145020" y="212886"/>
                  </a:lnTo>
                  <a:lnTo>
                    <a:pt x="154415" y="216839"/>
                  </a:lnTo>
                  <a:lnTo>
                    <a:pt x="163992" y="218696"/>
                  </a:lnTo>
                  <a:lnTo>
                    <a:pt x="173342" y="218514"/>
                  </a:lnTo>
                  <a:lnTo>
                    <a:pt x="182252" y="216536"/>
                  </a:lnTo>
                  <a:lnTo>
                    <a:pt x="190539" y="212957"/>
                  </a:lnTo>
                  <a:lnTo>
                    <a:pt x="197959" y="207823"/>
                  </a:lnTo>
                  <a:lnTo>
                    <a:pt x="204468" y="201301"/>
                  </a:lnTo>
                  <a:lnTo>
                    <a:pt x="210179" y="193654"/>
                  </a:lnTo>
                  <a:lnTo>
                    <a:pt x="215257" y="185152"/>
                  </a:lnTo>
                  <a:lnTo>
                    <a:pt x="219858" y="176022"/>
                  </a:lnTo>
                  <a:lnTo>
                    <a:pt x="223950" y="166282"/>
                  </a:lnTo>
                  <a:lnTo>
                    <a:pt x="227327" y="155758"/>
                  </a:lnTo>
                  <a:lnTo>
                    <a:pt x="229930" y="144423"/>
                  </a:lnTo>
                  <a:lnTo>
                    <a:pt x="231676" y="132539"/>
                  </a:lnTo>
                  <a:lnTo>
                    <a:pt x="232400" y="120563"/>
                  </a:lnTo>
                  <a:lnTo>
                    <a:pt x="232111" y="108775"/>
                  </a:lnTo>
                  <a:lnTo>
                    <a:pt x="231114" y="97521"/>
                  </a:lnTo>
                  <a:lnTo>
                    <a:pt x="229813" y="86087"/>
                  </a:lnTo>
                  <a:lnTo>
                    <a:pt x="228096" y="72353"/>
                  </a:lnTo>
                  <a:lnTo>
                    <a:pt x="225711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969658" y="589595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2867" y="8869"/>
                  </a:lnTo>
                  <a:lnTo>
                    <a:pt x="5009" y="17856"/>
                  </a:lnTo>
                  <a:lnTo>
                    <a:pt x="6616" y="27846"/>
                  </a:lnTo>
                  <a:lnTo>
                    <a:pt x="7969" y="38654"/>
                  </a:lnTo>
                  <a:lnTo>
                    <a:pt x="9466" y="49817"/>
                  </a:lnTo>
                  <a:lnTo>
                    <a:pt x="11312" y="61027"/>
                  </a:lnTo>
                  <a:lnTo>
                    <a:pt x="13380" y="72312"/>
                  </a:lnTo>
                  <a:lnTo>
                    <a:pt x="15312" y="83945"/>
                  </a:lnTo>
                  <a:lnTo>
                    <a:pt x="16908" y="96055"/>
                  </a:lnTo>
                  <a:lnTo>
                    <a:pt x="18135" y="108408"/>
                  </a:lnTo>
                  <a:lnTo>
                    <a:pt x="19165" y="121908"/>
                  </a:lnTo>
                  <a:lnTo>
                    <a:pt x="20088" y="139979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80186" y="4421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117057" y="400082"/>
              <a:ext cx="52644" cy="379027"/>
            </a:xfrm>
            <a:custGeom>
              <a:avLst/>
              <a:gdLst/>
              <a:ahLst/>
              <a:cxnLst/>
              <a:rect l="0" t="0" r="0" b="0"/>
              <a:pathLst>
                <a:path w="52644" h="379027">
                  <a:moveTo>
                    <a:pt x="0" y="0"/>
                  </a:moveTo>
                  <a:lnTo>
                    <a:pt x="2934" y="14736"/>
                  </a:lnTo>
                  <a:lnTo>
                    <a:pt x="5716" y="29288"/>
                  </a:lnTo>
                  <a:lnTo>
                    <a:pt x="8616" y="45082"/>
                  </a:lnTo>
                  <a:lnTo>
                    <a:pt x="11656" y="62143"/>
                  </a:lnTo>
                  <a:lnTo>
                    <a:pt x="14822" y="80285"/>
                  </a:lnTo>
                  <a:lnTo>
                    <a:pt x="18085" y="99271"/>
                  </a:lnTo>
                  <a:lnTo>
                    <a:pt x="21423" y="118885"/>
                  </a:lnTo>
                  <a:lnTo>
                    <a:pt x="24815" y="138949"/>
                  </a:lnTo>
                  <a:lnTo>
                    <a:pt x="28239" y="159319"/>
                  </a:lnTo>
                  <a:lnTo>
                    <a:pt x="31521" y="179571"/>
                  </a:lnTo>
                  <a:lnTo>
                    <a:pt x="34345" y="199021"/>
                  </a:lnTo>
                  <a:lnTo>
                    <a:pt x="36581" y="217359"/>
                  </a:lnTo>
                  <a:lnTo>
                    <a:pt x="38421" y="234452"/>
                  </a:lnTo>
                  <a:lnTo>
                    <a:pt x="40271" y="250174"/>
                  </a:lnTo>
                  <a:lnTo>
                    <a:pt x="42366" y="264607"/>
                  </a:lnTo>
                  <a:lnTo>
                    <a:pt x="44605" y="278133"/>
                  </a:lnTo>
                  <a:lnTo>
                    <a:pt x="46654" y="291305"/>
                  </a:lnTo>
                  <a:lnTo>
                    <a:pt x="48331" y="304463"/>
                  </a:lnTo>
                  <a:lnTo>
                    <a:pt x="49611" y="317528"/>
                  </a:lnTo>
                  <a:lnTo>
                    <a:pt x="50683" y="331584"/>
                  </a:lnTo>
                  <a:lnTo>
                    <a:pt x="51640" y="350111"/>
                  </a:lnTo>
                  <a:lnTo>
                    <a:pt x="52643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032829" y="558010"/>
              <a:ext cx="189514" cy="4694"/>
            </a:xfrm>
            <a:custGeom>
              <a:avLst/>
              <a:gdLst/>
              <a:ahLst/>
              <a:cxnLst/>
              <a:rect l="0" t="0" r="0" b="0"/>
              <a:pathLst>
                <a:path w="189514" h="4694">
                  <a:moveTo>
                    <a:pt x="189513" y="0"/>
                  </a:moveTo>
                  <a:lnTo>
                    <a:pt x="174911" y="67"/>
                  </a:lnTo>
                  <a:lnTo>
                    <a:pt x="161640" y="707"/>
                  </a:lnTo>
                  <a:lnTo>
                    <a:pt x="148434" y="1994"/>
                  </a:lnTo>
                  <a:lnTo>
                    <a:pt x="134919" y="3509"/>
                  </a:lnTo>
                  <a:lnTo>
                    <a:pt x="120763" y="4528"/>
                  </a:lnTo>
                  <a:lnTo>
                    <a:pt x="105860" y="4693"/>
                  </a:lnTo>
                  <a:lnTo>
                    <a:pt x="90441" y="4138"/>
                  </a:lnTo>
                  <a:lnTo>
                    <a:pt x="74944" y="3301"/>
                  </a:lnTo>
                  <a:lnTo>
                    <a:pt x="59651" y="2477"/>
                  </a:lnTo>
                  <a:lnTo>
                    <a:pt x="45248" y="1788"/>
                  </a:lnTo>
                  <a:lnTo>
                    <a:pt x="31490" y="1185"/>
                  </a:lnTo>
                  <a:lnTo>
                    <a:pt x="17171" y="6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253927" y="368497"/>
              <a:ext cx="221100" cy="431669"/>
            </a:xfrm>
            <a:custGeom>
              <a:avLst/>
              <a:gdLst/>
              <a:ahLst/>
              <a:cxnLst/>
              <a:rect l="0" t="0" r="0" b="0"/>
              <a:pathLst>
                <a:path w="221100" h="431669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0" y="39084"/>
                  </a:lnTo>
                  <a:lnTo>
                    <a:pt x="3687" y="51084"/>
                  </a:lnTo>
                  <a:lnTo>
                    <a:pt x="5355" y="64222"/>
                  </a:lnTo>
                  <a:lnTo>
                    <a:pt x="6773" y="78955"/>
                  </a:lnTo>
                  <a:lnTo>
                    <a:pt x="8044" y="94755"/>
                  </a:lnTo>
                  <a:lnTo>
                    <a:pt x="9503" y="110442"/>
                  </a:lnTo>
                  <a:lnTo>
                    <a:pt x="11331" y="125337"/>
                  </a:lnTo>
                  <a:lnTo>
                    <a:pt x="13389" y="139760"/>
                  </a:lnTo>
                  <a:lnTo>
                    <a:pt x="15317" y="154723"/>
                  </a:lnTo>
                  <a:lnTo>
                    <a:pt x="16916" y="170785"/>
                  </a:lnTo>
                  <a:lnTo>
                    <a:pt x="18311" y="187861"/>
                  </a:lnTo>
                  <a:lnTo>
                    <a:pt x="19855" y="205489"/>
                  </a:lnTo>
                  <a:lnTo>
                    <a:pt x="21741" y="223315"/>
                  </a:lnTo>
                  <a:lnTo>
                    <a:pt x="23838" y="240998"/>
                  </a:lnTo>
                  <a:lnTo>
                    <a:pt x="25793" y="258164"/>
                  </a:lnTo>
                  <a:lnTo>
                    <a:pt x="27409" y="274666"/>
                  </a:lnTo>
                  <a:lnTo>
                    <a:pt x="28816" y="290542"/>
                  </a:lnTo>
                  <a:lnTo>
                    <a:pt x="30368" y="305903"/>
                  </a:lnTo>
                  <a:lnTo>
                    <a:pt x="32251" y="320841"/>
                  </a:lnTo>
                  <a:lnTo>
                    <a:pt x="34070" y="334349"/>
                  </a:lnTo>
                  <a:lnTo>
                    <a:pt x="35036" y="342956"/>
                  </a:lnTo>
                  <a:lnTo>
                    <a:pt x="35367" y="344528"/>
                  </a:lnTo>
                  <a:lnTo>
                    <a:pt x="35971" y="340864"/>
                  </a:lnTo>
                  <a:lnTo>
                    <a:pt x="37182" y="333889"/>
                  </a:lnTo>
                  <a:lnTo>
                    <a:pt x="38987" y="325083"/>
                  </a:lnTo>
                  <a:lnTo>
                    <a:pt x="41282" y="315350"/>
                  </a:lnTo>
                  <a:lnTo>
                    <a:pt x="44112" y="305170"/>
                  </a:lnTo>
                  <a:lnTo>
                    <a:pt x="47682" y="294783"/>
                  </a:lnTo>
                  <a:lnTo>
                    <a:pt x="52052" y="284322"/>
                  </a:lnTo>
                  <a:lnTo>
                    <a:pt x="57461" y="274495"/>
                  </a:lnTo>
                  <a:lnTo>
                    <a:pt x="64379" y="266556"/>
                  </a:lnTo>
                  <a:lnTo>
                    <a:pt x="72918" y="261036"/>
                  </a:lnTo>
                  <a:lnTo>
                    <a:pt x="82569" y="257975"/>
                  </a:lnTo>
                  <a:lnTo>
                    <a:pt x="92423" y="257274"/>
                  </a:lnTo>
                  <a:lnTo>
                    <a:pt x="101935" y="258617"/>
                  </a:lnTo>
                  <a:lnTo>
                    <a:pt x="110929" y="261584"/>
                  </a:lnTo>
                  <a:lnTo>
                    <a:pt x="119422" y="265767"/>
                  </a:lnTo>
                  <a:lnTo>
                    <a:pt x="127497" y="270834"/>
                  </a:lnTo>
                  <a:lnTo>
                    <a:pt x="135089" y="276688"/>
                  </a:lnTo>
                  <a:lnTo>
                    <a:pt x="141976" y="283448"/>
                  </a:lnTo>
                  <a:lnTo>
                    <a:pt x="148100" y="291107"/>
                  </a:lnTo>
                  <a:lnTo>
                    <a:pt x="153707" y="299539"/>
                  </a:lnTo>
                  <a:lnTo>
                    <a:pt x="159240" y="308577"/>
                  </a:lnTo>
                  <a:lnTo>
                    <a:pt x="164961" y="318067"/>
                  </a:lnTo>
                  <a:lnTo>
                    <a:pt x="170788" y="327880"/>
                  </a:lnTo>
                  <a:lnTo>
                    <a:pt x="176400" y="337920"/>
                  </a:lnTo>
                  <a:lnTo>
                    <a:pt x="181621" y="348118"/>
                  </a:lnTo>
                  <a:lnTo>
                    <a:pt x="186432" y="358423"/>
                  </a:lnTo>
                  <a:lnTo>
                    <a:pt x="190890" y="368802"/>
                  </a:lnTo>
                  <a:lnTo>
                    <a:pt x="195071" y="379220"/>
                  </a:lnTo>
                  <a:lnTo>
                    <a:pt x="199090" y="389401"/>
                  </a:lnTo>
                  <a:lnTo>
                    <a:pt x="203590" y="399924"/>
                  </a:lnTo>
                  <a:lnTo>
                    <a:pt x="210085" y="412833"/>
                  </a:lnTo>
                  <a:lnTo>
                    <a:pt x="221099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863467" y="526424"/>
            <a:ext cx="566536" cy="211907"/>
            <a:chOff x="6863467" y="526424"/>
            <a:chExt cx="566536" cy="211907"/>
          </a:xfrm>
        </p:grpSpPr>
        <p:sp>
          <p:nvSpPr>
            <p:cNvPr id="45" name="Freeform 44"/>
            <p:cNvSpPr/>
            <p:nvPr/>
          </p:nvSpPr>
          <p:spPr>
            <a:xfrm>
              <a:off x="6863467" y="526424"/>
              <a:ext cx="191644" cy="211907"/>
            </a:xfrm>
            <a:custGeom>
              <a:avLst/>
              <a:gdLst/>
              <a:ahLst/>
              <a:cxnLst/>
              <a:rect l="0" t="0" r="0" b="0"/>
              <a:pathLst>
                <a:path w="191644" h="211907">
                  <a:moveTo>
                    <a:pt x="95870" y="0"/>
                  </a:moveTo>
                  <a:lnTo>
                    <a:pt x="84202" y="3001"/>
                  </a:lnTo>
                  <a:lnTo>
                    <a:pt x="73713" y="6424"/>
                  </a:lnTo>
                  <a:lnTo>
                    <a:pt x="63415" y="10624"/>
                  </a:lnTo>
                  <a:lnTo>
                    <a:pt x="53286" y="15697"/>
                  </a:lnTo>
                  <a:lnTo>
                    <a:pt x="43592" y="21827"/>
                  </a:lnTo>
                  <a:lnTo>
                    <a:pt x="34460" y="29011"/>
                  </a:lnTo>
                  <a:lnTo>
                    <a:pt x="26030" y="37098"/>
                  </a:lnTo>
                  <a:lnTo>
                    <a:pt x="18516" y="45893"/>
                  </a:lnTo>
                  <a:lnTo>
                    <a:pt x="11955" y="55218"/>
                  </a:lnTo>
                  <a:lnTo>
                    <a:pt x="6550" y="65087"/>
                  </a:lnTo>
                  <a:lnTo>
                    <a:pt x="2741" y="75697"/>
                  </a:lnTo>
                  <a:lnTo>
                    <a:pt x="625" y="87090"/>
                  </a:lnTo>
                  <a:lnTo>
                    <a:pt x="0" y="99012"/>
                  </a:lnTo>
                  <a:lnTo>
                    <a:pt x="559" y="111014"/>
                  </a:lnTo>
                  <a:lnTo>
                    <a:pt x="2011" y="122824"/>
                  </a:lnTo>
                  <a:lnTo>
                    <a:pt x="4271" y="134194"/>
                  </a:lnTo>
                  <a:lnTo>
                    <a:pt x="7458" y="144829"/>
                  </a:lnTo>
                  <a:lnTo>
                    <a:pt x="11566" y="154648"/>
                  </a:lnTo>
                  <a:lnTo>
                    <a:pt x="16630" y="163732"/>
                  </a:lnTo>
                  <a:lnTo>
                    <a:pt x="22784" y="172228"/>
                  </a:lnTo>
                  <a:lnTo>
                    <a:pt x="30002" y="180277"/>
                  </a:lnTo>
                  <a:lnTo>
                    <a:pt x="38121" y="187837"/>
                  </a:lnTo>
                  <a:lnTo>
                    <a:pt x="46942" y="194695"/>
                  </a:lnTo>
                  <a:lnTo>
                    <a:pt x="56285" y="200783"/>
                  </a:lnTo>
                  <a:lnTo>
                    <a:pt x="66168" y="205855"/>
                  </a:lnTo>
                  <a:lnTo>
                    <a:pt x="76788" y="209431"/>
                  </a:lnTo>
                  <a:lnTo>
                    <a:pt x="88188" y="211389"/>
                  </a:lnTo>
                  <a:lnTo>
                    <a:pt x="100114" y="211906"/>
                  </a:lnTo>
                  <a:lnTo>
                    <a:pt x="112121" y="211273"/>
                  </a:lnTo>
                  <a:lnTo>
                    <a:pt x="123932" y="209767"/>
                  </a:lnTo>
                  <a:lnTo>
                    <a:pt x="135303" y="207301"/>
                  </a:lnTo>
                  <a:lnTo>
                    <a:pt x="145940" y="203444"/>
                  </a:lnTo>
                  <a:lnTo>
                    <a:pt x="155755" y="198072"/>
                  </a:lnTo>
                  <a:lnTo>
                    <a:pt x="164667" y="191347"/>
                  </a:lnTo>
                  <a:lnTo>
                    <a:pt x="172515" y="183537"/>
                  </a:lnTo>
                  <a:lnTo>
                    <a:pt x="179305" y="174907"/>
                  </a:lnTo>
                  <a:lnTo>
                    <a:pt x="184867" y="165520"/>
                  </a:lnTo>
                  <a:lnTo>
                    <a:pt x="188781" y="155241"/>
                  </a:lnTo>
                  <a:lnTo>
                    <a:pt x="190969" y="144074"/>
                  </a:lnTo>
                  <a:lnTo>
                    <a:pt x="191643" y="132304"/>
                  </a:lnTo>
                  <a:lnTo>
                    <a:pt x="191114" y="120405"/>
                  </a:lnTo>
                  <a:lnTo>
                    <a:pt x="189685" y="108664"/>
                  </a:lnTo>
                  <a:lnTo>
                    <a:pt x="187438" y="97341"/>
                  </a:lnTo>
                  <a:lnTo>
                    <a:pt x="184261" y="86736"/>
                  </a:lnTo>
                  <a:lnTo>
                    <a:pt x="180160" y="76938"/>
                  </a:lnTo>
                  <a:lnTo>
                    <a:pt x="175101" y="67868"/>
                  </a:lnTo>
                  <a:lnTo>
                    <a:pt x="168949" y="59381"/>
                  </a:lnTo>
                  <a:lnTo>
                    <a:pt x="161729" y="51343"/>
                  </a:lnTo>
                  <a:lnTo>
                    <a:pt x="153438" y="43960"/>
                  </a:lnTo>
                  <a:lnTo>
                    <a:pt x="143971" y="37752"/>
                  </a:lnTo>
                  <a:lnTo>
                    <a:pt x="133388" y="32920"/>
                  </a:lnTo>
                  <a:lnTo>
                    <a:pt x="122198" y="29675"/>
                  </a:lnTo>
                  <a:lnTo>
                    <a:pt x="111226" y="28396"/>
                  </a:lnTo>
                  <a:lnTo>
                    <a:pt x="100935" y="29085"/>
                  </a:lnTo>
                  <a:lnTo>
                    <a:pt x="91710" y="31156"/>
                  </a:lnTo>
                  <a:lnTo>
                    <a:pt x="83133" y="33817"/>
                  </a:lnTo>
                  <a:lnTo>
                    <a:pt x="74459" y="37299"/>
                  </a:lnTo>
                  <a:lnTo>
                    <a:pt x="64284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106735" y="532598"/>
              <a:ext cx="323268" cy="199853"/>
            </a:xfrm>
            <a:custGeom>
              <a:avLst/>
              <a:gdLst/>
              <a:ahLst/>
              <a:cxnLst/>
              <a:rect l="0" t="0" r="0" b="0"/>
              <a:pathLst>
                <a:path w="323268" h="199853">
                  <a:moveTo>
                    <a:pt x="0" y="67526"/>
                  </a:moveTo>
                  <a:lnTo>
                    <a:pt x="3002" y="79194"/>
                  </a:lnTo>
                  <a:lnTo>
                    <a:pt x="6424" y="89683"/>
                  </a:lnTo>
                  <a:lnTo>
                    <a:pt x="10615" y="99989"/>
                  </a:lnTo>
                  <a:lnTo>
                    <a:pt x="15343" y="110463"/>
                  </a:lnTo>
                  <a:lnTo>
                    <a:pt x="20177" y="121455"/>
                  </a:lnTo>
                  <a:lnTo>
                    <a:pt x="24849" y="133098"/>
                  </a:lnTo>
                  <a:lnTo>
                    <a:pt x="29112" y="145352"/>
                  </a:lnTo>
                  <a:lnTo>
                    <a:pt x="32665" y="158106"/>
                  </a:lnTo>
                  <a:lnTo>
                    <a:pt x="35411" y="171215"/>
                  </a:lnTo>
                  <a:lnTo>
                    <a:pt x="37083" y="183588"/>
                  </a:lnTo>
                  <a:lnTo>
                    <a:pt x="36592" y="193172"/>
                  </a:lnTo>
                  <a:lnTo>
                    <a:pt x="33567" y="198660"/>
                  </a:lnTo>
                  <a:lnTo>
                    <a:pt x="29164" y="199852"/>
                  </a:lnTo>
                  <a:lnTo>
                    <a:pt x="23980" y="197535"/>
                  </a:lnTo>
                  <a:lnTo>
                    <a:pt x="18592" y="192481"/>
                  </a:lnTo>
                  <a:lnTo>
                    <a:pt x="13766" y="185146"/>
                  </a:lnTo>
                  <a:lnTo>
                    <a:pt x="9873" y="175958"/>
                  </a:lnTo>
                  <a:lnTo>
                    <a:pt x="6929" y="165180"/>
                  </a:lnTo>
                  <a:lnTo>
                    <a:pt x="4791" y="152882"/>
                  </a:lnTo>
                  <a:lnTo>
                    <a:pt x="3279" y="139236"/>
                  </a:lnTo>
                  <a:lnTo>
                    <a:pt x="2228" y="124663"/>
                  </a:lnTo>
                  <a:lnTo>
                    <a:pt x="1506" y="109734"/>
                  </a:lnTo>
                  <a:lnTo>
                    <a:pt x="1023" y="94813"/>
                  </a:lnTo>
                  <a:lnTo>
                    <a:pt x="1036" y="80372"/>
                  </a:lnTo>
                  <a:lnTo>
                    <a:pt x="2108" y="67053"/>
                  </a:lnTo>
                  <a:lnTo>
                    <a:pt x="4473" y="55106"/>
                  </a:lnTo>
                  <a:lnTo>
                    <a:pt x="8369" y="44763"/>
                  </a:lnTo>
                  <a:lnTo>
                    <a:pt x="14191" y="36405"/>
                  </a:lnTo>
                  <a:lnTo>
                    <a:pt x="21960" y="30045"/>
                  </a:lnTo>
                  <a:lnTo>
                    <a:pt x="31244" y="25568"/>
                  </a:lnTo>
                  <a:lnTo>
                    <a:pt x="41377" y="22913"/>
                  </a:lnTo>
                  <a:lnTo>
                    <a:pt x="51886" y="21873"/>
                  </a:lnTo>
                  <a:lnTo>
                    <a:pt x="62361" y="22458"/>
                  </a:lnTo>
                  <a:lnTo>
                    <a:pt x="72387" y="24970"/>
                  </a:lnTo>
                  <a:lnTo>
                    <a:pt x="81792" y="29400"/>
                  </a:lnTo>
                  <a:lnTo>
                    <a:pt x="90598" y="35474"/>
                  </a:lnTo>
                  <a:lnTo>
                    <a:pt x="98908" y="42839"/>
                  </a:lnTo>
                  <a:lnTo>
                    <a:pt x="106831" y="51167"/>
                  </a:lnTo>
                  <a:lnTo>
                    <a:pt x="114307" y="60350"/>
                  </a:lnTo>
                  <a:lnTo>
                    <a:pt x="121109" y="70491"/>
                  </a:lnTo>
                  <a:lnTo>
                    <a:pt x="127164" y="81571"/>
                  </a:lnTo>
                  <a:lnTo>
                    <a:pt x="132383" y="93451"/>
                  </a:lnTo>
                  <a:lnTo>
                    <a:pt x="136591" y="105958"/>
                  </a:lnTo>
                  <a:lnTo>
                    <a:pt x="139805" y="118838"/>
                  </a:lnTo>
                  <a:lnTo>
                    <a:pt x="142667" y="128794"/>
                  </a:lnTo>
                  <a:lnTo>
                    <a:pt x="145961" y="132187"/>
                  </a:lnTo>
                  <a:lnTo>
                    <a:pt x="149772" y="130881"/>
                  </a:lnTo>
                  <a:lnTo>
                    <a:pt x="154355" y="127100"/>
                  </a:lnTo>
                  <a:lnTo>
                    <a:pt x="160027" y="122382"/>
                  </a:lnTo>
                  <a:lnTo>
                    <a:pt x="166841" y="117524"/>
                  </a:lnTo>
                  <a:lnTo>
                    <a:pt x="174817" y="113006"/>
                  </a:lnTo>
                  <a:lnTo>
                    <a:pt x="184054" y="109218"/>
                  </a:lnTo>
                  <a:lnTo>
                    <a:pt x="194480" y="106275"/>
                  </a:lnTo>
                  <a:lnTo>
                    <a:pt x="205901" y="104099"/>
                  </a:lnTo>
                  <a:lnTo>
                    <a:pt x="218089" y="102541"/>
                  </a:lnTo>
                  <a:lnTo>
                    <a:pt x="230837" y="101445"/>
                  </a:lnTo>
                  <a:lnTo>
                    <a:pt x="243819" y="100518"/>
                  </a:lnTo>
                  <a:lnTo>
                    <a:pt x="256608" y="99354"/>
                  </a:lnTo>
                  <a:lnTo>
                    <a:pt x="268981" y="97746"/>
                  </a:lnTo>
                  <a:lnTo>
                    <a:pt x="280746" y="95512"/>
                  </a:lnTo>
                  <a:lnTo>
                    <a:pt x="291655" y="92408"/>
                  </a:lnTo>
                  <a:lnTo>
                    <a:pt x="301646" y="88382"/>
                  </a:lnTo>
                  <a:lnTo>
                    <a:pt x="310338" y="83221"/>
                  </a:lnTo>
                  <a:lnTo>
                    <a:pt x="316975" y="76476"/>
                  </a:lnTo>
                  <a:lnTo>
                    <a:pt x="321317" y="68056"/>
                  </a:lnTo>
                  <a:lnTo>
                    <a:pt x="323267" y="58488"/>
                  </a:lnTo>
                  <a:lnTo>
                    <a:pt x="322613" y="48688"/>
                  </a:lnTo>
                  <a:lnTo>
                    <a:pt x="319507" y="39219"/>
                  </a:lnTo>
                  <a:lnTo>
                    <a:pt x="314355" y="30423"/>
                  </a:lnTo>
                  <a:lnTo>
                    <a:pt x="307627" y="22596"/>
                  </a:lnTo>
                  <a:lnTo>
                    <a:pt x="299733" y="15785"/>
                  </a:lnTo>
                  <a:lnTo>
                    <a:pt x="290843" y="10026"/>
                  </a:lnTo>
                  <a:lnTo>
                    <a:pt x="280900" y="5441"/>
                  </a:lnTo>
                  <a:lnTo>
                    <a:pt x="269958" y="1994"/>
                  </a:lnTo>
                  <a:lnTo>
                    <a:pt x="258341" y="0"/>
                  </a:lnTo>
                  <a:lnTo>
                    <a:pt x="246543" y="165"/>
                  </a:lnTo>
                  <a:lnTo>
                    <a:pt x="234870" y="2683"/>
                  </a:lnTo>
                  <a:lnTo>
                    <a:pt x="223591" y="7137"/>
                  </a:lnTo>
                  <a:lnTo>
                    <a:pt x="213018" y="12799"/>
                  </a:lnTo>
                  <a:lnTo>
                    <a:pt x="203250" y="19130"/>
                  </a:lnTo>
                  <a:lnTo>
                    <a:pt x="194537" y="26141"/>
                  </a:lnTo>
                  <a:lnTo>
                    <a:pt x="187356" y="34276"/>
                  </a:lnTo>
                  <a:lnTo>
                    <a:pt x="181827" y="43710"/>
                  </a:lnTo>
                  <a:lnTo>
                    <a:pt x="177925" y="54332"/>
                  </a:lnTo>
                  <a:lnTo>
                    <a:pt x="175666" y="65920"/>
                  </a:lnTo>
                  <a:lnTo>
                    <a:pt x="174889" y="78233"/>
                  </a:lnTo>
                  <a:lnTo>
                    <a:pt x="175483" y="90909"/>
                  </a:lnTo>
                  <a:lnTo>
                    <a:pt x="177469" y="103484"/>
                  </a:lnTo>
                  <a:lnTo>
                    <a:pt x="180733" y="115716"/>
                  </a:lnTo>
                  <a:lnTo>
                    <a:pt x="185209" y="127555"/>
                  </a:lnTo>
                  <a:lnTo>
                    <a:pt x="190962" y="139044"/>
                  </a:lnTo>
                  <a:lnTo>
                    <a:pt x="197907" y="150248"/>
                  </a:lnTo>
                  <a:lnTo>
                    <a:pt x="205841" y="160909"/>
                  </a:lnTo>
                  <a:lnTo>
                    <a:pt x="214536" y="170470"/>
                  </a:lnTo>
                  <a:lnTo>
                    <a:pt x="223797" y="178708"/>
                  </a:lnTo>
                  <a:lnTo>
                    <a:pt x="233626" y="185392"/>
                  </a:lnTo>
                  <a:lnTo>
                    <a:pt x="244207" y="190134"/>
                  </a:lnTo>
                  <a:lnTo>
                    <a:pt x="255572" y="192913"/>
                  </a:lnTo>
                  <a:lnTo>
                    <a:pt x="267211" y="193968"/>
                  </a:lnTo>
                  <a:lnTo>
                    <a:pt x="279401" y="193614"/>
                  </a:lnTo>
                  <a:lnTo>
                    <a:pt x="294334" y="190704"/>
                  </a:lnTo>
                  <a:lnTo>
                    <a:pt x="315856" y="1833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6917222" y="324068"/>
            <a:ext cx="1979359" cy="641401"/>
            <a:chOff x="6917222" y="324068"/>
            <a:chExt cx="1979359" cy="641401"/>
          </a:xfrm>
        </p:grpSpPr>
        <p:sp>
          <p:nvSpPr>
            <p:cNvPr id="48" name="Freeform 47"/>
            <p:cNvSpPr/>
            <p:nvPr/>
          </p:nvSpPr>
          <p:spPr>
            <a:xfrm>
              <a:off x="7728329" y="547283"/>
              <a:ext cx="142476" cy="418186"/>
            </a:xfrm>
            <a:custGeom>
              <a:avLst/>
              <a:gdLst/>
              <a:ahLst/>
              <a:cxnLst/>
              <a:rect l="0" t="0" r="0" b="0"/>
              <a:pathLst>
                <a:path w="142476" h="418186">
                  <a:moveTo>
                    <a:pt x="20645" y="126540"/>
                  </a:moveTo>
                  <a:lnTo>
                    <a:pt x="17846" y="135409"/>
                  </a:lnTo>
                  <a:lnTo>
                    <a:pt x="16343" y="144396"/>
                  </a:lnTo>
                  <a:lnTo>
                    <a:pt x="16032" y="154391"/>
                  </a:lnTo>
                  <a:lnTo>
                    <a:pt x="16538" y="165372"/>
                  </a:lnTo>
                  <a:lnTo>
                    <a:pt x="17358" y="177183"/>
                  </a:lnTo>
                  <a:lnTo>
                    <a:pt x="18174" y="189646"/>
                  </a:lnTo>
                  <a:lnTo>
                    <a:pt x="18858" y="202756"/>
                  </a:lnTo>
                  <a:lnTo>
                    <a:pt x="19384" y="216686"/>
                  </a:lnTo>
                  <a:lnTo>
                    <a:pt x="19774" y="231452"/>
                  </a:lnTo>
                  <a:lnTo>
                    <a:pt x="20222" y="246620"/>
                  </a:lnTo>
                  <a:lnTo>
                    <a:pt x="21062" y="261421"/>
                  </a:lnTo>
                  <a:lnTo>
                    <a:pt x="22442" y="275455"/>
                  </a:lnTo>
                  <a:lnTo>
                    <a:pt x="24186" y="288827"/>
                  </a:lnTo>
                  <a:lnTo>
                    <a:pt x="25895" y="301953"/>
                  </a:lnTo>
                  <a:lnTo>
                    <a:pt x="27334" y="315119"/>
                  </a:lnTo>
                  <a:lnTo>
                    <a:pt x="28282" y="328437"/>
                  </a:lnTo>
                  <a:lnTo>
                    <a:pt x="28461" y="341925"/>
                  </a:lnTo>
                  <a:lnTo>
                    <a:pt x="27803" y="355562"/>
                  </a:lnTo>
                  <a:lnTo>
                    <a:pt x="26563" y="369315"/>
                  </a:lnTo>
                  <a:lnTo>
                    <a:pt x="25200" y="383155"/>
                  </a:lnTo>
                  <a:lnTo>
                    <a:pt x="23978" y="397026"/>
                  </a:lnTo>
                  <a:lnTo>
                    <a:pt x="22519" y="409768"/>
                  </a:lnTo>
                  <a:lnTo>
                    <a:pt x="20150" y="417642"/>
                  </a:lnTo>
                  <a:lnTo>
                    <a:pt x="17361" y="418185"/>
                  </a:lnTo>
                  <a:lnTo>
                    <a:pt x="15079" y="413029"/>
                  </a:lnTo>
                  <a:lnTo>
                    <a:pt x="13455" y="403916"/>
                  </a:lnTo>
                  <a:lnTo>
                    <a:pt x="12349" y="392083"/>
                  </a:lnTo>
                  <a:lnTo>
                    <a:pt x="11602" y="378401"/>
                  </a:lnTo>
                  <a:lnTo>
                    <a:pt x="10933" y="363794"/>
                  </a:lnTo>
                  <a:lnTo>
                    <a:pt x="9954" y="349284"/>
                  </a:lnTo>
                  <a:lnTo>
                    <a:pt x="8484" y="335396"/>
                  </a:lnTo>
                  <a:lnTo>
                    <a:pt x="6684" y="321761"/>
                  </a:lnTo>
                  <a:lnTo>
                    <a:pt x="4938" y="307383"/>
                  </a:lnTo>
                  <a:lnTo>
                    <a:pt x="3470" y="291741"/>
                  </a:lnTo>
                  <a:lnTo>
                    <a:pt x="2334" y="274959"/>
                  </a:lnTo>
                  <a:lnTo>
                    <a:pt x="1496" y="257535"/>
                  </a:lnTo>
                  <a:lnTo>
                    <a:pt x="898" y="239840"/>
                  </a:lnTo>
                  <a:lnTo>
                    <a:pt x="481" y="221905"/>
                  </a:lnTo>
                  <a:lnTo>
                    <a:pt x="193" y="203507"/>
                  </a:lnTo>
                  <a:lnTo>
                    <a:pt x="0" y="184550"/>
                  </a:lnTo>
                  <a:lnTo>
                    <a:pt x="40" y="165398"/>
                  </a:lnTo>
                  <a:lnTo>
                    <a:pt x="597" y="146760"/>
                  </a:lnTo>
                  <a:lnTo>
                    <a:pt x="1789" y="128999"/>
                  </a:lnTo>
                  <a:lnTo>
                    <a:pt x="3575" y="112140"/>
                  </a:lnTo>
                  <a:lnTo>
                    <a:pt x="5845" y="96050"/>
                  </a:lnTo>
                  <a:lnTo>
                    <a:pt x="8487" y="80564"/>
                  </a:lnTo>
                  <a:lnTo>
                    <a:pt x="11566" y="65689"/>
                  </a:lnTo>
                  <a:lnTo>
                    <a:pt x="15310" y="51605"/>
                  </a:lnTo>
                  <a:lnTo>
                    <a:pt x="19806" y="38361"/>
                  </a:lnTo>
                  <a:lnTo>
                    <a:pt x="25469" y="26347"/>
                  </a:lnTo>
                  <a:lnTo>
                    <a:pt x="33092" y="16335"/>
                  </a:lnTo>
                  <a:lnTo>
                    <a:pt x="42918" y="8576"/>
                  </a:lnTo>
                  <a:lnTo>
                    <a:pt x="54246" y="3181"/>
                  </a:lnTo>
                  <a:lnTo>
                    <a:pt x="65766" y="369"/>
                  </a:lnTo>
                  <a:lnTo>
                    <a:pt x="76693" y="0"/>
                  </a:lnTo>
                  <a:lnTo>
                    <a:pt x="86786" y="1835"/>
                  </a:lnTo>
                  <a:lnTo>
                    <a:pt x="96093" y="5717"/>
                  </a:lnTo>
                  <a:lnTo>
                    <a:pt x="104749" y="11363"/>
                  </a:lnTo>
                  <a:lnTo>
                    <a:pt x="112748" y="18574"/>
                  </a:lnTo>
                  <a:lnTo>
                    <a:pt x="119916" y="27308"/>
                  </a:lnTo>
                  <a:lnTo>
                    <a:pt x="126223" y="37408"/>
                  </a:lnTo>
                  <a:lnTo>
                    <a:pt x="131614" y="48782"/>
                  </a:lnTo>
                  <a:lnTo>
                    <a:pt x="135939" y="61473"/>
                  </a:lnTo>
                  <a:lnTo>
                    <a:pt x="139213" y="75373"/>
                  </a:lnTo>
                  <a:lnTo>
                    <a:pt x="141429" y="89944"/>
                  </a:lnTo>
                  <a:lnTo>
                    <a:pt x="142475" y="104338"/>
                  </a:lnTo>
                  <a:lnTo>
                    <a:pt x="142396" y="118090"/>
                  </a:lnTo>
                  <a:lnTo>
                    <a:pt x="141209" y="131102"/>
                  </a:lnTo>
                  <a:lnTo>
                    <a:pt x="138817" y="143455"/>
                  </a:lnTo>
                  <a:lnTo>
                    <a:pt x="135274" y="155273"/>
                  </a:lnTo>
                  <a:lnTo>
                    <a:pt x="130437" y="166364"/>
                  </a:lnTo>
                  <a:lnTo>
                    <a:pt x="123910" y="176221"/>
                  </a:lnTo>
                  <a:lnTo>
                    <a:pt x="115631" y="184661"/>
                  </a:lnTo>
                  <a:lnTo>
                    <a:pt x="105989" y="191483"/>
                  </a:lnTo>
                  <a:lnTo>
                    <a:pt x="95607" y="196317"/>
                  </a:lnTo>
                  <a:lnTo>
                    <a:pt x="84932" y="199163"/>
                  </a:lnTo>
                  <a:lnTo>
                    <a:pt x="74447" y="200462"/>
                  </a:lnTo>
                  <a:lnTo>
                    <a:pt x="63620" y="201043"/>
                  </a:lnTo>
                  <a:lnTo>
                    <a:pt x="50392" y="200958"/>
                  </a:lnTo>
                  <a:lnTo>
                    <a:pt x="31174" y="2002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926546" y="591114"/>
              <a:ext cx="159341" cy="145881"/>
            </a:xfrm>
            <a:custGeom>
              <a:avLst/>
              <a:gdLst/>
              <a:ahLst/>
              <a:cxnLst/>
              <a:rect l="0" t="0" r="0" b="0"/>
              <a:pathLst>
                <a:path w="159341" h="145881">
                  <a:moveTo>
                    <a:pt x="96169" y="61652"/>
                  </a:moveTo>
                  <a:lnTo>
                    <a:pt x="96035" y="50051"/>
                  </a:lnTo>
                  <a:lnTo>
                    <a:pt x="94755" y="40203"/>
                  </a:lnTo>
                  <a:lnTo>
                    <a:pt x="92157" y="31202"/>
                  </a:lnTo>
                  <a:lnTo>
                    <a:pt x="88265" y="22933"/>
                  </a:lnTo>
                  <a:lnTo>
                    <a:pt x="82983" y="15554"/>
                  </a:lnTo>
                  <a:lnTo>
                    <a:pt x="76402" y="9098"/>
                  </a:lnTo>
                  <a:lnTo>
                    <a:pt x="68902" y="3938"/>
                  </a:lnTo>
                  <a:lnTo>
                    <a:pt x="61039" y="828"/>
                  </a:lnTo>
                  <a:lnTo>
                    <a:pt x="53166" y="0"/>
                  </a:lnTo>
                  <a:lnTo>
                    <a:pt x="45425" y="1223"/>
                  </a:lnTo>
                  <a:lnTo>
                    <a:pt x="37849" y="4096"/>
                  </a:lnTo>
                  <a:lnTo>
                    <a:pt x="30424" y="8219"/>
                  </a:lnTo>
                  <a:lnTo>
                    <a:pt x="23285" y="13578"/>
                  </a:lnTo>
                  <a:lnTo>
                    <a:pt x="16711" y="20523"/>
                  </a:lnTo>
                  <a:lnTo>
                    <a:pt x="10814" y="29117"/>
                  </a:lnTo>
                  <a:lnTo>
                    <a:pt x="5870" y="39158"/>
                  </a:lnTo>
                  <a:lnTo>
                    <a:pt x="2380" y="50347"/>
                  </a:lnTo>
                  <a:lnTo>
                    <a:pt x="479" y="62389"/>
                  </a:lnTo>
                  <a:lnTo>
                    <a:pt x="0" y="74881"/>
                  </a:lnTo>
                  <a:lnTo>
                    <a:pt x="658" y="87333"/>
                  </a:lnTo>
                  <a:lnTo>
                    <a:pt x="2185" y="99464"/>
                  </a:lnTo>
                  <a:lnTo>
                    <a:pt x="4835" y="110555"/>
                  </a:lnTo>
                  <a:lnTo>
                    <a:pt x="9348" y="119415"/>
                  </a:lnTo>
                  <a:lnTo>
                    <a:pt x="15969" y="125585"/>
                  </a:lnTo>
                  <a:lnTo>
                    <a:pt x="24179" y="129100"/>
                  </a:lnTo>
                  <a:lnTo>
                    <a:pt x="32991" y="130112"/>
                  </a:lnTo>
                  <a:lnTo>
                    <a:pt x="41762" y="128976"/>
                  </a:lnTo>
                  <a:lnTo>
                    <a:pt x="50072" y="125980"/>
                  </a:lnTo>
                  <a:lnTo>
                    <a:pt x="57565" y="121246"/>
                  </a:lnTo>
                  <a:lnTo>
                    <a:pt x="64154" y="114995"/>
                  </a:lnTo>
                  <a:lnTo>
                    <a:pt x="69932" y="107532"/>
                  </a:lnTo>
                  <a:lnTo>
                    <a:pt x="75063" y="99153"/>
                  </a:lnTo>
                  <a:lnTo>
                    <a:pt x="79721" y="90144"/>
                  </a:lnTo>
                  <a:lnTo>
                    <a:pt x="84547" y="81904"/>
                  </a:lnTo>
                  <a:lnTo>
                    <a:pt x="90235" y="77747"/>
                  </a:lnTo>
                  <a:lnTo>
                    <a:pt x="96103" y="78991"/>
                  </a:lnTo>
                  <a:lnTo>
                    <a:pt x="101236" y="83643"/>
                  </a:lnTo>
                  <a:lnTo>
                    <a:pt x="105842" y="90162"/>
                  </a:lnTo>
                  <a:lnTo>
                    <a:pt x="110490" y="97499"/>
                  </a:lnTo>
                  <a:lnTo>
                    <a:pt x="115510" y="105076"/>
                  </a:lnTo>
                  <a:lnTo>
                    <a:pt x="121056" y="112531"/>
                  </a:lnTo>
                  <a:lnTo>
                    <a:pt x="127995" y="120403"/>
                  </a:lnTo>
                  <a:lnTo>
                    <a:pt x="139177" y="130490"/>
                  </a:lnTo>
                  <a:lnTo>
                    <a:pt x="159340" y="1458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138528" y="610652"/>
              <a:ext cx="31587" cy="136872"/>
            </a:xfrm>
            <a:custGeom>
              <a:avLst/>
              <a:gdLst/>
              <a:ahLst/>
              <a:cxnLst/>
              <a:rect l="0" t="0" r="0" b="0"/>
              <a:pathLst>
                <a:path w="31587" h="136872">
                  <a:moveTo>
                    <a:pt x="0" y="0"/>
                  </a:moveTo>
                  <a:lnTo>
                    <a:pt x="67" y="11736"/>
                  </a:lnTo>
                  <a:lnTo>
                    <a:pt x="707" y="22864"/>
                  </a:lnTo>
                  <a:lnTo>
                    <a:pt x="2004" y="34458"/>
                  </a:lnTo>
                  <a:lnTo>
                    <a:pt x="3864" y="46447"/>
                  </a:lnTo>
                  <a:lnTo>
                    <a:pt x="6181" y="58458"/>
                  </a:lnTo>
                  <a:lnTo>
                    <a:pt x="8847" y="70256"/>
                  </a:lnTo>
                  <a:lnTo>
                    <a:pt x="11811" y="81707"/>
                  </a:lnTo>
                  <a:lnTo>
                    <a:pt x="15471" y="94034"/>
                  </a:lnTo>
                  <a:lnTo>
                    <a:pt x="21263" y="110554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138528" y="52642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254342" y="547481"/>
              <a:ext cx="126343" cy="134819"/>
            </a:xfrm>
            <a:custGeom>
              <a:avLst/>
              <a:gdLst/>
              <a:ahLst/>
              <a:cxnLst/>
              <a:rect l="0" t="0" r="0" b="0"/>
              <a:pathLst>
                <a:path w="126343" h="134819">
                  <a:moveTo>
                    <a:pt x="0" y="94757"/>
                  </a:moveTo>
                  <a:lnTo>
                    <a:pt x="2933" y="106425"/>
                  </a:lnTo>
                  <a:lnTo>
                    <a:pt x="5716" y="116914"/>
                  </a:lnTo>
                  <a:lnTo>
                    <a:pt x="8590" y="127132"/>
                  </a:lnTo>
                  <a:lnTo>
                    <a:pt x="10679" y="134329"/>
                  </a:lnTo>
                  <a:lnTo>
                    <a:pt x="10931" y="134818"/>
                  </a:lnTo>
                  <a:lnTo>
                    <a:pt x="9803" y="129578"/>
                  </a:lnTo>
                  <a:lnTo>
                    <a:pt x="8138" y="120466"/>
                  </a:lnTo>
                  <a:lnTo>
                    <a:pt x="6883" y="109089"/>
                  </a:lnTo>
                  <a:lnTo>
                    <a:pt x="6501" y="96485"/>
                  </a:lnTo>
                  <a:lnTo>
                    <a:pt x="7216" y="83393"/>
                  </a:lnTo>
                  <a:lnTo>
                    <a:pt x="9210" y="70429"/>
                  </a:lnTo>
                  <a:lnTo>
                    <a:pt x="12446" y="57897"/>
                  </a:lnTo>
                  <a:lnTo>
                    <a:pt x="17058" y="46341"/>
                  </a:lnTo>
                  <a:lnTo>
                    <a:pt x="23426" y="36625"/>
                  </a:lnTo>
                  <a:lnTo>
                    <a:pt x="31597" y="29046"/>
                  </a:lnTo>
                  <a:lnTo>
                    <a:pt x="41336" y="23260"/>
                  </a:lnTo>
                  <a:lnTo>
                    <a:pt x="52313" y="18586"/>
                  </a:lnTo>
                  <a:lnTo>
                    <a:pt x="64202" y="14513"/>
                  </a:lnTo>
                  <a:lnTo>
                    <a:pt x="76325" y="10896"/>
                  </a:lnTo>
                  <a:lnTo>
                    <a:pt x="88959" y="7519"/>
                  </a:lnTo>
                  <a:lnTo>
                    <a:pt x="104327" y="407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606453" y="609637"/>
              <a:ext cx="106319" cy="150870"/>
            </a:xfrm>
            <a:custGeom>
              <a:avLst/>
              <a:gdLst/>
              <a:ahLst/>
              <a:cxnLst/>
              <a:rect l="0" t="0" r="0" b="0"/>
              <a:pathLst>
                <a:path w="106319" h="150870">
                  <a:moveTo>
                    <a:pt x="90085" y="11544"/>
                  </a:moveTo>
                  <a:lnTo>
                    <a:pt x="84083" y="5877"/>
                  </a:lnTo>
                  <a:lnTo>
                    <a:pt x="77238" y="2234"/>
                  </a:lnTo>
                  <a:lnTo>
                    <a:pt x="68856" y="329"/>
                  </a:lnTo>
                  <a:lnTo>
                    <a:pt x="59401" y="0"/>
                  </a:lnTo>
                  <a:lnTo>
                    <a:pt x="49735" y="1268"/>
                  </a:lnTo>
                  <a:lnTo>
                    <a:pt x="40385" y="4002"/>
                  </a:lnTo>
                  <a:lnTo>
                    <a:pt x="31686" y="8268"/>
                  </a:lnTo>
                  <a:lnTo>
                    <a:pt x="23931" y="14400"/>
                  </a:lnTo>
                  <a:lnTo>
                    <a:pt x="17173" y="22411"/>
                  </a:lnTo>
                  <a:lnTo>
                    <a:pt x="11451" y="32042"/>
                  </a:lnTo>
                  <a:lnTo>
                    <a:pt x="6890" y="42948"/>
                  </a:lnTo>
                  <a:lnTo>
                    <a:pt x="3452" y="54796"/>
                  </a:lnTo>
                  <a:lnTo>
                    <a:pt x="1123" y="67157"/>
                  </a:lnTo>
                  <a:lnTo>
                    <a:pt x="0" y="79520"/>
                  </a:lnTo>
                  <a:lnTo>
                    <a:pt x="27" y="91604"/>
                  </a:lnTo>
                  <a:lnTo>
                    <a:pt x="1178" y="103174"/>
                  </a:lnTo>
                  <a:lnTo>
                    <a:pt x="3546" y="113952"/>
                  </a:lnTo>
                  <a:lnTo>
                    <a:pt x="7077" y="123859"/>
                  </a:lnTo>
                  <a:lnTo>
                    <a:pt x="12077" y="132666"/>
                  </a:lnTo>
                  <a:lnTo>
                    <a:pt x="19246" y="139911"/>
                  </a:lnTo>
                  <a:lnTo>
                    <a:pt x="28764" y="145480"/>
                  </a:lnTo>
                  <a:lnTo>
                    <a:pt x="39884" y="149237"/>
                  </a:lnTo>
                  <a:lnTo>
                    <a:pt x="51264" y="150869"/>
                  </a:lnTo>
                  <a:lnTo>
                    <a:pt x="62091" y="150401"/>
                  </a:lnTo>
                  <a:lnTo>
                    <a:pt x="71949" y="147817"/>
                  </a:lnTo>
                  <a:lnTo>
                    <a:pt x="80564" y="142892"/>
                  </a:lnTo>
                  <a:lnTo>
                    <a:pt x="87941" y="135724"/>
                  </a:lnTo>
                  <a:lnTo>
                    <a:pt x="94094" y="126505"/>
                  </a:lnTo>
                  <a:lnTo>
                    <a:pt x="98954" y="115352"/>
                  </a:lnTo>
                  <a:lnTo>
                    <a:pt x="102596" y="102528"/>
                  </a:lnTo>
                  <a:lnTo>
                    <a:pt x="105064" y="88699"/>
                  </a:lnTo>
                  <a:lnTo>
                    <a:pt x="106280" y="74811"/>
                  </a:lnTo>
                  <a:lnTo>
                    <a:pt x="106318" y="61407"/>
                  </a:lnTo>
                  <a:lnTo>
                    <a:pt x="105209" y="48800"/>
                  </a:lnTo>
                  <a:lnTo>
                    <a:pt x="102869" y="37253"/>
                  </a:lnTo>
                  <a:lnTo>
                    <a:pt x="99350" y="26789"/>
                  </a:lnTo>
                  <a:lnTo>
                    <a:pt x="94857" y="17075"/>
                  </a:lnTo>
                  <a:lnTo>
                    <a:pt x="88661" y="8356"/>
                  </a:lnTo>
                  <a:lnTo>
                    <a:pt x="79557" y="10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763243" y="324068"/>
              <a:ext cx="133338" cy="412927"/>
            </a:xfrm>
            <a:custGeom>
              <a:avLst/>
              <a:gdLst/>
              <a:ahLst/>
              <a:cxnLst/>
              <a:rect l="0" t="0" r="0" b="0"/>
              <a:pathLst>
                <a:path w="133338" h="412927">
                  <a:moveTo>
                    <a:pt x="80695" y="412926"/>
                  </a:moveTo>
                  <a:lnTo>
                    <a:pt x="77760" y="404058"/>
                  </a:lnTo>
                  <a:lnTo>
                    <a:pt x="74978" y="395071"/>
                  </a:lnTo>
                  <a:lnTo>
                    <a:pt x="72073" y="385071"/>
                  </a:lnTo>
                  <a:lnTo>
                    <a:pt x="68861" y="373918"/>
                  </a:lnTo>
                  <a:lnTo>
                    <a:pt x="65047" y="361458"/>
                  </a:lnTo>
                  <a:lnTo>
                    <a:pt x="60534" y="347746"/>
                  </a:lnTo>
                  <a:lnTo>
                    <a:pt x="55544" y="332983"/>
                  </a:lnTo>
                  <a:lnTo>
                    <a:pt x="50505" y="317406"/>
                  </a:lnTo>
                  <a:lnTo>
                    <a:pt x="45673" y="301237"/>
                  </a:lnTo>
                  <a:lnTo>
                    <a:pt x="41126" y="284976"/>
                  </a:lnTo>
                  <a:lnTo>
                    <a:pt x="36845" y="269366"/>
                  </a:lnTo>
                  <a:lnTo>
                    <a:pt x="32782" y="254746"/>
                  </a:lnTo>
                  <a:lnTo>
                    <a:pt x="28885" y="240624"/>
                  </a:lnTo>
                  <a:lnTo>
                    <a:pt x="25108" y="225921"/>
                  </a:lnTo>
                  <a:lnTo>
                    <a:pt x="21415" y="210062"/>
                  </a:lnTo>
                  <a:lnTo>
                    <a:pt x="17780" y="193136"/>
                  </a:lnTo>
                  <a:lnTo>
                    <a:pt x="14186" y="175615"/>
                  </a:lnTo>
                  <a:lnTo>
                    <a:pt x="10625" y="157865"/>
                  </a:lnTo>
                  <a:lnTo>
                    <a:pt x="7250" y="140234"/>
                  </a:lnTo>
                  <a:lnTo>
                    <a:pt x="4364" y="123104"/>
                  </a:lnTo>
                  <a:lnTo>
                    <a:pt x="2094" y="106630"/>
                  </a:lnTo>
                  <a:lnTo>
                    <a:pt x="572" y="90943"/>
                  </a:lnTo>
                  <a:lnTo>
                    <a:pt x="0" y="76242"/>
                  </a:lnTo>
                  <a:lnTo>
                    <a:pt x="399" y="62538"/>
                  </a:lnTo>
                  <a:lnTo>
                    <a:pt x="1803" y="49859"/>
                  </a:lnTo>
                  <a:lnTo>
                    <a:pt x="4340" y="38328"/>
                  </a:lnTo>
                  <a:lnTo>
                    <a:pt x="7982" y="27911"/>
                  </a:lnTo>
                  <a:lnTo>
                    <a:pt x="12883" y="18761"/>
                  </a:lnTo>
                  <a:lnTo>
                    <a:pt x="19455" y="11285"/>
                  </a:lnTo>
                  <a:lnTo>
                    <a:pt x="27763" y="5561"/>
                  </a:lnTo>
                  <a:lnTo>
                    <a:pt x="37425" y="1700"/>
                  </a:lnTo>
                  <a:lnTo>
                    <a:pt x="47820" y="0"/>
                  </a:lnTo>
                  <a:lnTo>
                    <a:pt x="58513" y="412"/>
                  </a:lnTo>
                  <a:lnTo>
                    <a:pt x="69284" y="2620"/>
                  </a:lnTo>
                  <a:lnTo>
                    <a:pt x="80041" y="6227"/>
                  </a:lnTo>
                  <a:lnTo>
                    <a:pt x="90741" y="10866"/>
                  </a:lnTo>
                  <a:lnTo>
                    <a:pt x="100928" y="16129"/>
                  </a:lnTo>
                  <a:lnTo>
                    <a:pt x="110719" y="22187"/>
                  </a:lnTo>
                  <a:lnTo>
                    <a:pt x="120976" y="30682"/>
                  </a:lnTo>
                  <a:lnTo>
                    <a:pt x="133337" y="444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664954" y="568538"/>
              <a:ext cx="221099" cy="15138"/>
            </a:xfrm>
            <a:custGeom>
              <a:avLst/>
              <a:gdLst/>
              <a:ahLst/>
              <a:cxnLst/>
              <a:rect l="0" t="0" r="0" b="0"/>
              <a:pathLst>
                <a:path w="221099" h="15138">
                  <a:moveTo>
                    <a:pt x="221098" y="10529"/>
                  </a:moveTo>
                  <a:lnTo>
                    <a:pt x="209296" y="13329"/>
                  </a:lnTo>
                  <a:lnTo>
                    <a:pt x="197526" y="14830"/>
                  </a:lnTo>
                  <a:lnTo>
                    <a:pt x="184632" y="15137"/>
                  </a:lnTo>
                  <a:lnTo>
                    <a:pt x="170610" y="14458"/>
                  </a:lnTo>
                  <a:lnTo>
                    <a:pt x="155633" y="12990"/>
                  </a:lnTo>
                  <a:lnTo>
                    <a:pt x="139912" y="10925"/>
                  </a:lnTo>
                  <a:lnTo>
                    <a:pt x="123636" y="8589"/>
                  </a:lnTo>
                  <a:lnTo>
                    <a:pt x="106964" y="6414"/>
                  </a:lnTo>
                  <a:lnTo>
                    <a:pt x="90027" y="4625"/>
                  </a:lnTo>
                  <a:lnTo>
                    <a:pt x="73285" y="3255"/>
                  </a:lnTo>
                  <a:lnTo>
                    <a:pt x="55675" y="2105"/>
                  </a:lnTo>
                  <a:lnTo>
                    <a:pt x="33416" y="10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917222" y="842279"/>
              <a:ext cx="1379235" cy="21058"/>
            </a:xfrm>
            <a:custGeom>
              <a:avLst/>
              <a:gdLst/>
              <a:ahLst/>
              <a:cxnLst/>
              <a:rect l="0" t="0" r="0" b="0"/>
              <a:pathLst>
                <a:path w="1379235" h="21058">
                  <a:moveTo>
                    <a:pt x="1379234" y="21057"/>
                  </a:moveTo>
                  <a:lnTo>
                    <a:pt x="1367499" y="21057"/>
                  </a:lnTo>
                  <a:lnTo>
                    <a:pt x="1356370" y="21057"/>
                  </a:lnTo>
                  <a:lnTo>
                    <a:pt x="1344772" y="21057"/>
                  </a:lnTo>
                  <a:lnTo>
                    <a:pt x="1332610" y="21057"/>
                  </a:lnTo>
                  <a:lnTo>
                    <a:pt x="1319950" y="21057"/>
                  </a:lnTo>
                  <a:lnTo>
                    <a:pt x="1306889" y="21057"/>
                  </a:lnTo>
                  <a:lnTo>
                    <a:pt x="1293365" y="21057"/>
                  </a:lnTo>
                  <a:lnTo>
                    <a:pt x="1279152" y="21057"/>
                  </a:lnTo>
                  <a:lnTo>
                    <a:pt x="1264184" y="21057"/>
                  </a:lnTo>
                  <a:lnTo>
                    <a:pt x="1248539" y="21057"/>
                  </a:lnTo>
                  <a:lnTo>
                    <a:pt x="1232352" y="21057"/>
                  </a:lnTo>
                  <a:lnTo>
                    <a:pt x="1215766" y="21053"/>
                  </a:lnTo>
                  <a:lnTo>
                    <a:pt x="1199222" y="20880"/>
                  </a:lnTo>
                  <a:lnTo>
                    <a:pt x="1183422" y="20232"/>
                  </a:lnTo>
                  <a:lnTo>
                    <a:pt x="1168672" y="18983"/>
                  </a:lnTo>
                  <a:lnTo>
                    <a:pt x="1154464" y="17330"/>
                  </a:lnTo>
                  <a:lnTo>
                    <a:pt x="1139703" y="15682"/>
                  </a:lnTo>
                  <a:lnTo>
                    <a:pt x="1123810" y="14279"/>
                  </a:lnTo>
                  <a:lnTo>
                    <a:pt x="1107030" y="13186"/>
                  </a:lnTo>
                  <a:lnTo>
                    <a:pt x="1090141" y="12378"/>
                  </a:lnTo>
                  <a:lnTo>
                    <a:pt x="1073629" y="11796"/>
                  </a:lnTo>
                  <a:lnTo>
                    <a:pt x="1057642" y="11218"/>
                  </a:lnTo>
                  <a:lnTo>
                    <a:pt x="1042154" y="10290"/>
                  </a:lnTo>
                  <a:lnTo>
                    <a:pt x="1027061" y="8850"/>
                  </a:lnTo>
                  <a:lnTo>
                    <a:pt x="1011773" y="7068"/>
                  </a:lnTo>
                  <a:lnTo>
                    <a:pt x="995286" y="5332"/>
                  </a:lnTo>
                  <a:lnTo>
                    <a:pt x="977151" y="3870"/>
                  </a:lnTo>
                  <a:lnTo>
                    <a:pt x="957746" y="2738"/>
                  </a:lnTo>
                  <a:lnTo>
                    <a:pt x="937957" y="1903"/>
                  </a:lnTo>
                  <a:lnTo>
                    <a:pt x="918354" y="1307"/>
                  </a:lnTo>
                  <a:lnTo>
                    <a:pt x="899314" y="891"/>
                  </a:lnTo>
                  <a:lnTo>
                    <a:pt x="881156" y="603"/>
                  </a:lnTo>
                  <a:lnTo>
                    <a:pt x="863949" y="407"/>
                  </a:lnTo>
                  <a:lnTo>
                    <a:pt x="847582" y="274"/>
                  </a:lnTo>
                  <a:lnTo>
                    <a:pt x="831882" y="184"/>
                  </a:lnTo>
                  <a:lnTo>
                    <a:pt x="816678" y="123"/>
                  </a:lnTo>
                  <a:lnTo>
                    <a:pt x="801668" y="82"/>
                  </a:lnTo>
                  <a:lnTo>
                    <a:pt x="786434" y="55"/>
                  </a:lnTo>
                  <a:lnTo>
                    <a:pt x="770776" y="37"/>
                  </a:lnTo>
                  <a:lnTo>
                    <a:pt x="754835" y="25"/>
                  </a:lnTo>
                  <a:lnTo>
                    <a:pt x="738980" y="17"/>
                  </a:lnTo>
                  <a:lnTo>
                    <a:pt x="723422" y="11"/>
                  </a:lnTo>
                  <a:lnTo>
                    <a:pt x="708043" y="8"/>
                  </a:lnTo>
                  <a:lnTo>
                    <a:pt x="692498" y="5"/>
                  </a:lnTo>
                  <a:lnTo>
                    <a:pt x="676595" y="4"/>
                  </a:lnTo>
                  <a:lnTo>
                    <a:pt x="660304" y="2"/>
                  </a:lnTo>
                  <a:lnTo>
                    <a:pt x="643674" y="2"/>
                  </a:lnTo>
                  <a:lnTo>
                    <a:pt x="626779" y="1"/>
                  </a:lnTo>
                  <a:lnTo>
                    <a:pt x="609686" y="1"/>
                  </a:lnTo>
                  <a:lnTo>
                    <a:pt x="592452" y="1"/>
                  </a:lnTo>
                  <a:lnTo>
                    <a:pt x="575123" y="0"/>
                  </a:lnTo>
                  <a:lnTo>
                    <a:pt x="557893" y="0"/>
                  </a:lnTo>
                  <a:lnTo>
                    <a:pt x="541090" y="0"/>
                  </a:lnTo>
                  <a:lnTo>
                    <a:pt x="524857" y="0"/>
                  </a:lnTo>
                  <a:lnTo>
                    <a:pt x="509006" y="0"/>
                  </a:lnTo>
                  <a:lnTo>
                    <a:pt x="493137" y="0"/>
                  </a:lnTo>
                  <a:lnTo>
                    <a:pt x="477011" y="0"/>
                  </a:lnTo>
                  <a:lnTo>
                    <a:pt x="460570" y="0"/>
                  </a:lnTo>
                  <a:lnTo>
                    <a:pt x="443839" y="0"/>
                  </a:lnTo>
                  <a:lnTo>
                    <a:pt x="426875" y="0"/>
                  </a:lnTo>
                  <a:lnTo>
                    <a:pt x="409736" y="0"/>
                  </a:lnTo>
                  <a:lnTo>
                    <a:pt x="392472" y="0"/>
                  </a:lnTo>
                  <a:lnTo>
                    <a:pt x="375122" y="0"/>
                  </a:lnTo>
                  <a:lnTo>
                    <a:pt x="357879" y="0"/>
                  </a:lnTo>
                  <a:lnTo>
                    <a:pt x="341069" y="0"/>
                  </a:lnTo>
                  <a:lnTo>
                    <a:pt x="324829" y="0"/>
                  </a:lnTo>
                  <a:lnTo>
                    <a:pt x="308974" y="0"/>
                  </a:lnTo>
                  <a:lnTo>
                    <a:pt x="293102" y="0"/>
                  </a:lnTo>
                  <a:lnTo>
                    <a:pt x="276974" y="0"/>
                  </a:lnTo>
                  <a:lnTo>
                    <a:pt x="260531" y="0"/>
                  </a:lnTo>
                  <a:lnTo>
                    <a:pt x="243799" y="0"/>
                  </a:lnTo>
                  <a:lnTo>
                    <a:pt x="226835" y="5"/>
                  </a:lnTo>
                  <a:lnTo>
                    <a:pt x="209696" y="178"/>
                  </a:lnTo>
                  <a:lnTo>
                    <a:pt x="192430" y="826"/>
                  </a:lnTo>
                  <a:lnTo>
                    <a:pt x="175081" y="2075"/>
                  </a:lnTo>
                  <a:lnTo>
                    <a:pt x="157836" y="3727"/>
                  </a:lnTo>
                  <a:lnTo>
                    <a:pt x="141026" y="5376"/>
                  </a:lnTo>
                  <a:lnTo>
                    <a:pt x="124791" y="6783"/>
                  </a:lnTo>
                  <a:lnTo>
                    <a:pt x="109109" y="8049"/>
                  </a:lnTo>
                  <a:lnTo>
                    <a:pt x="93884" y="9505"/>
                  </a:lnTo>
                  <a:lnTo>
                    <a:pt x="79020" y="11332"/>
                  </a:lnTo>
                  <a:lnTo>
                    <a:pt x="64641" y="13399"/>
                  </a:lnTo>
                  <a:lnTo>
                    <a:pt x="49478" y="15549"/>
                  </a:lnTo>
                  <a:lnTo>
                    <a:pt x="29960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475325" y="1073906"/>
            <a:ext cx="2396038" cy="520137"/>
            <a:chOff x="1475325" y="1073906"/>
            <a:chExt cx="2396038" cy="520137"/>
          </a:xfrm>
        </p:grpSpPr>
        <p:sp>
          <p:nvSpPr>
            <p:cNvPr id="58" name="Freeform 57"/>
            <p:cNvSpPr/>
            <p:nvPr/>
          </p:nvSpPr>
          <p:spPr>
            <a:xfrm>
              <a:off x="1475325" y="1178670"/>
              <a:ext cx="141676" cy="415373"/>
            </a:xfrm>
            <a:custGeom>
              <a:avLst/>
              <a:gdLst/>
              <a:ahLst/>
              <a:cxnLst/>
              <a:rect l="0" t="0" r="0" b="0"/>
              <a:pathLst>
                <a:path w="141676" h="415373">
                  <a:moveTo>
                    <a:pt x="9193" y="116335"/>
                  </a:moveTo>
                  <a:lnTo>
                    <a:pt x="9193" y="130937"/>
                  </a:lnTo>
                  <a:lnTo>
                    <a:pt x="9193" y="144208"/>
                  </a:lnTo>
                  <a:lnTo>
                    <a:pt x="9197" y="157404"/>
                  </a:lnTo>
                  <a:lnTo>
                    <a:pt x="9370" y="170573"/>
                  </a:lnTo>
                  <a:lnTo>
                    <a:pt x="10018" y="183433"/>
                  </a:lnTo>
                  <a:lnTo>
                    <a:pt x="11267" y="195847"/>
                  </a:lnTo>
                  <a:lnTo>
                    <a:pt x="12920" y="208307"/>
                  </a:lnTo>
                  <a:lnTo>
                    <a:pt x="14568" y="221804"/>
                  </a:lnTo>
                  <a:lnTo>
                    <a:pt x="15975" y="236812"/>
                  </a:lnTo>
                  <a:lnTo>
                    <a:pt x="17241" y="253147"/>
                  </a:lnTo>
                  <a:lnTo>
                    <a:pt x="18697" y="270262"/>
                  </a:lnTo>
                  <a:lnTo>
                    <a:pt x="20529" y="287737"/>
                  </a:lnTo>
                  <a:lnTo>
                    <a:pt x="22759" y="305181"/>
                  </a:lnTo>
                  <a:lnTo>
                    <a:pt x="25335" y="322185"/>
                  </a:lnTo>
                  <a:lnTo>
                    <a:pt x="28178" y="338584"/>
                  </a:lnTo>
                  <a:lnTo>
                    <a:pt x="31053" y="354559"/>
                  </a:lnTo>
                  <a:lnTo>
                    <a:pt x="33597" y="370519"/>
                  </a:lnTo>
                  <a:lnTo>
                    <a:pt x="35632" y="386667"/>
                  </a:lnTo>
                  <a:lnTo>
                    <a:pt x="36988" y="401579"/>
                  </a:lnTo>
                  <a:lnTo>
                    <a:pt x="37148" y="411798"/>
                  </a:lnTo>
                  <a:lnTo>
                    <a:pt x="36113" y="415372"/>
                  </a:lnTo>
                  <a:lnTo>
                    <a:pt x="34765" y="413004"/>
                  </a:lnTo>
                  <a:lnTo>
                    <a:pt x="33549" y="406074"/>
                  </a:lnTo>
                  <a:lnTo>
                    <a:pt x="32418" y="395839"/>
                  </a:lnTo>
                  <a:lnTo>
                    <a:pt x="31057" y="383281"/>
                  </a:lnTo>
                  <a:lnTo>
                    <a:pt x="29299" y="369110"/>
                  </a:lnTo>
                  <a:lnTo>
                    <a:pt x="27288" y="353671"/>
                  </a:lnTo>
                  <a:lnTo>
                    <a:pt x="25393" y="337010"/>
                  </a:lnTo>
                  <a:lnTo>
                    <a:pt x="23817" y="319252"/>
                  </a:lnTo>
                  <a:lnTo>
                    <a:pt x="22437" y="301087"/>
                  </a:lnTo>
                  <a:lnTo>
                    <a:pt x="20903" y="283649"/>
                  </a:lnTo>
                  <a:lnTo>
                    <a:pt x="19020" y="267505"/>
                  </a:lnTo>
                  <a:lnTo>
                    <a:pt x="16754" y="252375"/>
                  </a:lnTo>
                  <a:lnTo>
                    <a:pt x="14155" y="237454"/>
                  </a:lnTo>
                  <a:lnTo>
                    <a:pt x="11296" y="222226"/>
                  </a:lnTo>
                  <a:lnTo>
                    <a:pt x="8411" y="206520"/>
                  </a:lnTo>
                  <a:lnTo>
                    <a:pt x="5860" y="190350"/>
                  </a:lnTo>
                  <a:lnTo>
                    <a:pt x="3815" y="173795"/>
                  </a:lnTo>
                  <a:lnTo>
                    <a:pt x="2275" y="156945"/>
                  </a:lnTo>
                  <a:lnTo>
                    <a:pt x="1159" y="139881"/>
                  </a:lnTo>
                  <a:lnTo>
                    <a:pt x="375" y="122674"/>
                  </a:lnTo>
                  <a:lnTo>
                    <a:pt x="0" y="105698"/>
                  </a:lnTo>
                  <a:lnTo>
                    <a:pt x="273" y="89599"/>
                  </a:lnTo>
                  <a:lnTo>
                    <a:pt x="1275" y="74661"/>
                  </a:lnTo>
                  <a:lnTo>
                    <a:pt x="3100" y="60833"/>
                  </a:lnTo>
                  <a:lnTo>
                    <a:pt x="5928" y="47925"/>
                  </a:lnTo>
                  <a:lnTo>
                    <a:pt x="9768" y="35734"/>
                  </a:lnTo>
                  <a:lnTo>
                    <a:pt x="14805" y="24563"/>
                  </a:lnTo>
                  <a:lnTo>
                    <a:pt x="21467" y="15183"/>
                  </a:lnTo>
                  <a:lnTo>
                    <a:pt x="29831" y="7882"/>
                  </a:lnTo>
                  <a:lnTo>
                    <a:pt x="39362" y="2809"/>
                  </a:lnTo>
                  <a:lnTo>
                    <a:pt x="49137" y="220"/>
                  </a:lnTo>
                  <a:lnTo>
                    <a:pt x="58595" y="0"/>
                  </a:lnTo>
                  <a:lnTo>
                    <a:pt x="67552" y="1766"/>
                  </a:lnTo>
                  <a:lnTo>
                    <a:pt x="76020" y="5070"/>
                  </a:lnTo>
                  <a:lnTo>
                    <a:pt x="84084" y="9515"/>
                  </a:lnTo>
                  <a:lnTo>
                    <a:pt x="91838" y="15105"/>
                  </a:lnTo>
                  <a:lnTo>
                    <a:pt x="99366" y="22212"/>
                  </a:lnTo>
                  <a:lnTo>
                    <a:pt x="106729" y="30915"/>
                  </a:lnTo>
                  <a:lnTo>
                    <a:pt x="113813" y="40860"/>
                  </a:lnTo>
                  <a:lnTo>
                    <a:pt x="120344" y="51453"/>
                  </a:lnTo>
                  <a:lnTo>
                    <a:pt x="126213" y="62287"/>
                  </a:lnTo>
                  <a:lnTo>
                    <a:pt x="131306" y="73323"/>
                  </a:lnTo>
                  <a:lnTo>
                    <a:pt x="135429" y="84791"/>
                  </a:lnTo>
                  <a:lnTo>
                    <a:pt x="138567" y="96796"/>
                  </a:lnTo>
                  <a:lnTo>
                    <a:pt x="140691" y="109146"/>
                  </a:lnTo>
                  <a:lnTo>
                    <a:pt x="141675" y="121444"/>
                  </a:lnTo>
                  <a:lnTo>
                    <a:pt x="141560" y="133460"/>
                  </a:lnTo>
                  <a:lnTo>
                    <a:pt x="140519" y="145140"/>
                  </a:lnTo>
                  <a:lnTo>
                    <a:pt x="138757" y="156516"/>
                  </a:lnTo>
                  <a:lnTo>
                    <a:pt x="136459" y="167645"/>
                  </a:lnTo>
                  <a:lnTo>
                    <a:pt x="133612" y="178424"/>
                  </a:lnTo>
                  <a:lnTo>
                    <a:pt x="130024" y="188596"/>
                  </a:lnTo>
                  <a:lnTo>
                    <a:pt x="125643" y="198066"/>
                  </a:lnTo>
                  <a:lnTo>
                    <a:pt x="120395" y="206732"/>
                  </a:lnTo>
                  <a:lnTo>
                    <a:pt x="114116" y="214407"/>
                  </a:lnTo>
                  <a:lnTo>
                    <a:pt x="106814" y="221088"/>
                  </a:lnTo>
                  <a:lnTo>
                    <a:pt x="98640" y="226914"/>
                  </a:lnTo>
                  <a:lnTo>
                    <a:pt x="89782" y="232069"/>
                  </a:lnTo>
                  <a:lnTo>
                    <a:pt x="80426" y="236721"/>
                  </a:lnTo>
                  <a:lnTo>
                    <a:pt x="70980" y="240861"/>
                  </a:lnTo>
                  <a:lnTo>
                    <a:pt x="61038" y="244712"/>
                  </a:lnTo>
                  <a:lnTo>
                    <a:pt x="48613" y="248614"/>
                  </a:lnTo>
                  <a:lnTo>
                    <a:pt x="30250" y="2532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692815" y="1255608"/>
              <a:ext cx="181258" cy="179159"/>
            </a:xfrm>
            <a:custGeom>
              <a:avLst/>
              <a:gdLst/>
              <a:ahLst/>
              <a:cxnLst/>
              <a:rect l="0" t="0" r="0" b="0"/>
              <a:pathLst>
                <a:path w="181258" h="179159">
                  <a:moveTo>
                    <a:pt x="97029" y="81511"/>
                  </a:moveTo>
                  <a:lnTo>
                    <a:pt x="96962" y="69843"/>
                  </a:lnTo>
                  <a:lnTo>
                    <a:pt x="96322" y="59354"/>
                  </a:lnTo>
                  <a:lnTo>
                    <a:pt x="95021" y="49057"/>
                  </a:lnTo>
                  <a:lnTo>
                    <a:pt x="92988" y="38928"/>
                  </a:lnTo>
                  <a:lnTo>
                    <a:pt x="90024" y="29233"/>
                  </a:lnTo>
                  <a:lnTo>
                    <a:pt x="86099" y="20110"/>
                  </a:lnTo>
                  <a:lnTo>
                    <a:pt x="81177" y="12026"/>
                  </a:lnTo>
                  <a:lnTo>
                    <a:pt x="75125" y="5809"/>
                  </a:lnTo>
                  <a:lnTo>
                    <a:pt x="67985" y="1754"/>
                  </a:lnTo>
                  <a:lnTo>
                    <a:pt x="60090" y="0"/>
                  </a:lnTo>
                  <a:lnTo>
                    <a:pt x="51953" y="785"/>
                  </a:lnTo>
                  <a:lnTo>
                    <a:pt x="43895" y="3980"/>
                  </a:lnTo>
                  <a:lnTo>
                    <a:pt x="36199" y="9191"/>
                  </a:lnTo>
                  <a:lnTo>
                    <a:pt x="29184" y="15960"/>
                  </a:lnTo>
                  <a:lnTo>
                    <a:pt x="22949" y="23876"/>
                  </a:lnTo>
                  <a:lnTo>
                    <a:pt x="17424" y="32610"/>
                  </a:lnTo>
                  <a:lnTo>
                    <a:pt x="12472" y="41916"/>
                  </a:lnTo>
                  <a:lnTo>
                    <a:pt x="7959" y="51622"/>
                  </a:lnTo>
                  <a:lnTo>
                    <a:pt x="4097" y="61765"/>
                  </a:lnTo>
                  <a:lnTo>
                    <a:pt x="1406" y="72567"/>
                  </a:lnTo>
                  <a:lnTo>
                    <a:pt x="78" y="84097"/>
                  </a:lnTo>
                  <a:lnTo>
                    <a:pt x="0" y="96283"/>
                  </a:lnTo>
                  <a:lnTo>
                    <a:pt x="936" y="108995"/>
                  </a:lnTo>
                  <a:lnTo>
                    <a:pt x="2644" y="122095"/>
                  </a:lnTo>
                  <a:lnTo>
                    <a:pt x="5078" y="135146"/>
                  </a:lnTo>
                  <a:lnTo>
                    <a:pt x="8381" y="147449"/>
                  </a:lnTo>
                  <a:lnTo>
                    <a:pt x="12568" y="158664"/>
                  </a:lnTo>
                  <a:lnTo>
                    <a:pt x="17683" y="168159"/>
                  </a:lnTo>
                  <a:lnTo>
                    <a:pt x="23873" y="174875"/>
                  </a:lnTo>
                  <a:lnTo>
                    <a:pt x="31110" y="178493"/>
                  </a:lnTo>
                  <a:lnTo>
                    <a:pt x="39072" y="179158"/>
                  </a:lnTo>
                  <a:lnTo>
                    <a:pt x="47254" y="177112"/>
                  </a:lnTo>
                  <a:lnTo>
                    <a:pt x="55343" y="172773"/>
                  </a:lnTo>
                  <a:lnTo>
                    <a:pt x="63060" y="166474"/>
                  </a:lnTo>
                  <a:lnTo>
                    <a:pt x="70090" y="158369"/>
                  </a:lnTo>
                  <a:lnTo>
                    <a:pt x="76333" y="148703"/>
                  </a:lnTo>
                  <a:lnTo>
                    <a:pt x="81865" y="137793"/>
                  </a:lnTo>
                  <a:lnTo>
                    <a:pt x="86822" y="125947"/>
                  </a:lnTo>
                  <a:lnTo>
                    <a:pt x="91337" y="113423"/>
                  </a:lnTo>
                  <a:lnTo>
                    <a:pt x="95202" y="100420"/>
                  </a:lnTo>
                  <a:lnTo>
                    <a:pt x="97894" y="87086"/>
                  </a:lnTo>
                  <a:lnTo>
                    <a:pt x="99222" y="73622"/>
                  </a:lnTo>
                  <a:lnTo>
                    <a:pt x="99299" y="63568"/>
                  </a:lnTo>
                  <a:lnTo>
                    <a:pt x="98686" y="61131"/>
                  </a:lnTo>
                  <a:lnTo>
                    <a:pt x="98108" y="64725"/>
                  </a:lnTo>
                  <a:lnTo>
                    <a:pt x="98053" y="72030"/>
                  </a:lnTo>
                  <a:lnTo>
                    <a:pt x="99099" y="81269"/>
                  </a:lnTo>
                  <a:lnTo>
                    <a:pt x="101451" y="91399"/>
                  </a:lnTo>
                  <a:lnTo>
                    <a:pt x="105007" y="101730"/>
                  </a:lnTo>
                  <a:lnTo>
                    <a:pt x="109539" y="111714"/>
                  </a:lnTo>
                  <a:lnTo>
                    <a:pt x="114818" y="121103"/>
                  </a:lnTo>
                  <a:lnTo>
                    <a:pt x="120803" y="129402"/>
                  </a:lnTo>
                  <a:lnTo>
                    <a:pt x="127644" y="135780"/>
                  </a:lnTo>
                  <a:lnTo>
                    <a:pt x="135347" y="139965"/>
                  </a:lnTo>
                  <a:lnTo>
                    <a:pt x="143527" y="142320"/>
                  </a:lnTo>
                  <a:lnTo>
                    <a:pt x="152408" y="143799"/>
                  </a:lnTo>
                  <a:lnTo>
                    <a:pt x="163887" y="144530"/>
                  </a:lnTo>
                  <a:lnTo>
                    <a:pt x="181257" y="1446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895129" y="1230433"/>
              <a:ext cx="126343" cy="136787"/>
            </a:xfrm>
            <a:custGeom>
              <a:avLst/>
              <a:gdLst/>
              <a:ahLst/>
              <a:cxnLst/>
              <a:rect l="0" t="0" r="0" b="0"/>
              <a:pathLst>
                <a:path w="126343" h="136787">
                  <a:moveTo>
                    <a:pt x="0" y="64572"/>
                  </a:moveTo>
                  <a:lnTo>
                    <a:pt x="2934" y="76240"/>
                  </a:lnTo>
                  <a:lnTo>
                    <a:pt x="5716" y="86729"/>
                  </a:lnTo>
                  <a:lnTo>
                    <a:pt x="8616" y="97030"/>
                  </a:lnTo>
                  <a:lnTo>
                    <a:pt x="11656" y="107332"/>
                  </a:lnTo>
                  <a:lnTo>
                    <a:pt x="14821" y="117675"/>
                  </a:lnTo>
                  <a:lnTo>
                    <a:pt x="18060" y="127986"/>
                  </a:lnTo>
                  <a:lnTo>
                    <a:pt x="20475" y="135501"/>
                  </a:lnTo>
                  <a:lnTo>
                    <a:pt x="21007" y="136786"/>
                  </a:lnTo>
                  <a:lnTo>
                    <a:pt x="20062" y="132899"/>
                  </a:lnTo>
                  <a:lnTo>
                    <a:pt x="18336" y="125503"/>
                  </a:lnTo>
                  <a:lnTo>
                    <a:pt x="16495" y="115811"/>
                  </a:lnTo>
                  <a:lnTo>
                    <a:pt x="14897" y="104631"/>
                  </a:lnTo>
                  <a:lnTo>
                    <a:pt x="13807" y="92645"/>
                  </a:lnTo>
                  <a:lnTo>
                    <a:pt x="13517" y="80496"/>
                  </a:lnTo>
                  <a:lnTo>
                    <a:pt x="14101" y="68538"/>
                  </a:lnTo>
                  <a:lnTo>
                    <a:pt x="15626" y="57043"/>
                  </a:lnTo>
                  <a:lnTo>
                    <a:pt x="18244" y="46312"/>
                  </a:lnTo>
                  <a:lnTo>
                    <a:pt x="21934" y="36429"/>
                  </a:lnTo>
                  <a:lnTo>
                    <a:pt x="26698" y="27467"/>
                  </a:lnTo>
                  <a:lnTo>
                    <a:pt x="32645" y="19585"/>
                  </a:lnTo>
                  <a:lnTo>
                    <a:pt x="39723" y="12771"/>
                  </a:lnTo>
                  <a:lnTo>
                    <a:pt x="47917" y="7193"/>
                  </a:lnTo>
                  <a:lnTo>
                    <a:pt x="57319" y="3268"/>
                  </a:lnTo>
                  <a:lnTo>
                    <a:pt x="67853" y="1068"/>
                  </a:lnTo>
                  <a:lnTo>
                    <a:pt x="78913" y="220"/>
                  </a:lnTo>
                  <a:lnTo>
                    <a:pt x="90645" y="0"/>
                  </a:lnTo>
                  <a:lnTo>
                    <a:pt x="105196" y="386"/>
                  </a:lnTo>
                  <a:lnTo>
                    <a:pt x="126342" y="14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051910" y="1261325"/>
              <a:ext cx="190661" cy="139697"/>
            </a:xfrm>
            <a:custGeom>
              <a:avLst/>
              <a:gdLst/>
              <a:ahLst/>
              <a:cxnLst/>
              <a:rect l="0" t="0" r="0" b="0"/>
              <a:pathLst>
                <a:path w="190661" h="139697">
                  <a:moveTo>
                    <a:pt x="106432" y="23151"/>
                  </a:moveTo>
                  <a:lnTo>
                    <a:pt x="100497" y="17351"/>
                  </a:lnTo>
                  <a:lnTo>
                    <a:pt x="94292" y="12426"/>
                  </a:lnTo>
                  <a:lnTo>
                    <a:pt x="87197" y="7933"/>
                  </a:lnTo>
                  <a:lnTo>
                    <a:pt x="79256" y="4058"/>
                  </a:lnTo>
                  <a:lnTo>
                    <a:pt x="70610" y="1341"/>
                  </a:lnTo>
                  <a:lnTo>
                    <a:pt x="61420" y="0"/>
                  </a:lnTo>
                  <a:lnTo>
                    <a:pt x="51993" y="417"/>
                  </a:lnTo>
                  <a:lnTo>
                    <a:pt x="42752" y="3279"/>
                  </a:lnTo>
                  <a:lnTo>
                    <a:pt x="33917" y="8729"/>
                  </a:lnTo>
                  <a:lnTo>
                    <a:pt x="25681" y="16456"/>
                  </a:lnTo>
                  <a:lnTo>
                    <a:pt x="18297" y="25994"/>
                  </a:lnTo>
                  <a:lnTo>
                    <a:pt x="11821" y="36882"/>
                  </a:lnTo>
                  <a:lnTo>
                    <a:pt x="6471" y="48578"/>
                  </a:lnTo>
                  <a:lnTo>
                    <a:pt x="2701" y="60486"/>
                  </a:lnTo>
                  <a:lnTo>
                    <a:pt x="609" y="72266"/>
                  </a:lnTo>
                  <a:lnTo>
                    <a:pt x="0" y="83800"/>
                  </a:lnTo>
                  <a:lnTo>
                    <a:pt x="571" y="95085"/>
                  </a:lnTo>
                  <a:lnTo>
                    <a:pt x="2040" y="106147"/>
                  </a:lnTo>
                  <a:lnTo>
                    <a:pt x="4650" y="116543"/>
                  </a:lnTo>
                  <a:lnTo>
                    <a:pt x="9137" y="125394"/>
                  </a:lnTo>
                  <a:lnTo>
                    <a:pt x="15740" y="132337"/>
                  </a:lnTo>
                  <a:lnTo>
                    <a:pt x="23937" y="137168"/>
                  </a:lnTo>
                  <a:lnTo>
                    <a:pt x="32741" y="139595"/>
                  </a:lnTo>
                  <a:lnTo>
                    <a:pt x="41507" y="139696"/>
                  </a:lnTo>
                  <a:lnTo>
                    <a:pt x="49814" y="137512"/>
                  </a:lnTo>
                  <a:lnTo>
                    <a:pt x="57306" y="132862"/>
                  </a:lnTo>
                  <a:lnTo>
                    <a:pt x="63892" y="125892"/>
                  </a:lnTo>
                  <a:lnTo>
                    <a:pt x="69669" y="117147"/>
                  </a:lnTo>
                  <a:lnTo>
                    <a:pt x="74798" y="107378"/>
                  </a:lnTo>
                  <a:lnTo>
                    <a:pt x="79441" y="97109"/>
                  </a:lnTo>
                  <a:lnTo>
                    <a:pt x="83733" y="86624"/>
                  </a:lnTo>
                  <a:lnTo>
                    <a:pt x="87777" y="76059"/>
                  </a:lnTo>
                  <a:lnTo>
                    <a:pt x="91663" y="65506"/>
                  </a:lnTo>
                  <a:lnTo>
                    <a:pt x="95935" y="56160"/>
                  </a:lnTo>
                  <a:lnTo>
                    <a:pt x="101212" y="51187"/>
                  </a:lnTo>
                  <a:lnTo>
                    <a:pt x="106798" y="51874"/>
                  </a:lnTo>
                  <a:lnTo>
                    <a:pt x="111758" y="56187"/>
                  </a:lnTo>
                  <a:lnTo>
                    <a:pt x="116260" y="62676"/>
                  </a:lnTo>
                  <a:lnTo>
                    <a:pt x="120849" y="70541"/>
                  </a:lnTo>
                  <a:lnTo>
                    <a:pt x="125836" y="79286"/>
                  </a:lnTo>
                  <a:lnTo>
                    <a:pt x="131455" y="87950"/>
                  </a:lnTo>
                  <a:lnTo>
                    <a:pt x="137966" y="95105"/>
                  </a:lnTo>
                  <a:lnTo>
                    <a:pt x="145404" y="100105"/>
                  </a:lnTo>
                  <a:lnTo>
                    <a:pt x="153387" y="103160"/>
                  </a:lnTo>
                  <a:lnTo>
                    <a:pt x="162104" y="105259"/>
                  </a:lnTo>
                  <a:lnTo>
                    <a:pt x="173439" y="106578"/>
                  </a:lnTo>
                  <a:lnTo>
                    <a:pt x="190660" y="1073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284683" y="1084435"/>
              <a:ext cx="1" cy="305327"/>
            </a:xfrm>
            <a:custGeom>
              <a:avLst/>
              <a:gdLst/>
              <a:ahLst/>
              <a:cxnLst/>
              <a:rect l="0" t="0" r="0" b="0"/>
              <a:pathLst>
                <a:path w="1" h="30532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23"/>
                  </a:lnTo>
                  <a:lnTo>
                    <a:pt x="0" y="89773"/>
                  </a:lnTo>
                  <a:lnTo>
                    <a:pt x="0" y="106283"/>
                  </a:lnTo>
                  <a:lnTo>
                    <a:pt x="0" y="123903"/>
                  </a:lnTo>
                  <a:lnTo>
                    <a:pt x="0" y="142293"/>
                  </a:lnTo>
                  <a:lnTo>
                    <a:pt x="0" y="160936"/>
                  </a:lnTo>
                  <a:lnTo>
                    <a:pt x="0" y="179511"/>
                  </a:lnTo>
                  <a:lnTo>
                    <a:pt x="0" y="197899"/>
                  </a:lnTo>
                  <a:lnTo>
                    <a:pt x="0" y="216084"/>
                  </a:lnTo>
                  <a:lnTo>
                    <a:pt x="0" y="234072"/>
                  </a:lnTo>
                  <a:lnTo>
                    <a:pt x="0" y="251146"/>
                  </a:lnTo>
                  <a:lnTo>
                    <a:pt x="0" y="267535"/>
                  </a:lnTo>
                  <a:lnTo>
                    <a:pt x="0" y="284680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379440" y="1084435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6" y="27855"/>
                  </a:lnTo>
                  <a:lnTo>
                    <a:pt x="2736" y="39008"/>
                  </a:lnTo>
                  <a:lnTo>
                    <a:pt x="1888" y="51468"/>
                  </a:lnTo>
                  <a:lnTo>
                    <a:pt x="1290" y="65180"/>
                  </a:lnTo>
                  <a:lnTo>
                    <a:pt x="876" y="79943"/>
                  </a:lnTo>
                  <a:lnTo>
                    <a:pt x="592" y="95521"/>
                  </a:lnTo>
                  <a:lnTo>
                    <a:pt x="398" y="111694"/>
                  </a:lnTo>
                  <a:lnTo>
                    <a:pt x="267" y="128127"/>
                  </a:lnTo>
                  <a:lnTo>
                    <a:pt x="179" y="144386"/>
                  </a:lnTo>
                  <a:lnTo>
                    <a:pt x="120" y="160246"/>
                  </a:lnTo>
                  <a:lnTo>
                    <a:pt x="80" y="175675"/>
                  </a:lnTo>
                  <a:lnTo>
                    <a:pt x="53" y="190729"/>
                  </a:lnTo>
                  <a:lnTo>
                    <a:pt x="36" y="205489"/>
                  </a:lnTo>
                  <a:lnTo>
                    <a:pt x="24" y="220029"/>
                  </a:lnTo>
                  <a:lnTo>
                    <a:pt x="16" y="234413"/>
                  </a:lnTo>
                  <a:lnTo>
                    <a:pt x="11" y="248682"/>
                  </a:lnTo>
                  <a:lnTo>
                    <a:pt x="7" y="262843"/>
                  </a:lnTo>
                  <a:lnTo>
                    <a:pt x="4" y="278573"/>
                  </a:lnTo>
                  <a:lnTo>
                    <a:pt x="2" y="30060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448554" y="1241184"/>
              <a:ext cx="120400" cy="173864"/>
            </a:xfrm>
            <a:custGeom>
              <a:avLst/>
              <a:gdLst/>
              <a:ahLst/>
              <a:cxnLst/>
              <a:rect l="0" t="0" r="0" b="0"/>
              <a:pathLst>
                <a:path w="120400" h="173864">
                  <a:moveTo>
                    <a:pt x="4585" y="95935"/>
                  </a:moveTo>
                  <a:lnTo>
                    <a:pt x="10587" y="90201"/>
                  </a:lnTo>
                  <a:lnTo>
                    <a:pt x="17432" y="85917"/>
                  </a:lnTo>
                  <a:lnTo>
                    <a:pt x="25815" y="82702"/>
                  </a:lnTo>
                  <a:lnTo>
                    <a:pt x="35270" y="79995"/>
                  </a:lnTo>
                  <a:lnTo>
                    <a:pt x="44936" y="77001"/>
                  </a:lnTo>
                  <a:lnTo>
                    <a:pt x="54285" y="73295"/>
                  </a:lnTo>
                  <a:lnTo>
                    <a:pt x="62985" y="68643"/>
                  </a:lnTo>
                  <a:lnTo>
                    <a:pt x="70740" y="62833"/>
                  </a:lnTo>
                  <a:lnTo>
                    <a:pt x="77490" y="55881"/>
                  </a:lnTo>
                  <a:lnTo>
                    <a:pt x="82867" y="47957"/>
                  </a:lnTo>
                  <a:lnTo>
                    <a:pt x="86130" y="39275"/>
                  </a:lnTo>
                  <a:lnTo>
                    <a:pt x="87057" y="30046"/>
                  </a:lnTo>
                  <a:lnTo>
                    <a:pt x="85562" y="20920"/>
                  </a:lnTo>
                  <a:lnTo>
                    <a:pt x="81443" y="12940"/>
                  </a:lnTo>
                  <a:lnTo>
                    <a:pt x="74866" y="6588"/>
                  </a:lnTo>
                  <a:lnTo>
                    <a:pt x="66570" y="2158"/>
                  </a:lnTo>
                  <a:lnTo>
                    <a:pt x="57642" y="0"/>
                  </a:lnTo>
                  <a:lnTo>
                    <a:pt x="48759" y="75"/>
                  </a:lnTo>
                  <a:lnTo>
                    <a:pt x="40190" y="2209"/>
                  </a:lnTo>
                  <a:lnTo>
                    <a:pt x="31983" y="6291"/>
                  </a:lnTo>
                  <a:lnTo>
                    <a:pt x="24105" y="12077"/>
                  </a:lnTo>
                  <a:lnTo>
                    <a:pt x="16814" y="19550"/>
                  </a:lnTo>
                  <a:lnTo>
                    <a:pt x="10661" y="28993"/>
                  </a:lnTo>
                  <a:lnTo>
                    <a:pt x="5858" y="40377"/>
                  </a:lnTo>
                  <a:lnTo>
                    <a:pt x="2461" y="53258"/>
                  </a:lnTo>
                  <a:lnTo>
                    <a:pt x="546" y="66967"/>
                  </a:lnTo>
                  <a:lnTo>
                    <a:pt x="0" y="81033"/>
                  </a:lnTo>
                  <a:lnTo>
                    <a:pt x="581" y="95052"/>
                  </a:lnTo>
                  <a:lnTo>
                    <a:pt x="2026" y="108611"/>
                  </a:lnTo>
                  <a:lnTo>
                    <a:pt x="4112" y="121533"/>
                  </a:lnTo>
                  <a:lnTo>
                    <a:pt x="6985" y="133514"/>
                  </a:lnTo>
                  <a:lnTo>
                    <a:pt x="11122" y="144042"/>
                  </a:lnTo>
                  <a:lnTo>
                    <a:pt x="16691" y="152973"/>
                  </a:lnTo>
                  <a:lnTo>
                    <a:pt x="23719" y="160311"/>
                  </a:lnTo>
                  <a:lnTo>
                    <a:pt x="32266" y="166032"/>
                  </a:lnTo>
                  <a:lnTo>
                    <a:pt x="42193" y="170282"/>
                  </a:lnTo>
                  <a:lnTo>
                    <a:pt x="52928" y="173002"/>
                  </a:lnTo>
                  <a:lnTo>
                    <a:pt x="63585" y="173863"/>
                  </a:lnTo>
                  <a:lnTo>
                    <a:pt x="73666" y="172860"/>
                  </a:lnTo>
                  <a:lnTo>
                    <a:pt x="82948" y="170564"/>
                  </a:lnTo>
                  <a:lnTo>
                    <a:pt x="92312" y="167720"/>
                  </a:lnTo>
                  <a:lnTo>
                    <a:pt x="103692" y="164080"/>
                  </a:lnTo>
                  <a:lnTo>
                    <a:pt x="120399" y="1591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613780" y="1073906"/>
              <a:ext cx="28874" cy="357970"/>
            </a:xfrm>
            <a:custGeom>
              <a:avLst/>
              <a:gdLst/>
              <a:ahLst/>
              <a:cxnLst/>
              <a:rect l="0" t="0" r="0" b="0"/>
              <a:pathLst>
                <a:path w="28874" h="357970">
                  <a:moveTo>
                    <a:pt x="7815" y="0"/>
                  </a:moveTo>
                  <a:lnTo>
                    <a:pt x="4949" y="9003"/>
                  </a:lnTo>
                  <a:lnTo>
                    <a:pt x="2806" y="19270"/>
                  </a:lnTo>
                  <a:lnTo>
                    <a:pt x="1208" y="31845"/>
                  </a:lnTo>
                  <a:lnTo>
                    <a:pt x="200" y="46026"/>
                  </a:lnTo>
                  <a:lnTo>
                    <a:pt x="0" y="60526"/>
                  </a:lnTo>
                  <a:lnTo>
                    <a:pt x="651" y="74576"/>
                  </a:lnTo>
                  <a:lnTo>
                    <a:pt x="1890" y="88575"/>
                  </a:lnTo>
                  <a:lnTo>
                    <a:pt x="3254" y="103774"/>
                  </a:lnTo>
                  <a:lnTo>
                    <a:pt x="4468" y="120794"/>
                  </a:lnTo>
                  <a:lnTo>
                    <a:pt x="5603" y="138985"/>
                  </a:lnTo>
                  <a:lnTo>
                    <a:pt x="6971" y="156835"/>
                  </a:lnTo>
                  <a:lnTo>
                    <a:pt x="8738" y="173483"/>
                  </a:lnTo>
                  <a:lnTo>
                    <a:pt x="10756" y="189068"/>
                  </a:lnTo>
                  <a:lnTo>
                    <a:pt x="12657" y="204355"/>
                  </a:lnTo>
                  <a:lnTo>
                    <a:pt x="14238" y="219852"/>
                  </a:lnTo>
                  <a:lnTo>
                    <a:pt x="15621" y="235582"/>
                  </a:lnTo>
                  <a:lnTo>
                    <a:pt x="17157" y="251243"/>
                  </a:lnTo>
                  <a:lnTo>
                    <a:pt x="19038" y="266637"/>
                  </a:lnTo>
                  <a:lnTo>
                    <a:pt x="21141" y="281692"/>
                  </a:lnTo>
                  <a:lnTo>
                    <a:pt x="23320" y="298186"/>
                  </a:lnTo>
                  <a:lnTo>
                    <a:pt x="25769" y="320919"/>
                  </a:lnTo>
                  <a:lnTo>
                    <a:pt x="28873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958508" y="1195645"/>
              <a:ext cx="198298" cy="242337"/>
            </a:xfrm>
            <a:custGeom>
              <a:avLst/>
              <a:gdLst/>
              <a:ahLst/>
              <a:cxnLst/>
              <a:rect l="0" t="0" r="0" b="0"/>
              <a:pathLst>
                <a:path w="198298" h="242337">
                  <a:moveTo>
                    <a:pt x="136870" y="4603"/>
                  </a:moveTo>
                  <a:lnTo>
                    <a:pt x="128069" y="1804"/>
                  </a:lnTo>
                  <a:lnTo>
                    <a:pt x="119722" y="302"/>
                  </a:lnTo>
                  <a:lnTo>
                    <a:pt x="111028" y="0"/>
                  </a:lnTo>
                  <a:lnTo>
                    <a:pt x="102080" y="852"/>
                  </a:lnTo>
                  <a:lnTo>
                    <a:pt x="93234" y="2968"/>
                  </a:lnTo>
                  <a:lnTo>
                    <a:pt x="84695" y="6290"/>
                  </a:lnTo>
                  <a:lnTo>
                    <a:pt x="76506" y="10625"/>
                  </a:lnTo>
                  <a:lnTo>
                    <a:pt x="68628" y="15745"/>
                  </a:lnTo>
                  <a:lnTo>
                    <a:pt x="60998" y="21447"/>
                  </a:lnTo>
                  <a:lnTo>
                    <a:pt x="53552" y="27731"/>
                  </a:lnTo>
                  <a:lnTo>
                    <a:pt x="46239" y="34780"/>
                  </a:lnTo>
                  <a:lnTo>
                    <a:pt x="39028" y="42638"/>
                  </a:lnTo>
                  <a:lnTo>
                    <a:pt x="32219" y="51373"/>
                  </a:lnTo>
                  <a:lnTo>
                    <a:pt x="26405" y="61147"/>
                  </a:lnTo>
                  <a:lnTo>
                    <a:pt x="21840" y="71939"/>
                  </a:lnTo>
                  <a:lnTo>
                    <a:pt x="18776" y="83271"/>
                  </a:lnTo>
                  <a:lnTo>
                    <a:pt x="17619" y="94337"/>
                  </a:lnTo>
                  <a:lnTo>
                    <a:pt x="18408" y="104693"/>
                  </a:lnTo>
                  <a:lnTo>
                    <a:pt x="21211" y="113931"/>
                  </a:lnTo>
                  <a:lnTo>
                    <a:pt x="26282" y="121532"/>
                  </a:lnTo>
                  <a:lnTo>
                    <a:pt x="33539" y="127376"/>
                  </a:lnTo>
                  <a:lnTo>
                    <a:pt x="42478" y="131503"/>
                  </a:lnTo>
                  <a:lnTo>
                    <a:pt x="52378" y="133922"/>
                  </a:lnTo>
                  <a:lnTo>
                    <a:pt x="62735" y="134814"/>
                  </a:lnTo>
                  <a:lnTo>
                    <a:pt x="73279" y="134468"/>
                  </a:lnTo>
                  <a:lnTo>
                    <a:pt x="83883" y="133181"/>
                  </a:lnTo>
                  <a:lnTo>
                    <a:pt x="94494" y="131211"/>
                  </a:lnTo>
                  <a:lnTo>
                    <a:pt x="105095" y="128755"/>
                  </a:lnTo>
                  <a:lnTo>
                    <a:pt x="115679" y="125962"/>
                  </a:lnTo>
                  <a:lnTo>
                    <a:pt x="126243" y="122951"/>
                  </a:lnTo>
                  <a:lnTo>
                    <a:pt x="136629" y="120286"/>
                  </a:lnTo>
                  <a:lnTo>
                    <a:pt x="146529" y="118941"/>
                  </a:lnTo>
                  <a:lnTo>
                    <a:pt x="155818" y="119343"/>
                  </a:lnTo>
                  <a:lnTo>
                    <a:pt x="164531" y="121581"/>
                  </a:lnTo>
                  <a:lnTo>
                    <a:pt x="172769" y="125675"/>
                  </a:lnTo>
                  <a:lnTo>
                    <a:pt x="180633" y="131431"/>
                  </a:lnTo>
                  <a:lnTo>
                    <a:pt x="187727" y="138531"/>
                  </a:lnTo>
                  <a:lnTo>
                    <a:pt x="193208" y="146651"/>
                  </a:lnTo>
                  <a:lnTo>
                    <a:pt x="196740" y="155509"/>
                  </a:lnTo>
                  <a:lnTo>
                    <a:pt x="198297" y="164723"/>
                  </a:lnTo>
                  <a:lnTo>
                    <a:pt x="197904" y="173828"/>
                  </a:lnTo>
                  <a:lnTo>
                    <a:pt x="195787" y="182579"/>
                  </a:lnTo>
                  <a:lnTo>
                    <a:pt x="192282" y="190928"/>
                  </a:lnTo>
                  <a:lnTo>
                    <a:pt x="187729" y="198923"/>
                  </a:lnTo>
                  <a:lnTo>
                    <a:pt x="182406" y="206632"/>
                  </a:lnTo>
                  <a:lnTo>
                    <a:pt x="176208" y="213963"/>
                  </a:lnTo>
                  <a:lnTo>
                    <a:pt x="168685" y="220668"/>
                  </a:lnTo>
                  <a:lnTo>
                    <a:pt x="159691" y="226657"/>
                  </a:lnTo>
                  <a:lnTo>
                    <a:pt x="149209" y="231832"/>
                  </a:lnTo>
                  <a:lnTo>
                    <a:pt x="137191" y="236010"/>
                  </a:lnTo>
                  <a:lnTo>
                    <a:pt x="123778" y="239186"/>
                  </a:lnTo>
                  <a:lnTo>
                    <a:pt x="109551" y="241335"/>
                  </a:lnTo>
                  <a:lnTo>
                    <a:pt x="95396" y="242336"/>
                  </a:lnTo>
                  <a:lnTo>
                    <a:pt x="81808" y="242233"/>
                  </a:lnTo>
                  <a:lnTo>
                    <a:pt x="68907" y="241199"/>
                  </a:lnTo>
                  <a:lnTo>
                    <a:pt x="56631" y="239442"/>
                  </a:lnTo>
                  <a:lnTo>
                    <a:pt x="44867" y="237157"/>
                  </a:lnTo>
                  <a:lnTo>
                    <a:pt x="33945" y="234648"/>
                  </a:lnTo>
                  <a:lnTo>
                    <a:pt x="23572" y="232086"/>
                  </a:lnTo>
                  <a:lnTo>
                    <a:pt x="12833" y="229251"/>
                  </a:lnTo>
                  <a:lnTo>
                    <a:pt x="0" y="2257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242777" y="1316062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7" y="46623"/>
                  </a:lnTo>
                  <a:lnTo>
                    <a:pt x="826" y="59283"/>
                  </a:lnTo>
                  <a:lnTo>
                    <a:pt x="2074" y="72335"/>
                  </a:lnTo>
                  <a:lnTo>
                    <a:pt x="3736" y="85648"/>
                  </a:lnTo>
                  <a:lnTo>
                    <a:pt x="5562" y="100704"/>
                  </a:lnTo>
                  <a:lnTo>
                    <a:pt x="7716" y="122177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242777" y="124236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352749" y="1083645"/>
              <a:ext cx="300640" cy="378047"/>
            </a:xfrm>
            <a:custGeom>
              <a:avLst/>
              <a:gdLst/>
              <a:ahLst/>
              <a:cxnLst/>
              <a:rect l="0" t="0" r="0" b="0"/>
              <a:pathLst>
                <a:path w="300640" h="378047">
                  <a:moveTo>
                    <a:pt x="100598" y="253474"/>
                  </a:moveTo>
                  <a:lnTo>
                    <a:pt x="97598" y="244740"/>
                  </a:lnTo>
                  <a:lnTo>
                    <a:pt x="94175" y="237033"/>
                  </a:lnTo>
                  <a:lnTo>
                    <a:pt x="89969" y="229644"/>
                  </a:lnTo>
                  <a:lnTo>
                    <a:pt x="84724" y="222902"/>
                  </a:lnTo>
                  <a:lnTo>
                    <a:pt x="77946" y="217668"/>
                  </a:lnTo>
                  <a:lnTo>
                    <a:pt x="69518" y="214312"/>
                  </a:lnTo>
                  <a:lnTo>
                    <a:pt x="59951" y="213043"/>
                  </a:lnTo>
                  <a:lnTo>
                    <a:pt x="50156" y="214163"/>
                  </a:lnTo>
                  <a:lnTo>
                    <a:pt x="40691" y="217591"/>
                  </a:lnTo>
                  <a:lnTo>
                    <a:pt x="31899" y="223129"/>
                  </a:lnTo>
                  <a:lnTo>
                    <a:pt x="24075" y="230651"/>
                  </a:lnTo>
                  <a:lnTo>
                    <a:pt x="17267" y="239890"/>
                  </a:lnTo>
                  <a:lnTo>
                    <a:pt x="11509" y="250497"/>
                  </a:lnTo>
                  <a:lnTo>
                    <a:pt x="6925" y="262131"/>
                  </a:lnTo>
                  <a:lnTo>
                    <a:pt x="3470" y="274505"/>
                  </a:lnTo>
                  <a:lnTo>
                    <a:pt x="1130" y="287235"/>
                  </a:lnTo>
                  <a:lnTo>
                    <a:pt x="0" y="299854"/>
                  </a:lnTo>
                  <a:lnTo>
                    <a:pt x="21" y="312113"/>
                  </a:lnTo>
                  <a:lnTo>
                    <a:pt x="1169" y="323802"/>
                  </a:lnTo>
                  <a:lnTo>
                    <a:pt x="3534" y="334660"/>
                  </a:lnTo>
                  <a:lnTo>
                    <a:pt x="7056" y="344626"/>
                  </a:lnTo>
                  <a:lnTo>
                    <a:pt x="11708" y="353642"/>
                  </a:lnTo>
                  <a:lnTo>
                    <a:pt x="17579" y="361560"/>
                  </a:lnTo>
                  <a:lnTo>
                    <a:pt x="24599" y="368394"/>
                  </a:lnTo>
                  <a:lnTo>
                    <a:pt x="32413" y="373815"/>
                  </a:lnTo>
                  <a:lnTo>
                    <a:pt x="40496" y="377102"/>
                  </a:lnTo>
                  <a:lnTo>
                    <a:pt x="48518" y="378046"/>
                  </a:lnTo>
                  <a:lnTo>
                    <a:pt x="56190" y="376731"/>
                  </a:lnTo>
                  <a:lnTo>
                    <a:pt x="63190" y="373265"/>
                  </a:lnTo>
                  <a:lnTo>
                    <a:pt x="69414" y="367934"/>
                  </a:lnTo>
                  <a:lnTo>
                    <a:pt x="74932" y="361120"/>
                  </a:lnTo>
                  <a:lnTo>
                    <a:pt x="79880" y="353192"/>
                  </a:lnTo>
                  <a:lnTo>
                    <a:pt x="84398" y="344454"/>
                  </a:lnTo>
                  <a:lnTo>
                    <a:pt x="88604" y="334981"/>
                  </a:lnTo>
                  <a:lnTo>
                    <a:pt x="92591" y="324637"/>
                  </a:lnTo>
                  <a:lnTo>
                    <a:pt x="96424" y="313423"/>
                  </a:lnTo>
                  <a:lnTo>
                    <a:pt x="100152" y="301621"/>
                  </a:lnTo>
                  <a:lnTo>
                    <a:pt x="103809" y="289698"/>
                  </a:lnTo>
                  <a:lnTo>
                    <a:pt x="107413" y="277933"/>
                  </a:lnTo>
                  <a:lnTo>
                    <a:pt x="110815" y="266253"/>
                  </a:lnTo>
                  <a:lnTo>
                    <a:pt x="113721" y="254345"/>
                  </a:lnTo>
                  <a:lnTo>
                    <a:pt x="116007" y="242031"/>
                  </a:lnTo>
                  <a:lnTo>
                    <a:pt x="117711" y="229133"/>
                  </a:lnTo>
                  <a:lnTo>
                    <a:pt x="118937" y="215403"/>
                  </a:lnTo>
                  <a:lnTo>
                    <a:pt x="119804" y="200789"/>
                  </a:lnTo>
                  <a:lnTo>
                    <a:pt x="120573" y="185397"/>
                  </a:lnTo>
                  <a:lnTo>
                    <a:pt x="121631" y="169387"/>
                  </a:lnTo>
                  <a:lnTo>
                    <a:pt x="123153" y="152919"/>
                  </a:lnTo>
                  <a:lnTo>
                    <a:pt x="124821" y="136285"/>
                  </a:lnTo>
                  <a:lnTo>
                    <a:pt x="125947" y="119891"/>
                  </a:lnTo>
                  <a:lnTo>
                    <a:pt x="126187" y="103941"/>
                  </a:lnTo>
                  <a:lnTo>
                    <a:pt x="125684" y="88450"/>
                  </a:lnTo>
                  <a:lnTo>
                    <a:pt x="124882" y="73355"/>
                  </a:lnTo>
                  <a:lnTo>
                    <a:pt x="124078" y="58573"/>
                  </a:lnTo>
                  <a:lnTo>
                    <a:pt x="123234" y="44187"/>
                  </a:lnTo>
                  <a:lnTo>
                    <a:pt x="122069" y="30439"/>
                  </a:lnTo>
                  <a:lnTo>
                    <a:pt x="120425" y="17440"/>
                  </a:lnTo>
                  <a:lnTo>
                    <a:pt x="117875" y="6236"/>
                  </a:lnTo>
                  <a:lnTo>
                    <a:pt x="113933" y="0"/>
                  </a:lnTo>
                  <a:lnTo>
                    <a:pt x="109283" y="332"/>
                  </a:lnTo>
                  <a:lnTo>
                    <a:pt x="104918" y="5270"/>
                  </a:lnTo>
                  <a:lnTo>
                    <a:pt x="101112" y="13210"/>
                  </a:lnTo>
                  <a:lnTo>
                    <a:pt x="98028" y="23150"/>
                  </a:lnTo>
                  <a:lnTo>
                    <a:pt x="95676" y="34440"/>
                  </a:lnTo>
                  <a:lnTo>
                    <a:pt x="93958" y="46805"/>
                  </a:lnTo>
                  <a:lnTo>
                    <a:pt x="92736" y="60256"/>
                  </a:lnTo>
                  <a:lnTo>
                    <a:pt x="91888" y="74725"/>
                  </a:lnTo>
                  <a:lnTo>
                    <a:pt x="91474" y="90209"/>
                  </a:lnTo>
                  <a:lnTo>
                    <a:pt x="91722" y="106823"/>
                  </a:lnTo>
                  <a:lnTo>
                    <a:pt x="92699" y="124519"/>
                  </a:lnTo>
                  <a:lnTo>
                    <a:pt x="94169" y="142963"/>
                  </a:lnTo>
                  <a:lnTo>
                    <a:pt x="95694" y="161644"/>
                  </a:lnTo>
                  <a:lnTo>
                    <a:pt x="97019" y="180237"/>
                  </a:lnTo>
                  <a:lnTo>
                    <a:pt x="98229" y="198297"/>
                  </a:lnTo>
                  <a:lnTo>
                    <a:pt x="99648" y="215198"/>
                  </a:lnTo>
                  <a:lnTo>
                    <a:pt x="101455" y="230711"/>
                  </a:lnTo>
                  <a:lnTo>
                    <a:pt x="103669" y="244941"/>
                  </a:lnTo>
                  <a:lnTo>
                    <a:pt x="106234" y="258127"/>
                  </a:lnTo>
                  <a:lnTo>
                    <a:pt x="109078" y="270499"/>
                  </a:lnTo>
                  <a:lnTo>
                    <a:pt x="112317" y="281448"/>
                  </a:lnTo>
                  <a:lnTo>
                    <a:pt x="116990" y="289383"/>
                  </a:lnTo>
                  <a:lnTo>
                    <a:pt x="123422" y="293483"/>
                  </a:lnTo>
                  <a:lnTo>
                    <a:pt x="130213" y="294160"/>
                  </a:lnTo>
                  <a:lnTo>
                    <a:pt x="136969" y="292319"/>
                  </a:lnTo>
                  <a:lnTo>
                    <a:pt x="143874" y="288919"/>
                  </a:lnTo>
                  <a:lnTo>
                    <a:pt x="151283" y="284840"/>
                  </a:lnTo>
                  <a:lnTo>
                    <a:pt x="159353" y="280602"/>
                  </a:lnTo>
                  <a:lnTo>
                    <a:pt x="168215" y="276594"/>
                  </a:lnTo>
                  <a:lnTo>
                    <a:pt x="178066" y="273194"/>
                  </a:lnTo>
                  <a:lnTo>
                    <a:pt x="188906" y="270524"/>
                  </a:lnTo>
                  <a:lnTo>
                    <a:pt x="200268" y="268202"/>
                  </a:lnTo>
                  <a:lnTo>
                    <a:pt x="211353" y="265486"/>
                  </a:lnTo>
                  <a:lnTo>
                    <a:pt x="221730" y="261984"/>
                  </a:lnTo>
                  <a:lnTo>
                    <a:pt x="231322" y="257644"/>
                  </a:lnTo>
                  <a:lnTo>
                    <a:pt x="240225" y="252579"/>
                  </a:lnTo>
                  <a:lnTo>
                    <a:pt x="248570" y="246942"/>
                  </a:lnTo>
                  <a:lnTo>
                    <a:pt x="256005" y="240716"/>
                  </a:lnTo>
                  <a:lnTo>
                    <a:pt x="261722" y="233713"/>
                  </a:lnTo>
                  <a:lnTo>
                    <a:pt x="265402" y="225907"/>
                  </a:lnTo>
                  <a:lnTo>
                    <a:pt x="266550" y="217888"/>
                  </a:lnTo>
                  <a:lnTo>
                    <a:pt x="264287" y="210724"/>
                  </a:lnTo>
                  <a:lnTo>
                    <a:pt x="258469" y="204957"/>
                  </a:lnTo>
                  <a:lnTo>
                    <a:pt x="249867" y="200936"/>
                  </a:lnTo>
                  <a:lnTo>
                    <a:pt x="239744" y="199061"/>
                  </a:lnTo>
                  <a:lnTo>
                    <a:pt x="228988" y="199329"/>
                  </a:lnTo>
                  <a:lnTo>
                    <a:pt x="218215" y="201593"/>
                  </a:lnTo>
                  <a:lnTo>
                    <a:pt x="207924" y="205764"/>
                  </a:lnTo>
                  <a:lnTo>
                    <a:pt x="198317" y="211604"/>
                  </a:lnTo>
                  <a:lnTo>
                    <a:pt x="189700" y="218945"/>
                  </a:lnTo>
                  <a:lnTo>
                    <a:pt x="182575" y="227766"/>
                  </a:lnTo>
                  <a:lnTo>
                    <a:pt x="177075" y="237920"/>
                  </a:lnTo>
                  <a:lnTo>
                    <a:pt x="173023" y="249160"/>
                  </a:lnTo>
                  <a:lnTo>
                    <a:pt x="170128" y="261229"/>
                  </a:lnTo>
                  <a:lnTo>
                    <a:pt x="168106" y="273897"/>
                  </a:lnTo>
                  <a:lnTo>
                    <a:pt x="166881" y="286827"/>
                  </a:lnTo>
                  <a:lnTo>
                    <a:pt x="166574" y="299580"/>
                  </a:lnTo>
                  <a:lnTo>
                    <a:pt x="167187" y="311926"/>
                  </a:lnTo>
                  <a:lnTo>
                    <a:pt x="168920" y="323503"/>
                  </a:lnTo>
                  <a:lnTo>
                    <a:pt x="172219" y="333753"/>
                  </a:lnTo>
                  <a:lnTo>
                    <a:pt x="177188" y="342493"/>
                  </a:lnTo>
                  <a:lnTo>
                    <a:pt x="183798" y="349701"/>
                  </a:lnTo>
                  <a:lnTo>
                    <a:pt x="192055" y="355335"/>
                  </a:lnTo>
                  <a:lnTo>
                    <a:pt x="201790" y="359530"/>
                  </a:lnTo>
                  <a:lnTo>
                    <a:pt x="212563" y="362384"/>
                  </a:lnTo>
                  <a:lnTo>
                    <a:pt x="223778" y="363866"/>
                  </a:lnTo>
                  <a:lnTo>
                    <a:pt x="235052" y="364090"/>
                  </a:lnTo>
                  <a:lnTo>
                    <a:pt x="246156" y="363241"/>
                  </a:lnTo>
                  <a:lnTo>
                    <a:pt x="258217" y="361313"/>
                  </a:lnTo>
                  <a:lnTo>
                    <a:pt x="274523" y="357021"/>
                  </a:lnTo>
                  <a:lnTo>
                    <a:pt x="300639" y="3482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653388" y="1231834"/>
              <a:ext cx="217975" cy="231628"/>
            </a:xfrm>
            <a:custGeom>
              <a:avLst/>
              <a:gdLst/>
              <a:ahLst/>
              <a:cxnLst/>
              <a:rect l="0" t="0" r="0" b="0"/>
              <a:pathLst>
                <a:path w="217975" h="231628">
                  <a:moveTo>
                    <a:pt x="168456" y="0"/>
                  </a:moveTo>
                  <a:lnTo>
                    <a:pt x="159655" y="3000"/>
                  </a:lnTo>
                  <a:lnTo>
                    <a:pt x="151308" y="6423"/>
                  </a:lnTo>
                  <a:lnTo>
                    <a:pt x="142609" y="10615"/>
                  </a:lnTo>
                  <a:lnTo>
                    <a:pt x="133488" y="15342"/>
                  </a:lnTo>
                  <a:lnTo>
                    <a:pt x="123994" y="20175"/>
                  </a:lnTo>
                  <a:lnTo>
                    <a:pt x="114202" y="24857"/>
                  </a:lnTo>
                  <a:lnTo>
                    <a:pt x="104188" y="29466"/>
                  </a:lnTo>
                  <a:lnTo>
                    <a:pt x="94014" y="34316"/>
                  </a:lnTo>
                  <a:lnTo>
                    <a:pt x="83745" y="39582"/>
                  </a:lnTo>
                  <a:lnTo>
                    <a:pt x="74072" y="45441"/>
                  </a:lnTo>
                  <a:lnTo>
                    <a:pt x="66248" y="52138"/>
                  </a:lnTo>
                  <a:lnTo>
                    <a:pt x="60821" y="59709"/>
                  </a:lnTo>
                  <a:lnTo>
                    <a:pt x="58163" y="67557"/>
                  </a:lnTo>
                  <a:lnTo>
                    <a:pt x="58799" y="74599"/>
                  </a:lnTo>
                  <a:lnTo>
                    <a:pt x="62677" y="80291"/>
                  </a:lnTo>
                  <a:lnTo>
                    <a:pt x="69313" y="84600"/>
                  </a:lnTo>
                  <a:lnTo>
                    <a:pt x="78102" y="87731"/>
                  </a:lnTo>
                  <a:lnTo>
                    <a:pt x="88485" y="89952"/>
                  </a:lnTo>
                  <a:lnTo>
                    <a:pt x="100009" y="91666"/>
                  </a:lnTo>
                  <a:lnTo>
                    <a:pt x="112333" y="93373"/>
                  </a:lnTo>
                  <a:lnTo>
                    <a:pt x="125205" y="95348"/>
                  </a:lnTo>
                  <a:lnTo>
                    <a:pt x="138287" y="97662"/>
                  </a:lnTo>
                  <a:lnTo>
                    <a:pt x="151150" y="100288"/>
                  </a:lnTo>
                  <a:lnTo>
                    <a:pt x="163576" y="103170"/>
                  </a:lnTo>
                  <a:lnTo>
                    <a:pt x="175379" y="106409"/>
                  </a:lnTo>
                  <a:lnTo>
                    <a:pt x="186314" y="110261"/>
                  </a:lnTo>
                  <a:lnTo>
                    <a:pt x="196323" y="114824"/>
                  </a:lnTo>
                  <a:lnTo>
                    <a:pt x="205028" y="120364"/>
                  </a:lnTo>
                  <a:lnTo>
                    <a:pt x="211673" y="127370"/>
                  </a:lnTo>
                  <a:lnTo>
                    <a:pt x="216021" y="135969"/>
                  </a:lnTo>
                  <a:lnTo>
                    <a:pt x="217974" y="145659"/>
                  </a:lnTo>
                  <a:lnTo>
                    <a:pt x="217323" y="155540"/>
                  </a:lnTo>
                  <a:lnTo>
                    <a:pt x="214209" y="165065"/>
                  </a:lnTo>
                  <a:lnTo>
                    <a:pt x="208713" y="173898"/>
                  </a:lnTo>
                  <a:lnTo>
                    <a:pt x="200688" y="181750"/>
                  </a:lnTo>
                  <a:lnTo>
                    <a:pt x="190289" y="188578"/>
                  </a:lnTo>
                  <a:lnTo>
                    <a:pt x="177749" y="194348"/>
                  </a:lnTo>
                  <a:lnTo>
                    <a:pt x="163213" y="198940"/>
                  </a:lnTo>
                  <a:lnTo>
                    <a:pt x="146964" y="202405"/>
                  </a:lnTo>
                  <a:lnTo>
                    <a:pt x="129683" y="204922"/>
                  </a:lnTo>
                  <a:lnTo>
                    <a:pt x="112324" y="206703"/>
                  </a:lnTo>
                  <a:lnTo>
                    <a:pt x="95436" y="207951"/>
                  </a:lnTo>
                  <a:lnTo>
                    <a:pt x="79336" y="209148"/>
                  </a:lnTo>
                  <a:lnTo>
                    <a:pt x="64291" y="211025"/>
                  </a:lnTo>
                  <a:lnTo>
                    <a:pt x="50333" y="213915"/>
                  </a:lnTo>
                  <a:lnTo>
                    <a:pt x="37765" y="217503"/>
                  </a:lnTo>
                  <a:lnTo>
                    <a:pt x="26025" y="221364"/>
                  </a:lnTo>
                  <a:lnTo>
                    <a:pt x="14081" y="22584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778862" y="1117367"/>
            <a:ext cx="878186" cy="452169"/>
          </a:xfrm>
          <a:custGeom>
            <a:avLst/>
            <a:gdLst/>
            <a:ahLst/>
            <a:cxnLst/>
            <a:rect l="0" t="0" r="0" b="0"/>
            <a:pathLst>
              <a:path w="878186" h="452169">
                <a:moveTo>
                  <a:pt x="878185" y="0"/>
                </a:moveTo>
                <a:lnTo>
                  <a:pt x="873561" y="1825"/>
                </a:lnTo>
                <a:lnTo>
                  <a:pt x="860456" y="7200"/>
                </a:lnTo>
                <a:lnTo>
                  <a:pt x="847232" y="12963"/>
                </a:lnTo>
                <a:lnTo>
                  <a:pt x="834281" y="19064"/>
                </a:lnTo>
                <a:lnTo>
                  <a:pt x="821789" y="25431"/>
                </a:lnTo>
                <a:lnTo>
                  <a:pt x="809605" y="31995"/>
                </a:lnTo>
                <a:lnTo>
                  <a:pt x="797351" y="38701"/>
                </a:lnTo>
                <a:lnTo>
                  <a:pt x="784811" y="45503"/>
                </a:lnTo>
                <a:lnTo>
                  <a:pt x="772099" y="52204"/>
                </a:lnTo>
                <a:lnTo>
                  <a:pt x="759559" y="58477"/>
                </a:lnTo>
                <a:lnTo>
                  <a:pt x="747379" y="64178"/>
                </a:lnTo>
                <a:lnTo>
                  <a:pt x="735590" y="69327"/>
                </a:lnTo>
                <a:lnTo>
                  <a:pt x="724140" y="74020"/>
                </a:lnTo>
                <a:lnTo>
                  <a:pt x="712958" y="78363"/>
                </a:lnTo>
                <a:lnTo>
                  <a:pt x="701973" y="82451"/>
                </a:lnTo>
                <a:lnTo>
                  <a:pt x="691131" y="86356"/>
                </a:lnTo>
                <a:lnTo>
                  <a:pt x="680388" y="90135"/>
                </a:lnTo>
                <a:lnTo>
                  <a:pt x="669715" y="93827"/>
                </a:lnTo>
                <a:lnTo>
                  <a:pt x="659089" y="97460"/>
                </a:lnTo>
                <a:lnTo>
                  <a:pt x="648494" y="101056"/>
                </a:lnTo>
                <a:lnTo>
                  <a:pt x="637922" y="104794"/>
                </a:lnTo>
                <a:lnTo>
                  <a:pt x="627363" y="108989"/>
                </a:lnTo>
                <a:lnTo>
                  <a:pt x="616815" y="113771"/>
                </a:lnTo>
                <a:lnTo>
                  <a:pt x="606274" y="118951"/>
                </a:lnTo>
                <a:lnTo>
                  <a:pt x="595736" y="124119"/>
                </a:lnTo>
                <a:lnTo>
                  <a:pt x="585197" y="129039"/>
                </a:lnTo>
                <a:lnTo>
                  <a:pt x="574492" y="133646"/>
                </a:lnTo>
                <a:lnTo>
                  <a:pt x="563313" y="137967"/>
                </a:lnTo>
                <a:lnTo>
                  <a:pt x="551533" y="142061"/>
                </a:lnTo>
                <a:lnTo>
                  <a:pt x="539351" y="146150"/>
                </a:lnTo>
                <a:lnTo>
                  <a:pt x="527174" y="150588"/>
                </a:lnTo>
                <a:lnTo>
                  <a:pt x="515241" y="155538"/>
                </a:lnTo>
                <a:lnTo>
                  <a:pt x="503620" y="160830"/>
                </a:lnTo>
                <a:lnTo>
                  <a:pt x="492283" y="166076"/>
                </a:lnTo>
                <a:lnTo>
                  <a:pt x="481176" y="171047"/>
                </a:lnTo>
                <a:lnTo>
                  <a:pt x="470243" y="175690"/>
                </a:lnTo>
                <a:lnTo>
                  <a:pt x="459435" y="180034"/>
                </a:lnTo>
                <a:lnTo>
                  <a:pt x="448715" y="184139"/>
                </a:lnTo>
                <a:lnTo>
                  <a:pt x="438057" y="188065"/>
                </a:lnTo>
                <a:lnTo>
                  <a:pt x="427441" y="191862"/>
                </a:lnTo>
                <a:lnTo>
                  <a:pt x="416853" y="195573"/>
                </a:lnTo>
                <a:lnTo>
                  <a:pt x="406285" y="199389"/>
                </a:lnTo>
                <a:lnTo>
                  <a:pt x="395730" y="203636"/>
                </a:lnTo>
                <a:lnTo>
                  <a:pt x="385184" y="208455"/>
                </a:lnTo>
                <a:lnTo>
                  <a:pt x="374643" y="213658"/>
                </a:lnTo>
                <a:lnTo>
                  <a:pt x="364107" y="218843"/>
                </a:lnTo>
                <a:lnTo>
                  <a:pt x="353573" y="223773"/>
                </a:lnTo>
                <a:lnTo>
                  <a:pt x="343042" y="228388"/>
                </a:lnTo>
                <a:lnTo>
                  <a:pt x="332511" y="232713"/>
                </a:lnTo>
                <a:lnTo>
                  <a:pt x="321976" y="236811"/>
                </a:lnTo>
                <a:lnTo>
                  <a:pt x="311273" y="240902"/>
                </a:lnTo>
                <a:lnTo>
                  <a:pt x="300096" y="245342"/>
                </a:lnTo>
                <a:lnTo>
                  <a:pt x="288314" y="250292"/>
                </a:lnTo>
                <a:lnTo>
                  <a:pt x="275960" y="255586"/>
                </a:lnTo>
                <a:lnTo>
                  <a:pt x="263134" y="260831"/>
                </a:lnTo>
                <a:lnTo>
                  <a:pt x="249950" y="265808"/>
                </a:lnTo>
                <a:lnTo>
                  <a:pt x="236503" y="270623"/>
                </a:lnTo>
                <a:lnTo>
                  <a:pt x="222870" y="275616"/>
                </a:lnTo>
                <a:lnTo>
                  <a:pt x="209112" y="280970"/>
                </a:lnTo>
                <a:lnTo>
                  <a:pt x="195433" y="286549"/>
                </a:lnTo>
                <a:lnTo>
                  <a:pt x="182168" y="291994"/>
                </a:lnTo>
                <a:lnTo>
                  <a:pt x="169468" y="297103"/>
                </a:lnTo>
                <a:lnTo>
                  <a:pt x="157312" y="301838"/>
                </a:lnTo>
                <a:lnTo>
                  <a:pt x="145608" y="306246"/>
                </a:lnTo>
                <a:lnTo>
                  <a:pt x="134252" y="310394"/>
                </a:lnTo>
                <a:lnTo>
                  <a:pt x="123149" y="314349"/>
                </a:lnTo>
                <a:lnTo>
                  <a:pt x="112227" y="318166"/>
                </a:lnTo>
                <a:lnTo>
                  <a:pt x="101430" y="321884"/>
                </a:lnTo>
                <a:lnTo>
                  <a:pt x="90720" y="325536"/>
                </a:lnTo>
                <a:lnTo>
                  <a:pt x="80070" y="329141"/>
                </a:lnTo>
                <a:lnTo>
                  <a:pt x="69459" y="332715"/>
                </a:lnTo>
                <a:lnTo>
                  <a:pt x="58876" y="336267"/>
                </a:lnTo>
                <a:lnTo>
                  <a:pt x="48311" y="339806"/>
                </a:lnTo>
                <a:lnTo>
                  <a:pt x="37765" y="343300"/>
                </a:lnTo>
                <a:lnTo>
                  <a:pt x="27534" y="345517"/>
                </a:lnTo>
                <a:lnTo>
                  <a:pt x="19038" y="344812"/>
                </a:lnTo>
                <a:lnTo>
                  <a:pt x="13688" y="341413"/>
                </a:lnTo>
                <a:lnTo>
                  <a:pt x="11138" y="335929"/>
                </a:lnTo>
                <a:lnTo>
                  <a:pt x="10610" y="328914"/>
                </a:lnTo>
                <a:lnTo>
                  <a:pt x="11781" y="320970"/>
                </a:lnTo>
                <a:lnTo>
                  <a:pt x="14807" y="312733"/>
                </a:lnTo>
                <a:lnTo>
                  <a:pt x="19638" y="304571"/>
                </a:lnTo>
                <a:lnTo>
                  <a:pt x="25841" y="296619"/>
                </a:lnTo>
                <a:lnTo>
                  <a:pt x="32774" y="288892"/>
                </a:lnTo>
                <a:lnTo>
                  <a:pt x="39996" y="281353"/>
                </a:lnTo>
                <a:lnTo>
                  <a:pt x="47286" y="273797"/>
                </a:lnTo>
                <a:lnTo>
                  <a:pt x="54554" y="265876"/>
                </a:lnTo>
                <a:lnTo>
                  <a:pt x="61773" y="257435"/>
                </a:lnTo>
                <a:lnTo>
                  <a:pt x="68943" y="248644"/>
                </a:lnTo>
                <a:lnTo>
                  <a:pt x="76071" y="239897"/>
                </a:lnTo>
                <a:lnTo>
                  <a:pt x="83156" y="231473"/>
                </a:lnTo>
                <a:lnTo>
                  <a:pt x="89792" y="225286"/>
                </a:lnTo>
                <a:lnTo>
                  <a:pt x="94025" y="224356"/>
                </a:lnTo>
                <a:lnTo>
                  <a:pt x="94393" y="228000"/>
                </a:lnTo>
                <a:lnTo>
                  <a:pt x="92065" y="233494"/>
                </a:lnTo>
                <a:lnTo>
                  <a:pt x="88070" y="239667"/>
                </a:lnTo>
                <a:lnTo>
                  <a:pt x="83022" y="246156"/>
                </a:lnTo>
                <a:lnTo>
                  <a:pt x="77295" y="252828"/>
                </a:lnTo>
                <a:lnTo>
                  <a:pt x="71128" y="259615"/>
                </a:lnTo>
                <a:lnTo>
                  <a:pt x="64677" y="266483"/>
                </a:lnTo>
                <a:lnTo>
                  <a:pt x="58203" y="273571"/>
                </a:lnTo>
                <a:lnTo>
                  <a:pt x="52080" y="281168"/>
                </a:lnTo>
                <a:lnTo>
                  <a:pt x="46474" y="289390"/>
                </a:lnTo>
                <a:lnTo>
                  <a:pt x="41217" y="298030"/>
                </a:lnTo>
                <a:lnTo>
                  <a:pt x="35919" y="306677"/>
                </a:lnTo>
                <a:lnTo>
                  <a:pt x="30351" y="315085"/>
                </a:lnTo>
                <a:lnTo>
                  <a:pt x="24457" y="323187"/>
                </a:lnTo>
                <a:lnTo>
                  <a:pt x="18268" y="331008"/>
                </a:lnTo>
                <a:lnTo>
                  <a:pt x="11860" y="338601"/>
                </a:lnTo>
                <a:lnTo>
                  <a:pt x="5946" y="346022"/>
                </a:lnTo>
                <a:lnTo>
                  <a:pt x="1807" y="353319"/>
                </a:lnTo>
                <a:lnTo>
                  <a:pt x="0" y="360523"/>
                </a:lnTo>
                <a:lnTo>
                  <a:pt x="589" y="367498"/>
                </a:lnTo>
                <a:lnTo>
                  <a:pt x="3494" y="373956"/>
                </a:lnTo>
                <a:lnTo>
                  <a:pt x="8412" y="379781"/>
                </a:lnTo>
                <a:lnTo>
                  <a:pt x="14932" y="385014"/>
                </a:lnTo>
                <a:lnTo>
                  <a:pt x="22655" y="389762"/>
                </a:lnTo>
                <a:lnTo>
                  <a:pt x="31246" y="394143"/>
                </a:lnTo>
                <a:lnTo>
                  <a:pt x="40451" y="398255"/>
                </a:lnTo>
                <a:lnTo>
                  <a:pt x="50081" y="402178"/>
                </a:lnTo>
                <a:lnTo>
                  <a:pt x="60002" y="405968"/>
                </a:lnTo>
                <a:lnTo>
                  <a:pt x="70122" y="409667"/>
                </a:lnTo>
                <a:lnTo>
                  <a:pt x="80376" y="413304"/>
                </a:lnTo>
                <a:lnTo>
                  <a:pt x="90721" y="416904"/>
                </a:lnTo>
                <a:lnTo>
                  <a:pt x="101126" y="420644"/>
                </a:lnTo>
                <a:lnTo>
                  <a:pt x="111573" y="424840"/>
                </a:lnTo>
                <a:lnTo>
                  <a:pt x="122032" y="429620"/>
                </a:lnTo>
                <a:lnTo>
                  <a:pt x="132042" y="434647"/>
                </a:lnTo>
                <a:lnTo>
                  <a:pt x="141688" y="439712"/>
                </a:lnTo>
                <a:lnTo>
                  <a:pt x="151818" y="445262"/>
                </a:lnTo>
                <a:lnTo>
                  <a:pt x="164050" y="45216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5798635" y="1062325"/>
            <a:ext cx="840182" cy="439568"/>
          </a:xfrm>
          <a:custGeom>
            <a:avLst/>
            <a:gdLst/>
            <a:ahLst/>
            <a:cxnLst/>
            <a:rect l="0" t="0" r="0" b="0"/>
            <a:pathLst>
              <a:path w="840182" h="439568">
                <a:moveTo>
                  <a:pt x="0" y="0"/>
                </a:moveTo>
                <a:lnTo>
                  <a:pt x="7684" y="4749"/>
                </a:lnTo>
                <a:lnTo>
                  <a:pt x="14971" y="8780"/>
                </a:lnTo>
                <a:lnTo>
                  <a:pt x="22565" y="12465"/>
                </a:lnTo>
                <a:lnTo>
                  <a:pt x="30528" y="15921"/>
                </a:lnTo>
                <a:lnTo>
                  <a:pt x="38817" y="19206"/>
                </a:lnTo>
                <a:lnTo>
                  <a:pt x="47362" y="22371"/>
                </a:lnTo>
                <a:lnTo>
                  <a:pt x="55954" y="25585"/>
                </a:lnTo>
                <a:lnTo>
                  <a:pt x="64270" y="29124"/>
                </a:lnTo>
                <a:lnTo>
                  <a:pt x="72160" y="33112"/>
                </a:lnTo>
                <a:lnTo>
                  <a:pt x="79765" y="37400"/>
                </a:lnTo>
                <a:lnTo>
                  <a:pt x="87422" y="41664"/>
                </a:lnTo>
                <a:lnTo>
                  <a:pt x="95323" y="45714"/>
                </a:lnTo>
                <a:lnTo>
                  <a:pt x="103517" y="49500"/>
                </a:lnTo>
                <a:lnTo>
                  <a:pt x="111974" y="53047"/>
                </a:lnTo>
                <a:lnTo>
                  <a:pt x="120641" y="56402"/>
                </a:lnTo>
                <a:lnTo>
                  <a:pt x="129466" y="59612"/>
                </a:lnTo>
                <a:lnTo>
                  <a:pt x="138405" y="62718"/>
                </a:lnTo>
                <a:lnTo>
                  <a:pt x="147424" y="65750"/>
                </a:lnTo>
                <a:lnTo>
                  <a:pt x="156499" y="68730"/>
                </a:lnTo>
                <a:lnTo>
                  <a:pt x="165611" y="71676"/>
                </a:lnTo>
                <a:lnTo>
                  <a:pt x="174750" y="74602"/>
                </a:lnTo>
                <a:lnTo>
                  <a:pt x="183906" y="77649"/>
                </a:lnTo>
                <a:lnTo>
                  <a:pt x="193073" y="81075"/>
                </a:lnTo>
                <a:lnTo>
                  <a:pt x="202249" y="84985"/>
                </a:lnTo>
                <a:lnTo>
                  <a:pt x="211429" y="89221"/>
                </a:lnTo>
                <a:lnTo>
                  <a:pt x="220614" y="93450"/>
                </a:lnTo>
                <a:lnTo>
                  <a:pt x="229801" y="97475"/>
                </a:lnTo>
                <a:lnTo>
                  <a:pt x="238989" y="101246"/>
                </a:lnTo>
                <a:lnTo>
                  <a:pt x="248179" y="104782"/>
                </a:lnTo>
                <a:lnTo>
                  <a:pt x="257368" y="108130"/>
                </a:lnTo>
                <a:lnTo>
                  <a:pt x="266560" y="111335"/>
                </a:lnTo>
                <a:lnTo>
                  <a:pt x="275751" y="114437"/>
                </a:lnTo>
                <a:lnTo>
                  <a:pt x="284942" y="117468"/>
                </a:lnTo>
                <a:lnTo>
                  <a:pt x="294134" y="120447"/>
                </a:lnTo>
                <a:lnTo>
                  <a:pt x="303325" y="123392"/>
                </a:lnTo>
                <a:lnTo>
                  <a:pt x="312521" y="126317"/>
                </a:lnTo>
                <a:lnTo>
                  <a:pt x="321863" y="129364"/>
                </a:lnTo>
                <a:lnTo>
                  <a:pt x="331621" y="132790"/>
                </a:lnTo>
                <a:lnTo>
                  <a:pt x="341906" y="136703"/>
                </a:lnTo>
                <a:lnTo>
                  <a:pt x="352692" y="141080"/>
                </a:lnTo>
                <a:lnTo>
                  <a:pt x="363888" y="145840"/>
                </a:lnTo>
                <a:lnTo>
                  <a:pt x="375398" y="150888"/>
                </a:lnTo>
                <a:lnTo>
                  <a:pt x="387138" y="156011"/>
                </a:lnTo>
                <a:lnTo>
                  <a:pt x="399040" y="160897"/>
                </a:lnTo>
                <a:lnTo>
                  <a:pt x="411051" y="165392"/>
                </a:lnTo>
                <a:lnTo>
                  <a:pt x="422993" y="169493"/>
                </a:lnTo>
                <a:lnTo>
                  <a:pt x="434572" y="173256"/>
                </a:lnTo>
                <a:lnTo>
                  <a:pt x="445664" y="176763"/>
                </a:lnTo>
                <a:lnTo>
                  <a:pt x="456428" y="180216"/>
                </a:lnTo>
                <a:lnTo>
                  <a:pt x="467211" y="183920"/>
                </a:lnTo>
                <a:lnTo>
                  <a:pt x="478216" y="188020"/>
                </a:lnTo>
                <a:lnTo>
                  <a:pt x="489352" y="192385"/>
                </a:lnTo>
                <a:lnTo>
                  <a:pt x="500327" y="196700"/>
                </a:lnTo>
                <a:lnTo>
                  <a:pt x="510976" y="200788"/>
                </a:lnTo>
                <a:lnTo>
                  <a:pt x="521281" y="204740"/>
                </a:lnTo>
                <a:lnTo>
                  <a:pt x="531284" y="208833"/>
                </a:lnTo>
                <a:lnTo>
                  <a:pt x="541056" y="213220"/>
                </a:lnTo>
                <a:lnTo>
                  <a:pt x="550799" y="217790"/>
                </a:lnTo>
                <a:lnTo>
                  <a:pt x="560834" y="222250"/>
                </a:lnTo>
                <a:lnTo>
                  <a:pt x="571307" y="226433"/>
                </a:lnTo>
                <a:lnTo>
                  <a:pt x="582221" y="230311"/>
                </a:lnTo>
                <a:lnTo>
                  <a:pt x="593504" y="233919"/>
                </a:lnTo>
                <a:lnTo>
                  <a:pt x="605068" y="237315"/>
                </a:lnTo>
                <a:lnTo>
                  <a:pt x="616695" y="240554"/>
                </a:lnTo>
                <a:lnTo>
                  <a:pt x="628057" y="243678"/>
                </a:lnTo>
                <a:lnTo>
                  <a:pt x="638996" y="246723"/>
                </a:lnTo>
                <a:lnTo>
                  <a:pt x="649506" y="249712"/>
                </a:lnTo>
                <a:lnTo>
                  <a:pt x="659655" y="252663"/>
                </a:lnTo>
                <a:lnTo>
                  <a:pt x="669524" y="255589"/>
                </a:lnTo>
                <a:lnTo>
                  <a:pt x="679186" y="258498"/>
                </a:lnTo>
                <a:lnTo>
                  <a:pt x="688700" y="261394"/>
                </a:lnTo>
                <a:lnTo>
                  <a:pt x="698112" y="264283"/>
                </a:lnTo>
                <a:lnTo>
                  <a:pt x="707452" y="267166"/>
                </a:lnTo>
                <a:lnTo>
                  <a:pt x="716744" y="270046"/>
                </a:lnTo>
                <a:lnTo>
                  <a:pt x="726003" y="272928"/>
                </a:lnTo>
                <a:lnTo>
                  <a:pt x="735239" y="275945"/>
                </a:lnTo>
                <a:lnTo>
                  <a:pt x="744462" y="279351"/>
                </a:lnTo>
                <a:lnTo>
                  <a:pt x="753674" y="283248"/>
                </a:lnTo>
                <a:lnTo>
                  <a:pt x="762879" y="287475"/>
                </a:lnTo>
                <a:lnTo>
                  <a:pt x="772080" y="291698"/>
                </a:lnTo>
                <a:lnTo>
                  <a:pt x="781278" y="295719"/>
                </a:lnTo>
                <a:lnTo>
                  <a:pt x="790472" y="299487"/>
                </a:lnTo>
                <a:lnTo>
                  <a:pt x="799667" y="303022"/>
                </a:lnTo>
                <a:lnTo>
                  <a:pt x="808853" y="306340"/>
                </a:lnTo>
                <a:lnTo>
                  <a:pt x="817770" y="308462"/>
                </a:lnTo>
                <a:lnTo>
                  <a:pt x="825083" y="307232"/>
                </a:lnTo>
                <a:lnTo>
                  <a:pt x="829432" y="302539"/>
                </a:lnTo>
                <a:lnTo>
                  <a:pt x="831168" y="296284"/>
                </a:lnTo>
                <a:lnTo>
                  <a:pt x="831124" y="289291"/>
                </a:lnTo>
                <a:lnTo>
                  <a:pt x="829958" y="281827"/>
                </a:lnTo>
                <a:lnTo>
                  <a:pt x="828094" y="274020"/>
                </a:lnTo>
                <a:lnTo>
                  <a:pt x="825649" y="265828"/>
                </a:lnTo>
                <a:lnTo>
                  <a:pt x="822516" y="257070"/>
                </a:lnTo>
                <a:lnTo>
                  <a:pt x="818682" y="247697"/>
                </a:lnTo>
                <a:lnTo>
                  <a:pt x="814235" y="237907"/>
                </a:lnTo>
                <a:lnTo>
                  <a:pt x="809305" y="228062"/>
                </a:lnTo>
                <a:lnTo>
                  <a:pt x="804019" y="218377"/>
                </a:lnTo>
                <a:lnTo>
                  <a:pt x="798618" y="208919"/>
                </a:lnTo>
                <a:lnTo>
                  <a:pt x="793450" y="199675"/>
                </a:lnTo>
                <a:lnTo>
                  <a:pt x="788702" y="190668"/>
                </a:lnTo>
                <a:lnTo>
                  <a:pt x="785036" y="183949"/>
                </a:lnTo>
                <a:lnTo>
                  <a:pt x="783310" y="182038"/>
                </a:lnTo>
                <a:lnTo>
                  <a:pt x="783316" y="183982"/>
                </a:lnTo>
                <a:lnTo>
                  <a:pt x="784639" y="188420"/>
                </a:lnTo>
                <a:lnTo>
                  <a:pt x="787100" y="194404"/>
                </a:lnTo>
                <a:lnTo>
                  <a:pt x="790527" y="201347"/>
                </a:lnTo>
                <a:lnTo>
                  <a:pt x="794575" y="208889"/>
                </a:lnTo>
                <a:lnTo>
                  <a:pt x="798785" y="216810"/>
                </a:lnTo>
                <a:lnTo>
                  <a:pt x="802885" y="224974"/>
                </a:lnTo>
                <a:lnTo>
                  <a:pt x="806780" y="233295"/>
                </a:lnTo>
                <a:lnTo>
                  <a:pt x="810469" y="241717"/>
                </a:lnTo>
                <a:lnTo>
                  <a:pt x="813989" y="250206"/>
                </a:lnTo>
                <a:lnTo>
                  <a:pt x="817522" y="258739"/>
                </a:lnTo>
                <a:lnTo>
                  <a:pt x="821373" y="267301"/>
                </a:lnTo>
                <a:lnTo>
                  <a:pt x="825675" y="275886"/>
                </a:lnTo>
                <a:lnTo>
                  <a:pt x="830134" y="284621"/>
                </a:lnTo>
                <a:lnTo>
                  <a:pt x="834140" y="293754"/>
                </a:lnTo>
                <a:lnTo>
                  <a:pt x="837373" y="303380"/>
                </a:lnTo>
                <a:lnTo>
                  <a:pt x="839528" y="313203"/>
                </a:lnTo>
                <a:lnTo>
                  <a:pt x="840181" y="322636"/>
                </a:lnTo>
                <a:lnTo>
                  <a:pt x="839253" y="331374"/>
                </a:lnTo>
                <a:lnTo>
                  <a:pt x="836794" y="339391"/>
                </a:lnTo>
                <a:lnTo>
                  <a:pt x="832823" y="346790"/>
                </a:lnTo>
                <a:lnTo>
                  <a:pt x="827503" y="353703"/>
                </a:lnTo>
                <a:lnTo>
                  <a:pt x="821092" y="360122"/>
                </a:lnTo>
                <a:lnTo>
                  <a:pt x="813854" y="365897"/>
                </a:lnTo>
                <a:lnTo>
                  <a:pt x="806019" y="371003"/>
                </a:lnTo>
                <a:lnTo>
                  <a:pt x="797904" y="375654"/>
                </a:lnTo>
                <a:lnTo>
                  <a:pt x="789908" y="380225"/>
                </a:lnTo>
                <a:lnTo>
                  <a:pt x="782232" y="384936"/>
                </a:lnTo>
                <a:lnTo>
                  <a:pt x="774770" y="389725"/>
                </a:lnTo>
                <a:lnTo>
                  <a:pt x="767209" y="394332"/>
                </a:lnTo>
                <a:lnTo>
                  <a:pt x="759372" y="398617"/>
                </a:lnTo>
                <a:lnTo>
                  <a:pt x="751221" y="402702"/>
                </a:lnTo>
                <a:lnTo>
                  <a:pt x="742792" y="406886"/>
                </a:lnTo>
                <a:lnTo>
                  <a:pt x="734152" y="411334"/>
                </a:lnTo>
                <a:lnTo>
                  <a:pt x="725584" y="415986"/>
                </a:lnTo>
                <a:lnTo>
                  <a:pt x="716654" y="421166"/>
                </a:lnTo>
                <a:lnTo>
                  <a:pt x="705602" y="428247"/>
                </a:lnTo>
                <a:lnTo>
                  <a:pt x="689373" y="439567"/>
                </a:lnTo>
              </a:path>
            </a:pathLst>
          </a:custGeom>
          <a:ln w="31242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1583941" y="1723449"/>
            <a:ext cx="1615012" cy="389555"/>
            <a:chOff x="1583941" y="1723449"/>
            <a:chExt cx="1615012" cy="389555"/>
          </a:xfrm>
        </p:grpSpPr>
        <p:sp>
          <p:nvSpPr>
            <p:cNvPr id="4" name="Freeform 3"/>
            <p:cNvSpPr/>
            <p:nvPr/>
          </p:nvSpPr>
          <p:spPr>
            <a:xfrm>
              <a:off x="1583941" y="1754639"/>
              <a:ext cx="125210" cy="271718"/>
            </a:xfrm>
            <a:custGeom>
              <a:avLst/>
              <a:gdLst/>
              <a:ahLst/>
              <a:cxnLst/>
              <a:rect l="0" t="0" r="0" b="0"/>
              <a:pathLst>
                <a:path w="125210" h="271718">
                  <a:moveTo>
                    <a:pt x="25208" y="95152"/>
                  </a:moveTo>
                  <a:lnTo>
                    <a:pt x="22408" y="104087"/>
                  </a:lnTo>
                  <a:lnTo>
                    <a:pt x="20906" y="113714"/>
                  </a:lnTo>
                  <a:lnTo>
                    <a:pt x="20595" y="125001"/>
                  </a:lnTo>
                  <a:lnTo>
                    <a:pt x="21101" y="137669"/>
                  </a:lnTo>
                  <a:lnTo>
                    <a:pt x="21921" y="151148"/>
                  </a:lnTo>
                  <a:lnTo>
                    <a:pt x="22741" y="165020"/>
                  </a:lnTo>
                  <a:lnTo>
                    <a:pt x="23598" y="179056"/>
                  </a:lnTo>
                  <a:lnTo>
                    <a:pt x="24773" y="193148"/>
                  </a:lnTo>
                  <a:lnTo>
                    <a:pt x="26407" y="207249"/>
                  </a:lnTo>
                  <a:lnTo>
                    <a:pt x="28335" y="221343"/>
                  </a:lnTo>
                  <a:lnTo>
                    <a:pt x="30175" y="235425"/>
                  </a:lnTo>
                  <a:lnTo>
                    <a:pt x="31699" y="249465"/>
                  </a:lnTo>
                  <a:lnTo>
                    <a:pt x="32469" y="262331"/>
                  </a:lnTo>
                  <a:lnTo>
                    <a:pt x="31723" y="270466"/>
                  </a:lnTo>
                  <a:lnTo>
                    <a:pt x="29569" y="271717"/>
                  </a:lnTo>
                  <a:lnTo>
                    <a:pt x="26845" y="267851"/>
                  </a:lnTo>
                  <a:lnTo>
                    <a:pt x="23883" y="260585"/>
                  </a:lnTo>
                  <a:lnTo>
                    <a:pt x="20771" y="251062"/>
                  </a:lnTo>
                  <a:lnTo>
                    <a:pt x="17552" y="240030"/>
                  </a:lnTo>
                  <a:lnTo>
                    <a:pt x="14417" y="227827"/>
                  </a:lnTo>
                  <a:lnTo>
                    <a:pt x="11697" y="214479"/>
                  </a:lnTo>
                  <a:lnTo>
                    <a:pt x="9533" y="200085"/>
                  </a:lnTo>
                  <a:lnTo>
                    <a:pt x="7742" y="184991"/>
                  </a:lnTo>
                  <a:lnTo>
                    <a:pt x="5925" y="169701"/>
                  </a:lnTo>
                  <a:lnTo>
                    <a:pt x="3858" y="154530"/>
                  </a:lnTo>
                  <a:lnTo>
                    <a:pt x="1807" y="139748"/>
                  </a:lnTo>
                  <a:lnTo>
                    <a:pt x="416" y="125668"/>
                  </a:lnTo>
                  <a:lnTo>
                    <a:pt x="0" y="112379"/>
                  </a:lnTo>
                  <a:lnTo>
                    <a:pt x="552" y="99641"/>
                  </a:lnTo>
                  <a:lnTo>
                    <a:pt x="1919" y="87006"/>
                  </a:lnTo>
                  <a:lnTo>
                    <a:pt x="3920" y="74208"/>
                  </a:lnTo>
                  <a:lnTo>
                    <a:pt x="6552" y="61321"/>
                  </a:lnTo>
                  <a:lnTo>
                    <a:pt x="9988" y="48662"/>
                  </a:lnTo>
                  <a:lnTo>
                    <a:pt x="14269" y="36417"/>
                  </a:lnTo>
                  <a:lnTo>
                    <a:pt x="19618" y="25093"/>
                  </a:lnTo>
                  <a:lnTo>
                    <a:pt x="26496" y="15553"/>
                  </a:lnTo>
                  <a:lnTo>
                    <a:pt x="35009" y="8115"/>
                  </a:lnTo>
                  <a:lnTo>
                    <a:pt x="44641" y="2937"/>
                  </a:lnTo>
                  <a:lnTo>
                    <a:pt x="54484" y="270"/>
                  </a:lnTo>
                  <a:lnTo>
                    <a:pt x="63988" y="0"/>
                  </a:lnTo>
                  <a:lnTo>
                    <a:pt x="72976" y="1900"/>
                  </a:lnTo>
                  <a:lnTo>
                    <a:pt x="81465" y="5825"/>
                  </a:lnTo>
                  <a:lnTo>
                    <a:pt x="89538" y="11496"/>
                  </a:lnTo>
                  <a:lnTo>
                    <a:pt x="97128" y="18554"/>
                  </a:lnTo>
                  <a:lnTo>
                    <a:pt x="104014" y="26653"/>
                  </a:lnTo>
                  <a:lnTo>
                    <a:pt x="110128" y="35509"/>
                  </a:lnTo>
                  <a:lnTo>
                    <a:pt x="115389" y="45063"/>
                  </a:lnTo>
                  <a:lnTo>
                    <a:pt x="119625" y="55461"/>
                  </a:lnTo>
                  <a:lnTo>
                    <a:pt x="122835" y="66708"/>
                  </a:lnTo>
                  <a:lnTo>
                    <a:pt x="124838" y="78363"/>
                  </a:lnTo>
                  <a:lnTo>
                    <a:pt x="125209" y="89653"/>
                  </a:lnTo>
                  <a:lnTo>
                    <a:pt x="123864" y="100172"/>
                  </a:lnTo>
                  <a:lnTo>
                    <a:pt x="121012" y="109861"/>
                  </a:lnTo>
                  <a:lnTo>
                    <a:pt x="116965" y="118830"/>
                  </a:lnTo>
                  <a:lnTo>
                    <a:pt x="112022" y="127233"/>
                  </a:lnTo>
                  <a:lnTo>
                    <a:pt x="106435" y="135216"/>
                  </a:lnTo>
                  <a:lnTo>
                    <a:pt x="100393" y="142899"/>
                  </a:lnTo>
                  <a:lnTo>
                    <a:pt x="94047" y="150361"/>
                  </a:lnTo>
                  <a:lnTo>
                    <a:pt x="87798" y="157365"/>
                  </a:lnTo>
                  <a:lnTo>
                    <a:pt x="81699" y="164056"/>
                  </a:lnTo>
                  <a:lnTo>
                    <a:pt x="75216" y="171021"/>
                  </a:lnTo>
                  <a:lnTo>
                    <a:pt x="67322" y="1793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91505" y="1923387"/>
              <a:ext cx="149272" cy="98969"/>
            </a:xfrm>
            <a:custGeom>
              <a:avLst/>
              <a:gdLst/>
              <a:ahLst/>
              <a:cxnLst/>
              <a:rect l="0" t="0" r="0" b="0"/>
              <a:pathLst>
                <a:path w="149272" h="98969">
                  <a:moveTo>
                    <a:pt x="75571" y="42217"/>
                  </a:moveTo>
                  <a:lnTo>
                    <a:pt x="75370" y="30683"/>
                  </a:lnTo>
                  <a:lnTo>
                    <a:pt x="73450" y="21475"/>
                  </a:lnTo>
                  <a:lnTo>
                    <a:pt x="69560" y="13776"/>
                  </a:lnTo>
                  <a:lnTo>
                    <a:pt x="63980" y="7539"/>
                  </a:lnTo>
                  <a:lnTo>
                    <a:pt x="57031" y="3125"/>
                  </a:lnTo>
                  <a:lnTo>
                    <a:pt x="49041" y="584"/>
                  </a:lnTo>
                  <a:lnTo>
                    <a:pt x="40616" y="0"/>
                  </a:lnTo>
                  <a:lnTo>
                    <a:pt x="32591" y="1646"/>
                  </a:lnTo>
                  <a:lnTo>
                    <a:pt x="25391" y="5455"/>
                  </a:lnTo>
                  <a:lnTo>
                    <a:pt x="19070" y="11096"/>
                  </a:lnTo>
                  <a:lnTo>
                    <a:pt x="13510" y="18161"/>
                  </a:lnTo>
                  <a:lnTo>
                    <a:pt x="8555" y="26278"/>
                  </a:lnTo>
                  <a:lnTo>
                    <a:pt x="4379" y="35150"/>
                  </a:lnTo>
                  <a:lnTo>
                    <a:pt x="1469" y="44548"/>
                  </a:lnTo>
                  <a:lnTo>
                    <a:pt x="0" y="54307"/>
                  </a:lnTo>
                  <a:lnTo>
                    <a:pt x="166" y="64147"/>
                  </a:lnTo>
                  <a:lnTo>
                    <a:pt x="2329" y="73680"/>
                  </a:lnTo>
                  <a:lnTo>
                    <a:pt x="6492" y="82704"/>
                  </a:lnTo>
                  <a:lnTo>
                    <a:pt x="12372" y="90560"/>
                  </a:lnTo>
                  <a:lnTo>
                    <a:pt x="19599" y="96093"/>
                  </a:lnTo>
                  <a:lnTo>
                    <a:pt x="27816" y="98879"/>
                  </a:lnTo>
                  <a:lnTo>
                    <a:pt x="36415" y="98968"/>
                  </a:lnTo>
                  <a:lnTo>
                    <a:pt x="44566" y="96526"/>
                  </a:lnTo>
                  <a:lnTo>
                    <a:pt x="51856" y="91922"/>
                  </a:lnTo>
                  <a:lnTo>
                    <a:pt x="58239" y="85615"/>
                  </a:lnTo>
                  <a:lnTo>
                    <a:pt x="63842" y="78036"/>
                  </a:lnTo>
                  <a:lnTo>
                    <a:pt x="68851" y="69574"/>
                  </a:lnTo>
                  <a:lnTo>
                    <a:pt x="73946" y="61708"/>
                  </a:lnTo>
                  <a:lnTo>
                    <a:pt x="80175" y="57484"/>
                  </a:lnTo>
                  <a:lnTo>
                    <a:pt x="87474" y="57618"/>
                  </a:lnTo>
                  <a:lnTo>
                    <a:pt x="95189" y="59874"/>
                  </a:lnTo>
                  <a:lnTo>
                    <a:pt x="103237" y="62622"/>
                  </a:lnTo>
                  <a:lnTo>
                    <a:pt x="112548" y="64824"/>
                  </a:lnTo>
                  <a:lnTo>
                    <a:pt x="126181" y="65514"/>
                  </a:lnTo>
                  <a:lnTo>
                    <a:pt x="149271" y="632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61833" y="1891905"/>
              <a:ext cx="63172" cy="83982"/>
            </a:xfrm>
            <a:custGeom>
              <a:avLst/>
              <a:gdLst/>
              <a:ahLst/>
              <a:cxnLst/>
              <a:rect l="0" t="0" r="0" b="0"/>
              <a:pathLst>
                <a:path w="63172" h="83982">
                  <a:moveTo>
                    <a:pt x="0" y="42114"/>
                  </a:moveTo>
                  <a:lnTo>
                    <a:pt x="67" y="53782"/>
                  </a:lnTo>
                  <a:lnTo>
                    <a:pt x="707" y="64270"/>
                  </a:lnTo>
                  <a:lnTo>
                    <a:pt x="1984" y="74501"/>
                  </a:lnTo>
                  <a:lnTo>
                    <a:pt x="3131" y="82154"/>
                  </a:lnTo>
                  <a:lnTo>
                    <a:pt x="3307" y="83981"/>
                  </a:lnTo>
                  <a:lnTo>
                    <a:pt x="2878" y="80686"/>
                  </a:lnTo>
                  <a:lnTo>
                    <a:pt x="2275" y="73780"/>
                  </a:lnTo>
                  <a:lnTo>
                    <a:pt x="2040" y="64625"/>
                  </a:lnTo>
                  <a:lnTo>
                    <a:pt x="2862" y="54348"/>
                  </a:lnTo>
                  <a:lnTo>
                    <a:pt x="5017" y="43638"/>
                  </a:lnTo>
                  <a:lnTo>
                    <a:pt x="8751" y="33311"/>
                  </a:lnTo>
                  <a:lnTo>
                    <a:pt x="14455" y="24422"/>
                  </a:lnTo>
                  <a:lnTo>
                    <a:pt x="22127" y="17403"/>
                  </a:lnTo>
                  <a:lnTo>
                    <a:pt x="30873" y="12150"/>
                  </a:lnTo>
                  <a:lnTo>
                    <a:pt x="39967" y="7796"/>
                  </a:lnTo>
                  <a:lnTo>
                    <a:pt x="50202" y="3965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73973" y="1914860"/>
              <a:ext cx="130016" cy="68131"/>
            </a:xfrm>
            <a:custGeom>
              <a:avLst/>
              <a:gdLst/>
              <a:ahLst/>
              <a:cxnLst/>
              <a:rect l="0" t="0" r="0" b="0"/>
              <a:pathLst>
                <a:path w="130016" h="68131">
                  <a:moveTo>
                    <a:pt x="56315" y="19159"/>
                  </a:moveTo>
                  <a:lnTo>
                    <a:pt x="53181" y="10625"/>
                  </a:lnTo>
                  <a:lnTo>
                    <a:pt x="48478" y="4839"/>
                  </a:lnTo>
                  <a:lnTo>
                    <a:pt x="41702" y="1336"/>
                  </a:lnTo>
                  <a:lnTo>
                    <a:pt x="33601" y="0"/>
                  </a:lnTo>
                  <a:lnTo>
                    <a:pt x="25432" y="1068"/>
                  </a:lnTo>
                  <a:lnTo>
                    <a:pt x="17932" y="4453"/>
                  </a:lnTo>
                  <a:lnTo>
                    <a:pt x="11473" y="9957"/>
                  </a:lnTo>
                  <a:lnTo>
                    <a:pt x="6298" y="17453"/>
                  </a:lnTo>
                  <a:lnTo>
                    <a:pt x="2398" y="26660"/>
                  </a:lnTo>
                  <a:lnTo>
                    <a:pt x="71" y="36735"/>
                  </a:lnTo>
                  <a:lnTo>
                    <a:pt x="0" y="46415"/>
                  </a:lnTo>
                  <a:lnTo>
                    <a:pt x="2353" y="55013"/>
                  </a:lnTo>
                  <a:lnTo>
                    <a:pt x="6693" y="61917"/>
                  </a:lnTo>
                  <a:lnTo>
                    <a:pt x="12277" y="66347"/>
                  </a:lnTo>
                  <a:lnTo>
                    <a:pt x="18542" y="68130"/>
                  </a:lnTo>
                  <a:lnTo>
                    <a:pt x="24999" y="67412"/>
                  </a:lnTo>
                  <a:lnTo>
                    <a:pt x="31166" y="64362"/>
                  </a:lnTo>
                  <a:lnTo>
                    <a:pt x="36819" y="59314"/>
                  </a:lnTo>
                  <a:lnTo>
                    <a:pt x="41781" y="52523"/>
                  </a:lnTo>
                  <a:lnTo>
                    <a:pt x="45824" y="44080"/>
                  </a:lnTo>
                  <a:lnTo>
                    <a:pt x="48930" y="34216"/>
                  </a:lnTo>
                  <a:lnTo>
                    <a:pt x="51745" y="24443"/>
                  </a:lnTo>
                  <a:lnTo>
                    <a:pt x="55451" y="18311"/>
                  </a:lnTo>
                  <a:lnTo>
                    <a:pt x="60213" y="17391"/>
                  </a:lnTo>
                  <a:lnTo>
                    <a:pt x="65426" y="19749"/>
                  </a:lnTo>
                  <a:lnTo>
                    <a:pt x="71294" y="23446"/>
                  </a:lnTo>
                  <a:lnTo>
                    <a:pt x="78436" y="26788"/>
                  </a:lnTo>
                  <a:lnTo>
                    <a:pt x="87065" y="28957"/>
                  </a:lnTo>
                  <a:lnTo>
                    <a:pt x="96451" y="29772"/>
                  </a:lnTo>
                  <a:lnTo>
                    <a:pt x="106038" y="29315"/>
                  </a:lnTo>
                  <a:lnTo>
                    <a:pt x="116671" y="26416"/>
                  </a:lnTo>
                  <a:lnTo>
                    <a:pt x="130015" y="19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35573" y="1755034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0" y="0"/>
                  </a:moveTo>
                  <a:lnTo>
                    <a:pt x="1" y="11736"/>
                  </a:lnTo>
                  <a:lnTo>
                    <a:pt x="1" y="22865"/>
                  </a:lnTo>
                  <a:lnTo>
                    <a:pt x="5" y="34458"/>
                  </a:lnTo>
                  <a:lnTo>
                    <a:pt x="178" y="46447"/>
                  </a:lnTo>
                  <a:lnTo>
                    <a:pt x="826" y="58458"/>
                  </a:lnTo>
                  <a:lnTo>
                    <a:pt x="2075" y="70265"/>
                  </a:lnTo>
                  <a:lnTo>
                    <a:pt x="3728" y="81965"/>
                  </a:lnTo>
                  <a:lnTo>
                    <a:pt x="5376" y="93881"/>
                  </a:lnTo>
                  <a:lnTo>
                    <a:pt x="6783" y="106189"/>
                  </a:lnTo>
                  <a:lnTo>
                    <a:pt x="8049" y="118743"/>
                  </a:lnTo>
                  <a:lnTo>
                    <a:pt x="9505" y="131177"/>
                  </a:lnTo>
                  <a:lnTo>
                    <a:pt x="11337" y="143279"/>
                  </a:lnTo>
                  <a:lnTo>
                    <a:pt x="13605" y="154945"/>
                  </a:lnTo>
                  <a:lnTo>
                    <a:pt x="16658" y="167444"/>
                  </a:lnTo>
                  <a:lnTo>
                    <a:pt x="21882" y="184110"/>
                  </a:lnTo>
                  <a:lnTo>
                    <a:pt x="31586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25717" y="1744506"/>
              <a:ext cx="25671" cy="221099"/>
            </a:xfrm>
            <a:custGeom>
              <a:avLst/>
              <a:gdLst/>
              <a:ahLst/>
              <a:cxnLst/>
              <a:rect l="0" t="0" r="0" b="0"/>
              <a:pathLst>
                <a:path w="25671" h="221099">
                  <a:moveTo>
                    <a:pt x="4613" y="0"/>
                  </a:moveTo>
                  <a:lnTo>
                    <a:pt x="1813" y="11735"/>
                  </a:lnTo>
                  <a:lnTo>
                    <a:pt x="312" y="22864"/>
                  </a:lnTo>
                  <a:lnTo>
                    <a:pt x="0" y="34462"/>
                  </a:lnTo>
                  <a:lnTo>
                    <a:pt x="507" y="46624"/>
                  </a:lnTo>
                  <a:lnTo>
                    <a:pt x="1326" y="59283"/>
                  </a:lnTo>
                  <a:lnTo>
                    <a:pt x="2147" y="72335"/>
                  </a:lnTo>
                  <a:lnTo>
                    <a:pt x="3003" y="85514"/>
                  </a:lnTo>
                  <a:lnTo>
                    <a:pt x="4178" y="98431"/>
                  </a:lnTo>
                  <a:lnTo>
                    <a:pt x="5817" y="110893"/>
                  </a:lnTo>
                  <a:lnTo>
                    <a:pt x="7917" y="122886"/>
                  </a:lnTo>
                  <a:lnTo>
                    <a:pt x="10406" y="134480"/>
                  </a:lnTo>
                  <a:lnTo>
                    <a:pt x="13189" y="145763"/>
                  </a:lnTo>
                  <a:lnTo>
                    <a:pt x="16036" y="156939"/>
                  </a:lnTo>
                  <a:lnTo>
                    <a:pt x="18862" y="169737"/>
                  </a:lnTo>
                  <a:lnTo>
                    <a:pt x="21913" y="188634"/>
                  </a:lnTo>
                  <a:lnTo>
                    <a:pt x="2567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92579" y="1851006"/>
              <a:ext cx="95680" cy="105184"/>
            </a:xfrm>
            <a:custGeom>
              <a:avLst/>
              <a:gdLst/>
              <a:ahLst/>
              <a:cxnLst/>
              <a:rect l="0" t="0" r="0" b="0"/>
              <a:pathLst>
                <a:path w="95680" h="105184">
                  <a:moveTo>
                    <a:pt x="922" y="61956"/>
                  </a:moveTo>
                  <a:lnTo>
                    <a:pt x="9657" y="58955"/>
                  </a:lnTo>
                  <a:lnTo>
                    <a:pt x="17363" y="55533"/>
                  </a:lnTo>
                  <a:lnTo>
                    <a:pt x="24770" y="51337"/>
                  </a:lnTo>
                  <a:lnTo>
                    <a:pt x="32204" y="46437"/>
                  </a:lnTo>
                  <a:lnTo>
                    <a:pt x="40031" y="40955"/>
                  </a:lnTo>
                  <a:lnTo>
                    <a:pt x="48387" y="35024"/>
                  </a:lnTo>
                  <a:lnTo>
                    <a:pt x="56438" y="28762"/>
                  </a:lnTo>
                  <a:lnTo>
                    <a:pt x="62560" y="22264"/>
                  </a:lnTo>
                  <a:lnTo>
                    <a:pt x="65991" y="15614"/>
                  </a:lnTo>
                  <a:lnTo>
                    <a:pt x="66477" y="9354"/>
                  </a:lnTo>
                  <a:lnTo>
                    <a:pt x="63835" y="4442"/>
                  </a:lnTo>
                  <a:lnTo>
                    <a:pt x="58321" y="1296"/>
                  </a:lnTo>
                  <a:lnTo>
                    <a:pt x="50772" y="0"/>
                  </a:lnTo>
                  <a:lnTo>
                    <a:pt x="42361" y="568"/>
                  </a:lnTo>
                  <a:lnTo>
                    <a:pt x="33836" y="2807"/>
                  </a:lnTo>
                  <a:lnTo>
                    <a:pt x="25681" y="6563"/>
                  </a:lnTo>
                  <a:lnTo>
                    <a:pt x="18285" y="11817"/>
                  </a:lnTo>
                  <a:lnTo>
                    <a:pt x="11769" y="18419"/>
                  </a:lnTo>
                  <a:lnTo>
                    <a:pt x="6378" y="26120"/>
                  </a:lnTo>
                  <a:lnTo>
                    <a:pt x="2571" y="34659"/>
                  </a:lnTo>
                  <a:lnTo>
                    <a:pt x="456" y="43804"/>
                  </a:lnTo>
                  <a:lnTo>
                    <a:pt x="0" y="53214"/>
                  </a:lnTo>
                  <a:lnTo>
                    <a:pt x="1204" y="62452"/>
                  </a:lnTo>
                  <a:lnTo>
                    <a:pt x="3907" y="71288"/>
                  </a:lnTo>
                  <a:lnTo>
                    <a:pt x="7990" y="79525"/>
                  </a:lnTo>
                  <a:lnTo>
                    <a:pt x="13472" y="86912"/>
                  </a:lnTo>
                  <a:lnTo>
                    <a:pt x="20230" y="93391"/>
                  </a:lnTo>
                  <a:lnTo>
                    <a:pt x="28038" y="98741"/>
                  </a:lnTo>
                  <a:lnTo>
                    <a:pt x="36649" y="102513"/>
                  </a:lnTo>
                  <a:lnTo>
                    <a:pt x="45838" y="104606"/>
                  </a:lnTo>
                  <a:lnTo>
                    <a:pt x="55172" y="105183"/>
                  </a:lnTo>
                  <a:lnTo>
                    <a:pt x="65027" y="104449"/>
                  </a:lnTo>
                  <a:lnTo>
                    <a:pt x="77383" y="101220"/>
                  </a:lnTo>
                  <a:lnTo>
                    <a:pt x="95679" y="935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98786" y="1723449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7" y="46446"/>
                  </a:lnTo>
                  <a:lnTo>
                    <a:pt x="826" y="58458"/>
                  </a:lnTo>
                  <a:lnTo>
                    <a:pt x="2079" y="70270"/>
                  </a:lnTo>
                  <a:lnTo>
                    <a:pt x="3904" y="82142"/>
                  </a:lnTo>
                  <a:lnTo>
                    <a:pt x="6201" y="94707"/>
                  </a:lnTo>
                  <a:lnTo>
                    <a:pt x="8853" y="108268"/>
                  </a:lnTo>
                  <a:lnTo>
                    <a:pt x="11598" y="122647"/>
                  </a:lnTo>
                  <a:lnTo>
                    <a:pt x="14054" y="137377"/>
                  </a:lnTo>
                  <a:lnTo>
                    <a:pt x="16040" y="152131"/>
                  </a:lnTo>
                  <a:lnTo>
                    <a:pt x="17742" y="166553"/>
                  </a:lnTo>
                  <a:lnTo>
                    <a:pt x="19896" y="181807"/>
                  </a:lnTo>
                  <a:lnTo>
                    <a:pt x="23805" y="201466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73610" y="1828734"/>
              <a:ext cx="112749" cy="94963"/>
            </a:xfrm>
            <a:custGeom>
              <a:avLst/>
              <a:gdLst/>
              <a:ahLst/>
              <a:cxnLst/>
              <a:rect l="0" t="0" r="0" b="0"/>
              <a:pathLst>
                <a:path w="112749" h="94963">
                  <a:moveTo>
                    <a:pt x="51518" y="0"/>
                  </a:moveTo>
                  <a:lnTo>
                    <a:pt x="42784" y="3001"/>
                  </a:lnTo>
                  <a:lnTo>
                    <a:pt x="35077" y="6423"/>
                  </a:lnTo>
                  <a:lnTo>
                    <a:pt x="27680" y="10624"/>
                  </a:lnTo>
                  <a:lnTo>
                    <a:pt x="20591" y="15697"/>
                  </a:lnTo>
                  <a:lnTo>
                    <a:pt x="14061" y="21827"/>
                  </a:lnTo>
                  <a:lnTo>
                    <a:pt x="8203" y="29010"/>
                  </a:lnTo>
                  <a:lnTo>
                    <a:pt x="3456" y="37098"/>
                  </a:lnTo>
                  <a:lnTo>
                    <a:pt x="631" y="45893"/>
                  </a:lnTo>
                  <a:lnTo>
                    <a:pt x="0" y="55203"/>
                  </a:lnTo>
                  <a:lnTo>
                    <a:pt x="1528" y="64555"/>
                  </a:lnTo>
                  <a:lnTo>
                    <a:pt x="5137" y="73219"/>
                  </a:lnTo>
                  <a:lnTo>
                    <a:pt x="10568" y="80848"/>
                  </a:lnTo>
                  <a:lnTo>
                    <a:pt x="17620" y="87120"/>
                  </a:lnTo>
                  <a:lnTo>
                    <a:pt x="26238" y="91585"/>
                  </a:lnTo>
                  <a:lnTo>
                    <a:pt x="36244" y="94173"/>
                  </a:lnTo>
                  <a:lnTo>
                    <a:pt x="47044" y="94962"/>
                  </a:lnTo>
                  <a:lnTo>
                    <a:pt x="57752" y="93988"/>
                  </a:lnTo>
                  <a:lnTo>
                    <a:pt x="67876" y="91448"/>
                  </a:lnTo>
                  <a:lnTo>
                    <a:pt x="77298" y="87645"/>
                  </a:lnTo>
                  <a:lnTo>
                    <a:pt x="86088" y="82884"/>
                  </a:lnTo>
                  <a:lnTo>
                    <a:pt x="94357" y="77423"/>
                  </a:lnTo>
                  <a:lnTo>
                    <a:pt x="101741" y="71301"/>
                  </a:lnTo>
                  <a:lnTo>
                    <a:pt x="107424" y="64360"/>
                  </a:lnTo>
                  <a:lnTo>
                    <a:pt x="111095" y="56584"/>
                  </a:lnTo>
                  <a:lnTo>
                    <a:pt x="112748" y="48243"/>
                  </a:lnTo>
                  <a:lnTo>
                    <a:pt x="112419" y="39799"/>
                  </a:lnTo>
                  <a:lnTo>
                    <a:pt x="110345" y="31540"/>
                  </a:lnTo>
                  <a:lnTo>
                    <a:pt x="106795" y="24048"/>
                  </a:lnTo>
                  <a:lnTo>
                    <a:pt x="101418" y="17650"/>
                  </a:lnTo>
                  <a:lnTo>
                    <a:pt x="91512" y="12904"/>
                  </a:lnTo>
                  <a:lnTo>
                    <a:pt x="72575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27408" y="1819335"/>
              <a:ext cx="119821" cy="293669"/>
            </a:xfrm>
            <a:custGeom>
              <a:avLst/>
              <a:gdLst/>
              <a:ahLst/>
              <a:cxnLst/>
              <a:rect l="0" t="0" r="0" b="0"/>
              <a:pathLst>
                <a:path w="119821" h="293669">
                  <a:moveTo>
                    <a:pt x="76705" y="51513"/>
                  </a:moveTo>
                  <a:lnTo>
                    <a:pt x="73704" y="42778"/>
                  </a:lnTo>
                  <a:lnTo>
                    <a:pt x="70281" y="35072"/>
                  </a:lnTo>
                  <a:lnTo>
                    <a:pt x="66081" y="27674"/>
                  </a:lnTo>
                  <a:lnTo>
                    <a:pt x="61008" y="20586"/>
                  </a:lnTo>
                  <a:lnTo>
                    <a:pt x="54878" y="14056"/>
                  </a:lnTo>
                  <a:lnTo>
                    <a:pt x="47699" y="8197"/>
                  </a:lnTo>
                  <a:lnTo>
                    <a:pt x="39785" y="3451"/>
                  </a:lnTo>
                  <a:lnTo>
                    <a:pt x="31638" y="626"/>
                  </a:lnTo>
                  <a:lnTo>
                    <a:pt x="23580" y="0"/>
                  </a:lnTo>
                  <a:lnTo>
                    <a:pt x="16054" y="1700"/>
                  </a:lnTo>
                  <a:lnTo>
                    <a:pt x="9686" y="5957"/>
                  </a:lnTo>
                  <a:lnTo>
                    <a:pt x="4713" y="12628"/>
                  </a:lnTo>
                  <a:lnTo>
                    <a:pt x="1360" y="20986"/>
                  </a:lnTo>
                  <a:lnTo>
                    <a:pt x="0" y="29957"/>
                  </a:lnTo>
                  <a:lnTo>
                    <a:pt x="650" y="38855"/>
                  </a:lnTo>
                  <a:lnTo>
                    <a:pt x="3356" y="46923"/>
                  </a:lnTo>
                  <a:lnTo>
                    <a:pt x="8363" y="53198"/>
                  </a:lnTo>
                  <a:lnTo>
                    <a:pt x="15572" y="57330"/>
                  </a:lnTo>
                  <a:lnTo>
                    <a:pt x="24309" y="59322"/>
                  </a:lnTo>
                  <a:lnTo>
                    <a:pt x="33541" y="59237"/>
                  </a:lnTo>
                  <a:lnTo>
                    <a:pt x="42627" y="57357"/>
                  </a:lnTo>
                  <a:lnTo>
                    <a:pt x="51163" y="54863"/>
                  </a:lnTo>
                  <a:lnTo>
                    <a:pt x="58816" y="53651"/>
                  </a:lnTo>
                  <a:lnTo>
                    <a:pt x="65515" y="54671"/>
                  </a:lnTo>
                  <a:lnTo>
                    <a:pt x="71368" y="57993"/>
                  </a:lnTo>
                  <a:lnTo>
                    <a:pt x="76550" y="63280"/>
                  </a:lnTo>
                  <a:lnTo>
                    <a:pt x="81228" y="70101"/>
                  </a:lnTo>
                  <a:lnTo>
                    <a:pt x="85543" y="78222"/>
                  </a:lnTo>
                  <a:lnTo>
                    <a:pt x="89603" y="87625"/>
                  </a:lnTo>
                  <a:lnTo>
                    <a:pt x="93486" y="98194"/>
                  </a:lnTo>
                  <a:lnTo>
                    <a:pt x="97248" y="109556"/>
                  </a:lnTo>
                  <a:lnTo>
                    <a:pt x="100927" y="121181"/>
                  </a:lnTo>
                  <a:lnTo>
                    <a:pt x="104550" y="132741"/>
                  </a:lnTo>
                  <a:lnTo>
                    <a:pt x="108136" y="144114"/>
                  </a:lnTo>
                  <a:lnTo>
                    <a:pt x="111697" y="155284"/>
                  </a:lnTo>
                  <a:lnTo>
                    <a:pt x="115227" y="166279"/>
                  </a:lnTo>
                  <a:lnTo>
                    <a:pt x="118241" y="177138"/>
                  </a:lnTo>
                  <a:lnTo>
                    <a:pt x="119820" y="187896"/>
                  </a:lnTo>
                  <a:lnTo>
                    <a:pt x="119576" y="198573"/>
                  </a:lnTo>
                  <a:lnTo>
                    <a:pt x="117442" y="208864"/>
                  </a:lnTo>
                  <a:lnTo>
                    <a:pt x="113418" y="218168"/>
                  </a:lnTo>
                  <a:lnTo>
                    <a:pt x="107710" y="226244"/>
                  </a:lnTo>
                  <a:lnTo>
                    <a:pt x="100641" y="233328"/>
                  </a:lnTo>
                  <a:lnTo>
                    <a:pt x="92542" y="239934"/>
                  </a:lnTo>
                  <a:lnTo>
                    <a:pt x="83694" y="246414"/>
                  </a:lnTo>
                  <a:lnTo>
                    <a:pt x="74316" y="252767"/>
                  </a:lnTo>
                  <a:lnTo>
                    <a:pt x="64569" y="258742"/>
                  </a:lnTo>
                  <a:lnTo>
                    <a:pt x="54578" y="264210"/>
                  </a:lnTo>
                  <a:lnTo>
                    <a:pt x="44687" y="269232"/>
                  </a:lnTo>
                  <a:lnTo>
                    <a:pt x="34389" y="274580"/>
                  </a:lnTo>
                  <a:lnTo>
                    <a:pt x="21664" y="281842"/>
                  </a:lnTo>
                  <a:lnTo>
                    <a:pt x="3005" y="293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46226" y="1776091"/>
              <a:ext cx="94758" cy="141594"/>
            </a:xfrm>
            <a:custGeom>
              <a:avLst/>
              <a:gdLst/>
              <a:ahLst/>
              <a:cxnLst/>
              <a:rect l="0" t="0" r="0" b="0"/>
              <a:pathLst>
                <a:path w="94758" h="141594">
                  <a:moveTo>
                    <a:pt x="0" y="84228"/>
                  </a:moveTo>
                  <a:lnTo>
                    <a:pt x="3001" y="93029"/>
                  </a:lnTo>
                  <a:lnTo>
                    <a:pt x="6424" y="101376"/>
                  </a:lnTo>
                  <a:lnTo>
                    <a:pt x="10620" y="110070"/>
                  </a:lnTo>
                  <a:lnTo>
                    <a:pt x="15520" y="119019"/>
                  </a:lnTo>
                  <a:lnTo>
                    <a:pt x="21001" y="127865"/>
                  </a:lnTo>
                  <a:lnTo>
                    <a:pt x="26886" y="136325"/>
                  </a:lnTo>
                  <a:lnTo>
                    <a:pt x="31446" y="141593"/>
                  </a:lnTo>
                  <a:lnTo>
                    <a:pt x="32820" y="140932"/>
                  </a:lnTo>
                  <a:lnTo>
                    <a:pt x="31963" y="136419"/>
                  </a:lnTo>
                  <a:lnTo>
                    <a:pt x="30039" y="129521"/>
                  </a:lnTo>
                  <a:lnTo>
                    <a:pt x="27936" y="120800"/>
                  </a:lnTo>
                  <a:lnTo>
                    <a:pt x="26097" y="110625"/>
                  </a:lnTo>
                  <a:lnTo>
                    <a:pt x="24815" y="99496"/>
                  </a:lnTo>
                  <a:lnTo>
                    <a:pt x="24381" y="88014"/>
                  </a:lnTo>
                  <a:lnTo>
                    <a:pt x="24865" y="76551"/>
                  </a:lnTo>
                  <a:lnTo>
                    <a:pt x="26490" y="65579"/>
                  </a:lnTo>
                  <a:lnTo>
                    <a:pt x="29705" y="55742"/>
                  </a:lnTo>
                  <a:lnTo>
                    <a:pt x="34609" y="47271"/>
                  </a:lnTo>
                  <a:lnTo>
                    <a:pt x="41003" y="39906"/>
                  </a:lnTo>
                  <a:lnTo>
                    <a:pt x="48582" y="33102"/>
                  </a:lnTo>
                  <a:lnTo>
                    <a:pt x="57034" y="26490"/>
                  </a:lnTo>
                  <a:lnTo>
                    <a:pt x="65656" y="20192"/>
                  </a:lnTo>
                  <a:lnTo>
                    <a:pt x="74202" y="14118"/>
                  </a:lnTo>
                  <a:lnTo>
                    <a:pt x="83419" y="772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57009" y="1813104"/>
              <a:ext cx="152431" cy="90884"/>
            </a:xfrm>
            <a:custGeom>
              <a:avLst/>
              <a:gdLst/>
              <a:ahLst/>
              <a:cxnLst/>
              <a:rect l="0" t="0" r="0" b="0"/>
              <a:pathLst>
                <a:path w="152431" h="90884">
                  <a:moveTo>
                    <a:pt x="89259" y="15630"/>
                  </a:moveTo>
                  <a:lnTo>
                    <a:pt x="83257" y="9897"/>
                  </a:lnTo>
                  <a:lnTo>
                    <a:pt x="76412" y="5613"/>
                  </a:lnTo>
                  <a:lnTo>
                    <a:pt x="68029" y="2416"/>
                  </a:lnTo>
                  <a:lnTo>
                    <a:pt x="58575" y="400"/>
                  </a:lnTo>
                  <a:lnTo>
                    <a:pt x="48909" y="0"/>
                  </a:lnTo>
                  <a:lnTo>
                    <a:pt x="39554" y="1315"/>
                  </a:lnTo>
                  <a:lnTo>
                    <a:pt x="30682" y="4311"/>
                  </a:lnTo>
                  <a:lnTo>
                    <a:pt x="22278" y="8984"/>
                  </a:lnTo>
                  <a:lnTo>
                    <a:pt x="14280" y="15162"/>
                  </a:lnTo>
                  <a:lnTo>
                    <a:pt x="7251" y="22563"/>
                  </a:lnTo>
                  <a:lnTo>
                    <a:pt x="2339" y="30892"/>
                  </a:lnTo>
                  <a:lnTo>
                    <a:pt x="0" y="39898"/>
                  </a:lnTo>
                  <a:lnTo>
                    <a:pt x="57" y="49383"/>
                  </a:lnTo>
                  <a:lnTo>
                    <a:pt x="2071" y="59202"/>
                  </a:lnTo>
                  <a:lnTo>
                    <a:pt x="5578" y="69228"/>
                  </a:lnTo>
                  <a:lnTo>
                    <a:pt x="10336" y="78570"/>
                  </a:lnTo>
                  <a:lnTo>
                    <a:pt x="16337" y="85640"/>
                  </a:lnTo>
                  <a:lnTo>
                    <a:pt x="23467" y="89752"/>
                  </a:lnTo>
                  <a:lnTo>
                    <a:pt x="31200" y="90883"/>
                  </a:lnTo>
                  <a:lnTo>
                    <a:pt x="38703" y="89215"/>
                  </a:lnTo>
                  <a:lnTo>
                    <a:pt x="45525" y="85166"/>
                  </a:lnTo>
                  <a:lnTo>
                    <a:pt x="51579" y="79249"/>
                  </a:lnTo>
                  <a:lnTo>
                    <a:pt x="56954" y="71939"/>
                  </a:lnTo>
                  <a:lnTo>
                    <a:pt x="61806" y="63661"/>
                  </a:lnTo>
                  <a:lnTo>
                    <a:pt x="66787" y="55929"/>
                  </a:lnTo>
                  <a:lnTo>
                    <a:pt x="72765" y="51971"/>
                  </a:lnTo>
                  <a:lnTo>
                    <a:pt x="79361" y="52816"/>
                  </a:lnTo>
                  <a:lnTo>
                    <a:pt x="85804" y="56366"/>
                  </a:lnTo>
                  <a:lnTo>
                    <a:pt x="92438" y="60978"/>
                  </a:lnTo>
                  <a:lnTo>
                    <a:pt x="100050" y="65423"/>
                  </a:lnTo>
                  <a:lnTo>
                    <a:pt x="108971" y="69127"/>
                  </a:lnTo>
                  <a:lnTo>
                    <a:pt x="118539" y="71982"/>
                  </a:lnTo>
                  <a:lnTo>
                    <a:pt x="128261" y="74385"/>
                  </a:lnTo>
                  <a:lnTo>
                    <a:pt x="138997" y="76537"/>
                  </a:lnTo>
                  <a:lnTo>
                    <a:pt x="152430" y="788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09439" y="1772843"/>
              <a:ext cx="189514" cy="129591"/>
            </a:xfrm>
            <a:custGeom>
              <a:avLst/>
              <a:gdLst/>
              <a:ahLst/>
              <a:cxnLst/>
              <a:rect l="0" t="0" r="0" b="0"/>
              <a:pathLst>
                <a:path w="189514" h="129591">
                  <a:moveTo>
                    <a:pt x="0" y="55891"/>
                  </a:moveTo>
                  <a:lnTo>
                    <a:pt x="67" y="67559"/>
                  </a:lnTo>
                  <a:lnTo>
                    <a:pt x="707" y="78048"/>
                  </a:lnTo>
                  <a:lnTo>
                    <a:pt x="2006" y="88278"/>
                  </a:lnTo>
                  <a:lnTo>
                    <a:pt x="3949" y="95931"/>
                  </a:lnTo>
                  <a:lnTo>
                    <a:pt x="6098" y="97758"/>
                  </a:lnTo>
                  <a:lnTo>
                    <a:pt x="7713" y="94463"/>
                  </a:lnTo>
                  <a:lnTo>
                    <a:pt x="8765" y="87557"/>
                  </a:lnTo>
                  <a:lnTo>
                    <a:pt x="9590" y="78402"/>
                  </a:lnTo>
                  <a:lnTo>
                    <a:pt x="10643" y="68125"/>
                  </a:lnTo>
                  <a:lnTo>
                    <a:pt x="12155" y="57424"/>
                  </a:lnTo>
                  <a:lnTo>
                    <a:pt x="14336" y="47449"/>
                  </a:lnTo>
                  <a:lnTo>
                    <a:pt x="18189" y="40108"/>
                  </a:lnTo>
                  <a:lnTo>
                    <a:pt x="23996" y="36551"/>
                  </a:lnTo>
                  <a:lnTo>
                    <a:pt x="30364" y="36747"/>
                  </a:lnTo>
                  <a:lnTo>
                    <a:pt x="36839" y="39979"/>
                  </a:lnTo>
                  <a:lnTo>
                    <a:pt x="43227" y="45456"/>
                  </a:lnTo>
                  <a:lnTo>
                    <a:pt x="49233" y="52528"/>
                  </a:lnTo>
                  <a:lnTo>
                    <a:pt x="54731" y="60636"/>
                  </a:lnTo>
                  <a:lnTo>
                    <a:pt x="60015" y="66875"/>
                  </a:lnTo>
                  <a:lnTo>
                    <a:pt x="64983" y="67879"/>
                  </a:lnTo>
                  <a:lnTo>
                    <a:pt x="69006" y="64606"/>
                  </a:lnTo>
                  <a:lnTo>
                    <a:pt x="72379" y="58585"/>
                  </a:lnTo>
                  <a:lnTo>
                    <a:pt x="75665" y="51042"/>
                  </a:lnTo>
                  <a:lnTo>
                    <a:pt x="79394" y="42937"/>
                  </a:lnTo>
                  <a:lnTo>
                    <a:pt x="83788" y="34795"/>
                  </a:lnTo>
                  <a:lnTo>
                    <a:pt x="88834" y="26822"/>
                  </a:lnTo>
                  <a:lnTo>
                    <a:pt x="94426" y="19065"/>
                  </a:lnTo>
                  <a:lnTo>
                    <a:pt x="100439" y="11525"/>
                  </a:lnTo>
                  <a:lnTo>
                    <a:pt x="106760" y="4983"/>
                  </a:lnTo>
                  <a:lnTo>
                    <a:pt x="113300" y="935"/>
                  </a:lnTo>
                  <a:lnTo>
                    <a:pt x="119989" y="0"/>
                  </a:lnTo>
                  <a:lnTo>
                    <a:pt x="126615" y="2155"/>
                  </a:lnTo>
                  <a:lnTo>
                    <a:pt x="132837" y="7180"/>
                  </a:lnTo>
                  <a:lnTo>
                    <a:pt x="138508" y="14631"/>
                  </a:lnTo>
                  <a:lnTo>
                    <a:pt x="143807" y="23818"/>
                  </a:lnTo>
                  <a:lnTo>
                    <a:pt x="149133" y="33943"/>
                  </a:lnTo>
                  <a:lnTo>
                    <a:pt x="154714" y="44479"/>
                  </a:lnTo>
                  <a:lnTo>
                    <a:pt x="160448" y="55158"/>
                  </a:lnTo>
                  <a:lnTo>
                    <a:pt x="165997" y="65859"/>
                  </a:lnTo>
                  <a:lnTo>
                    <a:pt x="171171" y="76530"/>
                  </a:lnTo>
                  <a:lnTo>
                    <a:pt x="175796" y="86897"/>
                  </a:lnTo>
                  <a:lnTo>
                    <a:pt x="180090" y="97575"/>
                  </a:lnTo>
                  <a:lnTo>
                    <a:pt x="184429" y="110618"/>
                  </a:lnTo>
                  <a:lnTo>
                    <a:pt x="189513" y="129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Freeform 17"/>
          <p:cNvSpPr/>
          <p:nvPr/>
        </p:nvSpPr>
        <p:spPr>
          <a:xfrm>
            <a:off x="1598620" y="1965604"/>
            <a:ext cx="1600333" cy="83825"/>
          </a:xfrm>
          <a:custGeom>
            <a:avLst/>
            <a:gdLst/>
            <a:ahLst/>
            <a:cxnLst/>
            <a:rect l="0" t="0" r="0" b="0"/>
            <a:pathLst>
              <a:path w="1600333" h="83825">
                <a:moveTo>
                  <a:pt x="1600332" y="0"/>
                </a:moveTo>
                <a:lnTo>
                  <a:pt x="1588664" y="67"/>
                </a:lnTo>
                <a:lnTo>
                  <a:pt x="1578175" y="707"/>
                </a:lnTo>
                <a:lnTo>
                  <a:pt x="1567869" y="1999"/>
                </a:lnTo>
                <a:lnTo>
                  <a:pt x="1557395" y="3687"/>
                </a:lnTo>
                <a:lnTo>
                  <a:pt x="1546403" y="5354"/>
                </a:lnTo>
                <a:lnTo>
                  <a:pt x="1534760" y="6772"/>
                </a:lnTo>
                <a:lnTo>
                  <a:pt x="1522506" y="8043"/>
                </a:lnTo>
                <a:lnTo>
                  <a:pt x="1509751" y="9502"/>
                </a:lnTo>
                <a:lnTo>
                  <a:pt x="1496616" y="11330"/>
                </a:lnTo>
                <a:lnTo>
                  <a:pt x="1483203" y="13389"/>
                </a:lnTo>
                <a:lnTo>
                  <a:pt x="1469592" y="15317"/>
                </a:lnTo>
                <a:lnTo>
                  <a:pt x="1455841" y="16911"/>
                </a:lnTo>
                <a:lnTo>
                  <a:pt x="1441826" y="18133"/>
                </a:lnTo>
                <a:lnTo>
                  <a:pt x="1427273" y="19029"/>
                </a:lnTo>
                <a:lnTo>
                  <a:pt x="1412074" y="19671"/>
                </a:lnTo>
                <a:lnTo>
                  <a:pt x="1396443" y="20288"/>
                </a:lnTo>
                <a:lnTo>
                  <a:pt x="1380797" y="21242"/>
                </a:lnTo>
                <a:lnTo>
                  <a:pt x="1365383" y="22700"/>
                </a:lnTo>
                <a:lnTo>
                  <a:pt x="1350270" y="24494"/>
                </a:lnTo>
                <a:lnTo>
                  <a:pt x="1335436" y="26238"/>
                </a:lnTo>
                <a:lnTo>
                  <a:pt x="1320823" y="27705"/>
                </a:lnTo>
                <a:lnTo>
                  <a:pt x="1306213" y="28841"/>
                </a:lnTo>
                <a:lnTo>
                  <a:pt x="1291250" y="29678"/>
                </a:lnTo>
                <a:lnTo>
                  <a:pt x="1275775" y="30275"/>
                </a:lnTo>
                <a:lnTo>
                  <a:pt x="1259956" y="30693"/>
                </a:lnTo>
                <a:lnTo>
                  <a:pt x="1244183" y="30981"/>
                </a:lnTo>
                <a:lnTo>
                  <a:pt x="1228689" y="31183"/>
                </a:lnTo>
                <a:lnTo>
                  <a:pt x="1213692" y="31489"/>
                </a:lnTo>
                <a:lnTo>
                  <a:pt x="1199468" y="32228"/>
                </a:lnTo>
                <a:lnTo>
                  <a:pt x="1186078" y="33537"/>
                </a:lnTo>
                <a:lnTo>
                  <a:pt x="1173103" y="35231"/>
                </a:lnTo>
                <a:lnTo>
                  <a:pt x="1159778" y="36906"/>
                </a:lnTo>
                <a:lnTo>
                  <a:pt x="1145693" y="38327"/>
                </a:lnTo>
                <a:lnTo>
                  <a:pt x="1130789" y="39432"/>
                </a:lnTo>
                <a:lnTo>
                  <a:pt x="1115173" y="40249"/>
                </a:lnTo>
                <a:lnTo>
                  <a:pt x="1099005" y="40836"/>
                </a:lnTo>
                <a:lnTo>
                  <a:pt x="1082759" y="41418"/>
                </a:lnTo>
                <a:lnTo>
                  <a:pt x="1067165" y="42349"/>
                </a:lnTo>
                <a:lnTo>
                  <a:pt x="1052563" y="43790"/>
                </a:lnTo>
                <a:lnTo>
                  <a:pt x="1038625" y="45574"/>
                </a:lnTo>
                <a:lnTo>
                  <a:pt x="1024579" y="47310"/>
                </a:lnTo>
                <a:lnTo>
                  <a:pt x="1009979" y="48772"/>
                </a:lnTo>
                <a:lnTo>
                  <a:pt x="994883" y="49905"/>
                </a:lnTo>
                <a:lnTo>
                  <a:pt x="979662" y="50739"/>
                </a:lnTo>
                <a:lnTo>
                  <a:pt x="964565" y="51335"/>
                </a:lnTo>
                <a:lnTo>
                  <a:pt x="949681" y="51752"/>
                </a:lnTo>
                <a:lnTo>
                  <a:pt x="935007" y="52039"/>
                </a:lnTo>
                <a:lnTo>
                  <a:pt x="920506" y="52241"/>
                </a:lnTo>
                <a:lnTo>
                  <a:pt x="905972" y="52547"/>
                </a:lnTo>
                <a:lnTo>
                  <a:pt x="891061" y="53285"/>
                </a:lnTo>
                <a:lnTo>
                  <a:pt x="875616" y="54594"/>
                </a:lnTo>
                <a:lnTo>
                  <a:pt x="859648" y="56288"/>
                </a:lnTo>
                <a:lnTo>
                  <a:pt x="843242" y="57963"/>
                </a:lnTo>
                <a:lnTo>
                  <a:pt x="826506" y="59385"/>
                </a:lnTo>
                <a:lnTo>
                  <a:pt x="809690" y="60489"/>
                </a:lnTo>
                <a:lnTo>
                  <a:pt x="793174" y="61305"/>
                </a:lnTo>
                <a:lnTo>
                  <a:pt x="777137" y="61893"/>
                </a:lnTo>
                <a:lnTo>
                  <a:pt x="761418" y="62474"/>
                </a:lnTo>
                <a:lnTo>
                  <a:pt x="745638" y="63405"/>
                </a:lnTo>
                <a:lnTo>
                  <a:pt x="729578" y="64846"/>
                </a:lnTo>
                <a:lnTo>
                  <a:pt x="713350" y="66630"/>
                </a:lnTo>
                <a:lnTo>
                  <a:pt x="697294" y="68366"/>
                </a:lnTo>
                <a:lnTo>
                  <a:pt x="681602" y="69829"/>
                </a:lnTo>
                <a:lnTo>
                  <a:pt x="666301" y="70962"/>
                </a:lnTo>
                <a:lnTo>
                  <a:pt x="651341" y="71796"/>
                </a:lnTo>
                <a:lnTo>
                  <a:pt x="636643" y="72392"/>
                </a:lnTo>
                <a:lnTo>
                  <a:pt x="621975" y="72809"/>
                </a:lnTo>
                <a:lnTo>
                  <a:pt x="606975" y="73097"/>
                </a:lnTo>
                <a:lnTo>
                  <a:pt x="591474" y="73298"/>
                </a:lnTo>
                <a:lnTo>
                  <a:pt x="575638" y="73604"/>
                </a:lnTo>
                <a:lnTo>
                  <a:pt x="559854" y="74342"/>
                </a:lnTo>
                <a:lnTo>
                  <a:pt x="544347" y="75652"/>
                </a:lnTo>
                <a:lnTo>
                  <a:pt x="529172" y="77344"/>
                </a:lnTo>
                <a:lnTo>
                  <a:pt x="514296" y="79020"/>
                </a:lnTo>
                <a:lnTo>
                  <a:pt x="499661" y="80441"/>
                </a:lnTo>
                <a:lnTo>
                  <a:pt x="485204" y="81546"/>
                </a:lnTo>
                <a:lnTo>
                  <a:pt x="470878" y="82362"/>
                </a:lnTo>
                <a:lnTo>
                  <a:pt x="456643" y="82946"/>
                </a:lnTo>
                <a:lnTo>
                  <a:pt x="442471" y="83355"/>
                </a:lnTo>
                <a:lnTo>
                  <a:pt x="428343" y="83636"/>
                </a:lnTo>
                <a:lnTo>
                  <a:pt x="414249" y="83824"/>
                </a:lnTo>
                <a:lnTo>
                  <a:pt x="400343" y="83782"/>
                </a:lnTo>
                <a:lnTo>
                  <a:pt x="386926" y="83222"/>
                </a:lnTo>
                <a:lnTo>
                  <a:pt x="374114" y="82033"/>
                </a:lnTo>
                <a:lnTo>
                  <a:pt x="361543" y="80421"/>
                </a:lnTo>
                <a:lnTo>
                  <a:pt x="348497" y="78799"/>
                </a:lnTo>
                <a:lnTo>
                  <a:pt x="334608" y="77414"/>
                </a:lnTo>
                <a:lnTo>
                  <a:pt x="320006" y="76333"/>
                </a:lnTo>
                <a:lnTo>
                  <a:pt x="305126" y="75533"/>
                </a:lnTo>
                <a:lnTo>
                  <a:pt x="290257" y="74960"/>
                </a:lnTo>
                <a:lnTo>
                  <a:pt x="275357" y="74559"/>
                </a:lnTo>
                <a:lnTo>
                  <a:pt x="260142" y="74282"/>
                </a:lnTo>
                <a:lnTo>
                  <a:pt x="244463" y="74092"/>
                </a:lnTo>
                <a:lnTo>
                  <a:pt x="228324" y="73964"/>
                </a:lnTo>
                <a:lnTo>
                  <a:pt x="211797" y="73877"/>
                </a:lnTo>
                <a:lnTo>
                  <a:pt x="194975" y="73814"/>
                </a:lnTo>
                <a:lnTo>
                  <a:pt x="178102" y="73602"/>
                </a:lnTo>
                <a:lnTo>
                  <a:pt x="161546" y="72926"/>
                </a:lnTo>
                <a:lnTo>
                  <a:pt x="145486" y="71660"/>
                </a:lnTo>
                <a:lnTo>
                  <a:pt x="129923" y="69996"/>
                </a:lnTo>
                <a:lnTo>
                  <a:pt x="114779" y="68340"/>
                </a:lnTo>
                <a:lnTo>
                  <a:pt x="99963" y="66937"/>
                </a:lnTo>
                <a:lnTo>
                  <a:pt x="85555" y="66013"/>
                </a:lnTo>
                <a:lnTo>
                  <a:pt x="71793" y="65851"/>
                </a:lnTo>
                <a:lnTo>
                  <a:pt x="58763" y="66520"/>
                </a:lnTo>
                <a:lnTo>
                  <a:pt x="46655" y="67775"/>
                </a:lnTo>
                <a:lnTo>
                  <a:pt x="34546" y="69277"/>
                </a:lnTo>
                <a:lnTo>
                  <a:pt x="20255" y="71158"/>
                </a:lnTo>
                <a:lnTo>
                  <a:pt x="0" y="737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813350" y="2018247"/>
            <a:ext cx="3554266" cy="524456"/>
            <a:chOff x="813350" y="2018247"/>
            <a:chExt cx="3554266" cy="524456"/>
          </a:xfrm>
        </p:grpSpPr>
        <p:sp>
          <p:nvSpPr>
            <p:cNvPr id="19" name="Freeform 18"/>
            <p:cNvSpPr/>
            <p:nvPr/>
          </p:nvSpPr>
          <p:spPr>
            <a:xfrm>
              <a:off x="813350" y="2313045"/>
              <a:ext cx="155864" cy="172556"/>
            </a:xfrm>
            <a:custGeom>
              <a:avLst/>
              <a:gdLst/>
              <a:ahLst/>
              <a:cxnLst/>
              <a:rect l="0" t="0" r="0" b="0"/>
              <a:pathLst>
                <a:path w="155864" h="172556">
                  <a:moveTo>
                    <a:pt x="79861" y="0"/>
                  </a:moveTo>
                  <a:lnTo>
                    <a:pt x="71126" y="3000"/>
                  </a:lnTo>
                  <a:lnTo>
                    <a:pt x="63420" y="6423"/>
                  </a:lnTo>
                  <a:lnTo>
                    <a:pt x="56018" y="10619"/>
                  </a:lnTo>
                  <a:lnTo>
                    <a:pt x="48757" y="15519"/>
                  </a:lnTo>
                  <a:lnTo>
                    <a:pt x="41578" y="21001"/>
                  </a:lnTo>
                  <a:lnTo>
                    <a:pt x="34457" y="26936"/>
                  </a:lnTo>
                  <a:lnTo>
                    <a:pt x="27540" y="33370"/>
                  </a:lnTo>
                  <a:lnTo>
                    <a:pt x="21121" y="40517"/>
                  </a:lnTo>
                  <a:lnTo>
                    <a:pt x="15328" y="48439"/>
                  </a:lnTo>
                  <a:lnTo>
                    <a:pt x="10286" y="57216"/>
                  </a:lnTo>
                  <a:lnTo>
                    <a:pt x="6198" y="67018"/>
                  </a:lnTo>
                  <a:lnTo>
                    <a:pt x="3083" y="77832"/>
                  </a:lnTo>
                  <a:lnTo>
                    <a:pt x="974" y="89349"/>
                  </a:lnTo>
                  <a:lnTo>
                    <a:pt x="0" y="101071"/>
                  </a:lnTo>
                  <a:lnTo>
                    <a:pt x="126" y="112690"/>
                  </a:lnTo>
                  <a:lnTo>
                    <a:pt x="1345" y="123931"/>
                  </a:lnTo>
                  <a:lnTo>
                    <a:pt x="3759" y="134478"/>
                  </a:lnTo>
                  <a:lnTo>
                    <a:pt x="7316" y="144229"/>
                  </a:lnTo>
                  <a:lnTo>
                    <a:pt x="12162" y="152928"/>
                  </a:lnTo>
                  <a:lnTo>
                    <a:pt x="18697" y="160101"/>
                  </a:lnTo>
                  <a:lnTo>
                    <a:pt x="26979" y="165625"/>
                  </a:lnTo>
                  <a:lnTo>
                    <a:pt x="36625" y="169522"/>
                  </a:lnTo>
                  <a:lnTo>
                    <a:pt x="47009" y="171780"/>
                  </a:lnTo>
                  <a:lnTo>
                    <a:pt x="57690" y="172555"/>
                  </a:lnTo>
                  <a:lnTo>
                    <a:pt x="68282" y="171960"/>
                  </a:lnTo>
                  <a:lnTo>
                    <a:pt x="78387" y="169973"/>
                  </a:lnTo>
                  <a:lnTo>
                    <a:pt x="87846" y="166714"/>
                  </a:lnTo>
                  <a:lnTo>
                    <a:pt x="96688" y="162410"/>
                  </a:lnTo>
                  <a:lnTo>
                    <a:pt x="105020" y="157304"/>
                  </a:lnTo>
                  <a:lnTo>
                    <a:pt x="112959" y="151608"/>
                  </a:lnTo>
                  <a:lnTo>
                    <a:pt x="120446" y="145326"/>
                  </a:lnTo>
                  <a:lnTo>
                    <a:pt x="127256" y="138279"/>
                  </a:lnTo>
                  <a:lnTo>
                    <a:pt x="133320" y="130425"/>
                  </a:lnTo>
                  <a:lnTo>
                    <a:pt x="138715" y="121863"/>
                  </a:lnTo>
                  <a:lnTo>
                    <a:pt x="143574" y="112737"/>
                  </a:lnTo>
                  <a:lnTo>
                    <a:pt x="148019" y="103190"/>
                  </a:lnTo>
                  <a:lnTo>
                    <a:pt x="151835" y="93338"/>
                  </a:lnTo>
                  <a:lnTo>
                    <a:pt x="154494" y="83271"/>
                  </a:lnTo>
                  <a:lnTo>
                    <a:pt x="155800" y="73057"/>
                  </a:lnTo>
                  <a:lnTo>
                    <a:pt x="155863" y="62740"/>
                  </a:lnTo>
                  <a:lnTo>
                    <a:pt x="154917" y="52354"/>
                  </a:lnTo>
                  <a:lnTo>
                    <a:pt x="153193" y="41934"/>
                  </a:lnTo>
                  <a:lnTo>
                    <a:pt x="150409" y="31988"/>
                  </a:lnTo>
                  <a:lnTo>
                    <a:pt x="145807" y="23448"/>
                  </a:lnTo>
                  <a:lnTo>
                    <a:pt x="139125" y="16707"/>
                  </a:lnTo>
                  <a:lnTo>
                    <a:pt x="130780" y="11664"/>
                  </a:lnTo>
                  <a:lnTo>
                    <a:pt x="120579" y="7485"/>
                  </a:lnTo>
                  <a:lnTo>
                    <a:pt x="105385" y="380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012529" y="2377120"/>
              <a:ext cx="74558" cy="155539"/>
            </a:xfrm>
            <a:custGeom>
              <a:avLst/>
              <a:gdLst/>
              <a:ahLst/>
              <a:cxnLst/>
              <a:rect l="0" t="0" r="0" b="0"/>
              <a:pathLst>
                <a:path w="74558" h="155539">
                  <a:moveTo>
                    <a:pt x="7024" y="83324"/>
                  </a:moveTo>
                  <a:lnTo>
                    <a:pt x="7091" y="94991"/>
                  </a:lnTo>
                  <a:lnTo>
                    <a:pt x="7731" y="105480"/>
                  </a:lnTo>
                  <a:lnTo>
                    <a:pt x="9028" y="115782"/>
                  </a:lnTo>
                  <a:lnTo>
                    <a:pt x="10887" y="126083"/>
                  </a:lnTo>
                  <a:lnTo>
                    <a:pt x="13204" y="136427"/>
                  </a:lnTo>
                  <a:lnTo>
                    <a:pt x="15845" y="146738"/>
                  </a:lnTo>
                  <a:lnTo>
                    <a:pt x="17817" y="154253"/>
                  </a:lnTo>
                  <a:lnTo>
                    <a:pt x="18011" y="155538"/>
                  </a:lnTo>
                  <a:lnTo>
                    <a:pt x="16850" y="151651"/>
                  </a:lnTo>
                  <a:lnTo>
                    <a:pt x="14999" y="144255"/>
                  </a:lnTo>
                  <a:lnTo>
                    <a:pt x="13088" y="134563"/>
                  </a:lnTo>
                  <a:lnTo>
                    <a:pt x="11440" y="123383"/>
                  </a:lnTo>
                  <a:lnTo>
                    <a:pt x="9983" y="111397"/>
                  </a:lnTo>
                  <a:lnTo>
                    <a:pt x="8382" y="99249"/>
                  </a:lnTo>
                  <a:lnTo>
                    <a:pt x="6451" y="87281"/>
                  </a:lnTo>
                  <a:lnTo>
                    <a:pt x="4321" y="75440"/>
                  </a:lnTo>
                  <a:lnTo>
                    <a:pt x="2342" y="63412"/>
                  </a:lnTo>
                  <a:lnTo>
                    <a:pt x="727" y="51032"/>
                  </a:lnTo>
                  <a:lnTo>
                    <a:pt x="0" y="38765"/>
                  </a:lnTo>
                  <a:lnTo>
                    <a:pt x="1033" y="27586"/>
                  </a:lnTo>
                  <a:lnTo>
                    <a:pt x="4145" y="17966"/>
                  </a:lnTo>
                  <a:lnTo>
                    <a:pt x="9170" y="10203"/>
                  </a:lnTo>
                  <a:lnTo>
                    <a:pt x="15749" y="4662"/>
                  </a:lnTo>
                  <a:lnTo>
                    <a:pt x="23500" y="1315"/>
                  </a:lnTo>
                  <a:lnTo>
                    <a:pt x="31938" y="0"/>
                  </a:lnTo>
                  <a:lnTo>
                    <a:pt x="40506" y="614"/>
                  </a:lnTo>
                  <a:lnTo>
                    <a:pt x="48881" y="2918"/>
                  </a:lnTo>
                  <a:lnTo>
                    <a:pt x="56636" y="6901"/>
                  </a:lnTo>
                  <a:lnTo>
                    <a:pt x="63165" y="12846"/>
                  </a:lnTo>
                  <a:lnTo>
                    <a:pt x="68255" y="20730"/>
                  </a:lnTo>
                  <a:lnTo>
                    <a:pt x="71858" y="30107"/>
                  </a:lnTo>
                  <a:lnTo>
                    <a:pt x="73919" y="40309"/>
                  </a:lnTo>
                  <a:lnTo>
                    <a:pt x="74557" y="50864"/>
                  </a:lnTo>
                  <a:lnTo>
                    <a:pt x="73700" y="61203"/>
                  </a:lnTo>
                  <a:lnTo>
                    <a:pt x="71006" y="70605"/>
                  </a:lnTo>
                  <a:lnTo>
                    <a:pt x="66463" y="78770"/>
                  </a:lnTo>
                  <a:lnTo>
                    <a:pt x="60596" y="85608"/>
                  </a:lnTo>
                  <a:lnTo>
                    <a:pt x="53609" y="91726"/>
                  </a:lnTo>
                  <a:lnTo>
                    <a:pt x="43773" y="97658"/>
                  </a:lnTo>
                  <a:lnTo>
                    <a:pt x="28081" y="1043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145895" y="2340805"/>
              <a:ext cx="66765" cy="201898"/>
            </a:xfrm>
            <a:custGeom>
              <a:avLst/>
              <a:gdLst/>
              <a:ahLst/>
              <a:cxnLst/>
              <a:rect l="0" t="0" r="0" b="0"/>
              <a:pathLst>
                <a:path w="66765" h="201898">
                  <a:moveTo>
                    <a:pt x="0" y="119639"/>
                  </a:moveTo>
                  <a:lnTo>
                    <a:pt x="0" y="131374"/>
                  </a:lnTo>
                  <a:lnTo>
                    <a:pt x="0" y="142503"/>
                  </a:lnTo>
                  <a:lnTo>
                    <a:pt x="4" y="154096"/>
                  </a:lnTo>
                  <a:lnTo>
                    <a:pt x="177" y="166085"/>
                  </a:lnTo>
                  <a:lnTo>
                    <a:pt x="825" y="178097"/>
                  </a:lnTo>
                  <a:lnTo>
                    <a:pt x="2081" y="189831"/>
                  </a:lnTo>
                  <a:lnTo>
                    <a:pt x="3985" y="198803"/>
                  </a:lnTo>
                  <a:lnTo>
                    <a:pt x="5941" y="201897"/>
                  </a:lnTo>
                  <a:lnTo>
                    <a:pt x="6898" y="199990"/>
                  </a:lnTo>
                  <a:lnTo>
                    <a:pt x="6691" y="194783"/>
                  </a:lnTo>
                  <a:lnTo>
                    <a:pt x="5688" y="187380"/>
                  </a:lnTo>
                  <a:lnTo>
                    <a:pt x="4443" y="178267"/>
                  </a:lnTo>
                  <a:lnTo>
                    <a:pt x="3294" y="167792"/>
                  </a:lnTo>
                  <a:lnTo>
                    <a:pt x="2361" y="156275"/>
                  </a:lnTo>
                  <a:lnTo>
                    <a:pt x="1656" y="143991"/>
                  </a:lnTo>
                  <a:lnTo>
                    <a:pt x="1144" y="131159"/>
                  </a:lnTo>
                  <a:lnTo>
                    <a:pt x="783" y="117942"/>
                  </a:lnTo>
                  <a:lnTo>
                    <a:pt x="532" y="104461"/>
                  </a:lnTo>
                  <a:lnTo>
                    <a:pt x="364" y="90803"/>
                  </a:lnTo>
                  <a:lnTo>
                    <a:pt x="419" y="77191"/>
                  </a:lnTo>
                  <a:lnTo>
                    <a:pt x="988" y="63970"/>
                  </a:lnTo>
                  <a:lnTo>
                    <a:pt x="2192" y="51304"/>
                  </a:lnTo>
                  <a:lnTo>
                    <a:pt x="4154" y="39340"/>
                  </a:lnTo>
                  <a:lnTo>
                    <a:pt x="7075" y="28298"/>
                  </a:lnTo>
                  <a:lnTo>
                    <a:pt x="10968" y="18221"/>
                  </a:lnTo>
                  <a:lnTo>
                    <a:pt x="15701" y="9641"/>
                  </a:lnTo>
                  <a:lnTo>
                    <a:pt x="21095" y="3612"/>
                  </a:lnTo>
                  <a:lnTo>
                    <a:pt x="26980" y="487"/>
                  </a:lnTo>
                  <a:lnTo>
                    <a:pt x="33219" y="0"/>
                  </a:lnTo>
                  <a:lnTo>
                    <a:pt x="39705" y="1641"/>
                  </a:lnTo>
                  <a:lnTo>
                    <a:pt x="46354" y="4898"/>
                  </a:lnTo>
                  <a:lnTo>
                    <a:pt x="52783" y="9658"/>
                  </a:lnTo>
                  <a:lnTo>
                    <a:pt x="58342" y="16191"/>
                  </a:lnTo>
                  <a:lnTo>
                    <a:pt x="62735" y="24497"/>
                  </a:lnTo>
                  <a:lnTo>
                    <a:pt x="65684" y="34004"/>
                  </a:lnTo>
                  <a:lnTo>
                    <a:pt x="66764" y="43769"/>
                  </a:lnTo>
                  <a:lnTo>
                    <a:pt x="65931" y="53224"/>
                  </a:lnTo>
                  <a:lnTo>
                    <a:pt x="63441" y="62180"/>
                  </a:lnTo>
                  <a:lnTo>
                    <a:pt x="59643" y="70650"/>
                  </a:lnTo>
                  <a:lnTo>
                    <a:pt x="54872" y="78705"/>
                  </a:lnTo>
                  <a:lnTo>
                    <a:pt x="49322" y="86139"/>
                  </a:lnTo>
                  <a:lnTo>
                    <a:pt x="42296" y="93180"/>
                  </a:lnTo>
                  <a:lnTo>
                    <a:pt x="30948" y="100446"/>
                  </a:lnTo>
                  <a:lnTo>
                    <a:pt x="10528" y="1091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260552" y="2334102"/>
              <a:ext cx="86205" cy="100834"/>
            </a:xfrm>
            <a:custGeom>
              <a:avLst/>
              <a:gdLst/>
              <a:ahLst/>
              <a:cxnLst/>
              <a:rect l="0" t="0" r="0" b="0"/>
              <a:pathLst>
                <a:path w="86205" h="100834">
                  <a:moveTo>
                    <a:pt x="32742" y="0"/>
                  </a:moveTo>
                  <a:lnTo>
                    <a:pt x="24075" y="5934"/>
                  </a:lnTo>
                  <a:lnTo>
                    <a:pt x="17008" y="12139"/>
                  </a:lnTo>
                  <a:lnTo>
                    <a:pt x="10912" y="19234"/>
                  </a:lnTo>
                  <a:lnTo>
                    <a:pt x="5856" y="27175"/>
                  </a:lnTo>
                  <a:lnTo>
                    <a:pt x="2290" y="35821"/>
                  </a:lnTo>
                  <a:lnTo>
                    <a:pt x="342" y="45016"/>
                  </a:lnTo>
                  <a:lnTo>
                    <a:pt x="0" y="54615"/>
                  </a:lnTo>
                  <a:lnTo>
                    <a:pt x="1281" y="64505"/>
                  </a:lnTo>
                  <a:lnTo>
                    <a:pt x="4040" y="74580"/>
                  </a:lnTo>
                  <a:lnTo>
                    <a:pt x="8332" y="84122"/>
                  </a:lnTo>
                  <a:lnTo>
                    <a:pt x="14485" y="91858"/>
                  </a:lnTo>
                  <a:lnTo>
                    <a:pt x="22503" y="97236"/>
                  </a:lnTo>
                  <a:lnTo>
                    <a:pt x="31801" y="100199"/>
                  </a:lnTo>
                  <a:lnTo>
                    <a:pt x="41419" y="100833"/>
                  </a:lnTo>
                  <a:lnTo>
                    <a:pt x="50766" y="99440"/>
                  </a:lnTo>
                  <a:lnTo>
                    <a:pt x="59480" y="96270"/>
                  </a:lnTo>
                  <a:lnTo>
                    <a:pt x="67253" y="91417"/>
                  </a:lnTo>
                  <a:lnTo>
                    <a:pt x="74023" y="85088"/>
                  </a:lnTo>
                  <a:lnTo>
                    <a:pt x="79584" y="77572"/>
                  </a:lnTo>
                  <a:lnTo>
                    <a:pt x="83505" y="69158"/>
                  </a:lnTo>
                  <a:lnTo>
                    <a:pt x="85697" y="60096"/>
                  </a:lnTo>
                  <a:lnTo>
                    <a:pt x="86204" y="50742"/>
                  </a:lnTo>
                  <a:lnTo>
                    <a:pt x="85034" y="41542"/>
                  </a:lnTo>
                  <a:lnTo>
                    <a:pt x="82359" y="32736"/>
                  </a:lnTo>
                  <a:lnTo>
                    <a:pt x="78387" y="24660"/>
                  </a:lnTo>
                  <a:lnTo>
                    <a:pt x="72673" y="17054"/>
                  </a:lnTo>
                  <a:lnTo>
                    <a:pt x="62485" y="9253"/>
                  </a:lnTo>
                  <a:lnTo>
                    <a:pt x="432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398450" y="2323573"/>
              <a:ext cx="74101" cy="117585"/>
            </a:xfrm>
            <a:custGeom>
              <a:avLst/>
              <a:gdLst/>
              <a:ahLst/>
              <a:cxnLst/>
              <a:rect l="0" t="0" r="0" b="0"/>
              <a:pathLst>
                <a:path w="74101" h="117585">
                  <a:moveTo>
                    <a:pt x="63300" y="0"/>
                  </a:moveTo>
                  <a:lnTo>
                    <a:pt x="51632" y="67"/>
                  </a:lnTo>
                  <a:lnTo>
                    <a:pt x="41143" y="707"/>
                  </a:lnTo>
                  <a:lnTo>
                    <a:pt x="30855" y="2017"/>
                  </a:lnTo>
                  <a:lnTo>
                    <a:pt x="21072" y="4396"/>
                  </a:lnTo>
                  <a:lnTo>
                    <a:pt x="12673" y="8657"/>
                  </a:lnTo>
                  <a:lnTo>
                    <a:pt x="6057" y="15070"/>
                  </a:lnTo>
                  <a:lnTo>
                    <a:pt x="1624" y="22951"/>
                  </a:lnTo>
                  <a:lnTo>
                    <a:pt x="0" y="31003"/>
                  </a:lnTo>
                  <a:lnTo>
                    <a:pt x="1248" y="38438"/>
                  </a:lnTo>
                  <a:lnTo>
                    <a:pt x="4985" y="44695"/>
                  </a:lnTo>
                  <a:lnTo>
                    <a:pt x="10682" y="49206"/>
                  </a:lnTo>
                  <a:lnTo>
                    <a:pt x="17839" y="51868"/>
                  </a:lnTo>
                  <a:lnTo>
                    <a:pt x="26046" y="53231"/>
                  </a:lnTo>
                  <a:lnTo>
                    <a:pt x="34990" y="54245"/>
                  </a:lnTo>
                  <a:lnTo>
                    <a:pt x="44430" y="55511"/>
                  </a:lnTo>
                  <a:lnTo>
                    <a:pt x="53715" y="57725"/>
                  </a:lnTo>
                  <a:lnTo>
                    <a:pt x="61811" y="61815"/>
                  </a:lnTo>
                  <a:lnTo>
                    <a:pt x="68239" y="68084"/>
                  </a:lnTo>
                  <a:lnTo>
                    <a:pt x="72553" y="75856"/>
                  </a:lnTo>
                  <a:lnTo>
                    <a:pt x="74100" y="83827"/>
                  </a:lnTo>
                  <a:lnTo>
                    <a:pt x="72803" y="91214"/>
                  </a:lnTo>
                  <a:lnTo>
                    <a:pt x="69034" y="97776"/>
                  </a:lnTo>
                  <a:lnTo>
                    <a:pt x="63316" y="103557"/>
                  </a:lnTo>
                  <a:lnTo>
                    <a:pt x="56149" y="108689"/>
                  </a:lnTo>
                  <a:lnTo>
                    <a:pt x="48016" y="112984"/>
                  </a:lnTo>
                  <a:lnTo>
                    <a:pt x="38372" y="116226"/>
                  </a:lnTo>
                  <a:lnTo>
                    <a:pt x="24142" y="117584"/>
                  </a:lnTo>
                  <a:lnTo>
                    <a:pt x="129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562422" y="2365687"/>
              <a:ext cx="4614" cy="94758"/>
            </a:xfrm>
            <a:custGeom>
              <a:avLst/>
              <a:gdLst/>
              <a:ahLst/>
              <a:cxnLst/>
              <a:rect l="0" t="0" r="0" b="0"/>
              <a:pathLst>
                <a:path w="4614" h="94758">
                  <a:moveTo>
                    <a:pt x="4613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47"/>
                  </a:lnTo>
                  <a:lnTo>
                    <a:pt x="512" y="35088"/>
                  </a:lnTo>
                  <a:lnTo>
                    <a:pt x="1385" y="46279"/>
                  </a:lnTo>
                  <a:lnTo>
                    <a:pt x="2691" y="63761"/>
                  </a:lnTo>
                  <a:lnTo>
                    <a:pt x="4613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545978" y="227093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682848" y="2249874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5" y="83648"/>
                  </a:lnTo>
                  <a:lnTo>
                    <a:pt x="177" y="98894"/>
                  </a:lnTo>
                  <a:lnTo>
                    <a:pt x="825" y="113743"/>
                  </a:lnTo>
                  <a:lnTo>
                    <a:pt x="2079" y="127796"/>
                  </a:lnTo>
                  <a:lnTo>
                    <a:pt x="3942" y="140941"/>
                  </a:lnTo>
                  <a:lnTo>
                    <a:pt x="6670" y="154676"/>
                  </a:lnTo>
                  <a:lnTo>
                    <a:pt x="11623" y="172437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588092" y="2302516"/>
              <a:ext cx="126342" cy="10530"/>
            </a:xfrm>
            <a:custGeom>
              <a:avLst/>
              <a:gdLst/>
              <a:ahLst/>
              <a:cxnLst/>
              <a:rect l="0" t="0" r="0" b="0"/>
              <a:pathLst>
                <a:path w="126342" h="10530">
                  <a:moveTo>
                    <a:pt x="126341" y="10529"/>
                  </a:moveTo>
                  <a:lnTo>
                    <a:pt x="114673" y="10462"/>
                  </a:lnTo>
                  <a:lnTo>
                    <a:pt x="104185" y="9821"/>
                  </a:lnTo>
                  <a:lnTo>
                    <a:pt x="93878" y="8530"/>
                  </a:lnTo>
                  <a:lnTo>
                    <a:pt x="83404" y="6843"/>
                  </a:lnTo>
                  <a:lnTo>
                    <a:pt x="72412" y="5174"/>
                  </a:lnTo>
                  <a:lnTo>
                    <a:pt x="60783" y="3762"/>
                  </a:lnTo>
                  <a:lnTo>
                    <a:pt x="48974" y="2661"/>
                  </a:lnTo>
                  <a:lnTo>
                    <a:pt x="36652" y="1730"/>
                  </a:lnTo>
                  <a:lnTo>
                    <a:pt x="21617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753471" y="2320833"/>
              <a:ext cx="87306" cy="101172"/>
            </a:xfrm>
            <a:custGeom>
              <a:avLst/>
              <a:gdLst/>
              <a:ahLst/>
              <a:cxnLst/>
              <a:rect l="0" t="0" r="0" b="0"/>
              <a:pathLst>
                <a:path w="87306" h="101172">
                  <a:moveTo>
                    <a:pt x="3077" y="34326"/>
                  </a:moveTo>
                  <a:lnTo>
                    <a:pt x="14745" y="34259"/>
                  </a:lnTo>
                  <a:lnTo>
                    <a:pt x="25233" y="33619"/>
                  </a:lnTo>
                  <a:lnTo>
                    <a:pt x="35517" y="32313"/>
                  </a:lnTo>
                  <a:lnTo>
                    <a:pt x="45127" y="30107"/>
                  </a:lnTo>
                  <a:lnTo>
                    <a:pt x="52877" y="26495"/>
                  </a:lnTo>
                  <a:lnTo>
                    <a:pt x="58240" y="21336"/>
                  </a:lnTo>
                  <a:lnTo>
                    <a:pt x="60848" y="15279"/>
                  </a:lnTo>
                  <a:lnTo>
                    <a:pt x="60175" y="9524"/>
                  </a:lnTo>
                  <a:lnTo>
                    <a:pt x="56275" y="4745"/>
                  </a:lnTo>
                  <a:lnTo>
                    <a:pt x="49794" y="1407"/>
                  </a:lnTo>
                  <a:lnTo>
                    <a:pt x="41640" y="0"/>
                  </a:lnTo>
                  <a:lnTo>
                    <a:pt x="32516" y="590"/>
                  </a:lnTo>
                  <a:lnTo>
                    <a:pt x="23330" y="3242"/>
                  </a:lnTo>
                  <a:lnTo>
                    <a:pt x="15243" y="8205"/>
                  </a:lnTo>
                  <a:lnTo>
                    <a:pt x="8784" y="15387"/>
                  </a:lnTo>
                  <a:lnTo>
                    <a:pt x="4096" y="24273"/>
                  </a:lnTo>
                  <a:lnTo>
                    <a:pt x="1226" y="34137"/>
                  </a:lnTo>
                  <a:lnTo>
                    <a:pt x="0" y="44465"/>
                  </a:lnTo>
                  <a:lnTo>
                    <a:pt x="275" y="54819"/>
                  </a:lnTo>
                  <a:lnTo>
                    <a:pt x="2037" y="64764"/>
                  </a:lnTo>
                  <a:lnTo>
                    <a:pt x="5151" y="74105"/>
                  </a:lnTo>
                  <a:lnTo>
                    <a:pt x="9696" y="82529"/>
                  </a:lnTo>
                  <a:lnTo>
                    <a:pt x="16026" y="89517"/>
                  </a:lnTo>
                  <a:lnTo>
                    <a:pt x="24167" y="94917"/>
                  </a:lnTo>
                  <a:lnTo>
                    <a:pt x="33646" y="98711"/>
                  </a:lnTo>
                  <a:lnTo>
                    <a:pt x="44807" y="101098"/>
                  </a:lnTo>
                  <a:lnTo>
                    <a:pt x="60866" y="101171"/>
                  </a:lnTo>
                  <a:lnTo>
                    <a:pt x="87305" y="97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988872" y="2270931"/>
              <a:ext cx="72183" cy="126646"/>
            </a:xfrm>
            <a:custGeom>
              <a:avLst/>
              <a:gdLst/>
              <a:ahLst/>
              <a:cxnLst/>
              <a:rect l="0" t="0" r="0" b="0"/>
              <a:pathLst>
                <a:path w="72183" h="126646">
                  <a:moveTo>
                    <a:pt x="62474" y="0"/>
                  </a:moveTo>
                  <a:lnTo>
                    <a:pt x="50806" y="133"/>
                  </a:lnTo>
                  <a:lnTo>
                    <a:pt x="40317" y="1414"/>
                  </a:lnTo>
                  <a:lnTo>
                    <a:pt x="30029" y="4016"/>
                  </a:lnTo>
                  <a:lnTo>
                    <a:pt x="20246" y="8081"/>
                  </a:lnTo>
                  <a:lnTo>
                    <a:pt x="11847" y="14011"/>
                  </a:lnTo>
                  <a:lnTo>
                    <a:pt x="5236" y="21832"/>
                  </a:lnTo>
                  <a:lnTo>
                    <a:pt x="975" y="30639"/>
                  </a:lnTo>
                  <a:lnTo>
                    <a:pt x="0" y="38853"/>
                  </a:lnTo>
                  <a:lnTo>
                    <a:pt x="2501" y="45624"/>
                  </a:lnTo>
                  <a:lnTo>
                    <a:pt x="8063" y="50806"/>
                  </a:lnTo>
                  <a:lnTo>
                    <a:pt x="16057" y="54597"/>
                  </a:lnTo>
                  <a:lnTo>
                    <a:pt x="25856" y="57306"/>
                  </a:lnTo>
                  <a:lnTo>
                    <a:pt x="36463" y="59704"/>
                  </a:lnTo>
                  <a:lnTo>
                    <a:pt x="46566" y="62942"/>
                  </a:lnTo>
                  <a:lnTo>
                    <a:pt x="55486" y="67584"/>
                  </a:lnTo>
                  <a:lnTo>
                    <a:pt x="62790" y="73659"/>
                  </a:lnTo>
                  <a:lnTo>
                    <a:pt x="68029" y="80952"/>
                  </a:lnTo>
                  <a:lnTo>
                    <a:pt x="71171" y="89183"/>
                  </a:lnTo>
                  <a:lnTo>
                    <a:pt x="72182" y="97774"/>
                  </a:lnTo>
                  <a:lnTo>
                    <a:pt x="70832" y="105913"/>
                  </a:lnTo>
                  <a:lnTo>
                    <a:pt x="67235" y="113181"/>
                  </a:lnTo>
                  <a:lnTo>
                    <a:pt x="62024" y="119198"/>
                  </a:lnTo>
                  <a:lnTo>
                    <a:pt x="55558" y="123923"/>
                  </a:lnTo>
                  <a:lnTo>
                    <a:pt x="46156" y="126645"/>
                  </a:lnTo>
                  <a:lnTo>
                    <a:pt x="3088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131979" y="2313045"/>
              <a:ext cx="14124" cy="94757"/>
            </a:xfrm>
            <a:custGeom>
              <a:avLst/>
              <a:gdLst/>
              <a:ahLst/>
              <a:cxnLst/>
              <a:rect l="0" t="0" r="0" b="0"/>
              <a:pathLst>
                <a:path w="14124" h="94757">
                  <a:moveTo>
                    <a:pt x="3594" y="0"/>
                  </a:moveTo>
                  <a:lnTo>
                    <a:pt x="862" y="8801"/>
                  </a:lnTo>
                  <a:lnTo>
                    <a:pt x="0" y="17148"/>
                  </a:lnTo>
                  <a:lnTo>
                    <a:pt x="981" y="25847"/>
                  </a:lnTo>
                  <a:lnTo>
                    <a:pt x="3189" y="35088"/>
                  </a:lnTo>
                  <a:lnTo>
                    <a:pt x="5912" y="46279"/>
                  </a:lnTo>
                  <a:lnTo>
                    <a:pt x="9385" y="63760"/>
                  </a:lnTo>
                  <a:lnTo>
                    <a:pt x="14123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135573" y="22288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204573" y="2158469"/>
              <a:ext cx="99457" cy="217558"/>
            </a:xfrm>
            <a:custGeom>
              <a:avLst/>
              <a:gdLst/>
              <a:ahLst/>
              <a:cxnLst/>
              <a:rect l="0" t="0" r="0" b="0"/>
              <a:pathLst>
                <a:path w="99457" h="217558">
                  <a:moveTo>
                    <a:pt x="46814" y="133519"/>
                  </a:moveTo>
                  <a:lnTo>
                    <a:pt x="38080" y="130786"/>
                  </a:lnTo>
                  <a:lnTo>
                    <a:pt x="30373" y="129925"/>
                  </a:lnTo>
                  <a:lnTo>
                    <a:pt x="22980" y="130924"/>
                  </a:lnTo>
                  <a:lnTo>
                    <a:pt x="16065" y="133808"/>
                  </a:lnTo>
                  <a:lnTo>
                    <a:pt x="10183" y="138889"/>
                  </a:lnTo>
                  <a:lnTo>
                    <a:pt x="5568" y="146127"/>
                  </a:lnTo>
                  <a:lnTo>
                    <a:pt x="2302" y="155038"/>
                  </a:lnTo>
                  <a:lnTo>
                    <a:pt x="476" y="164912"/>
                  </a:lnTo>
                  <a:lnTo>
                    <a:pt x="0" y="175240"/>
                  </a:lnTo>
                  <a:lnTo>
                    <a:pt x="967" y="185422"/>
                  </a:lnTo>
                  <a:lnTo>
                    <a:pt x="3736" y="194719"/>
                  </a:lnTo>
                  <a:lnTo>
                    <a:pt x="8338" y="202807"/>
                  </a:lnTo>
                  <a:lnTo>
                    <a:pt x="14529" y="209404"/>
                  </a:lnTo>
                  <a:lnTo>
                    <a:pt x="21971" y="214095"/>
                  </a:lnTo>
                  <a:lnTo>
                    <a:pt x="30337" y="216834"/>
                  </a:lnTo>
                  <a:lnTo>
                    <a:pt x="39036" y="217557"/>
                  </a:lnTo>
                  <a:lnTo>
                    <a:pt x="47256" y="216006"/>
                  </a:lnTo>
                  <a:lnTo>
                    <a:pt x="54586" y="212257"/>
                  </a:lnTo>
                  <a:lnTo>
                    <a:pt x="60828" y="206487"/>
                  </a:lnTo>
                  <a:lnTo>
                    <a:pt x="65803" y="198803"/>
                  </a:lnTo>
                  <a:lnTo>
                    <a:pt x="69557" y="189448"/>
                  </a:lnTo>
                  <a:lnTo>
                    <a:pt x="72283" y="178592"/>
                  </a:lnTo>
                  <a:lnTo>
                    <a:pt x="74213" y="166257"/>
                  </a:lnTo>
                  <a:lnTo>
                    <a:pt x="75554" y="152595"/>
                  </a:lnTo>
                  <a:lnTo>
                    <a:pt x="76476" y="138015"/>
                  </a:lnTo>
                  <a:lnTo>
                    <a:pt x="77104" y="123084"/>
                  </a:lnTo>
                  <a:lnTo>
                    <a:pt x="77525" y="108149"/>
                  </a:lnTo>
                  <a:lnTo>
                    <a:pt x="77639" y="93189"/>
                  </a:lnTo>
                  <a:lnTo>
                    <a:pt x="77183" y="77925"/>
                  </a:lnTo>
                  <a:lnTo>
                    <a:pt x="76060" y="62219"/>
                  </a:lnTo>
                  <a:lnTo>
                    <a:pt x="74321" y="46399"/>
                  </a:lnTo>
                  <a:lnTo>
                    <a:pt x="72082" y="31151"/>
                  </a:lnTo>
                  <a:lnTo>
                    <a:pt x="69452" y="16872"/>
                  </a:lnTo>
                  <a:lnTo>
                    <a:pt x="66084" y="5470"/>
                  </a:lnTo>
                  <a:lnTo>
                    <a:pt x="61953" y="0"/>
                  </a:lnTo>
                  <a:lnTo>
                    <a:pt x="58228" y="869"/>
                  </a:lnTo>
                  <a:lnTo>
                    <a:pt x="55698" y="6824"/>
                  </a:lnTo>
                  <a:lnTo>
                    <a:pt x="54545" y="16455"/>
                  </a:lnTo>
                  <a:lnTo>
                    <a:pt x="54624" y="28643"/>
                  </a:lnTo>
                  <a:lnTo>
                    <a:pt x="55687" y="42580"/>
                  </a:lnTo>
                  <a:lnTo>
                    <a:pt x="57485" y="57697"/>
                  </a:lnTo>
                  <a:lnTo>
                    <a:pt x="59815" y="73447"/>
                  </a:lnTo>
                  <a:lnTo>
                    <a:pt x="62519" y="89258"/>
                  </a:lnTo>
                  <a:lnTo>
                    <a:pt x="65482" y="104820"/>
                  </a:lnTo>
                  <a:lnTo>
                    <a:pt x="68622" y="119883"/>
                  </a:lnTo>
                  <a:lnTo>
                    <a:pt x="71884" y="134161"/>
                  </a:lnTo>
                  <a:lnTo>
                    <a:pt x="75227" y="147574"/>
                  </a:lnTo>
                  <a:lnTo>
                    <a:pt x="78665" y="159957"/>
                  </a:lnTo>
                  <a:lnTo>
                    <a:pt x="82705" y="172290"/>
                  </a:lnTo>
                  <a:lnTo>
                    <a:pt x="88817" y="186772"/>
                  </a:lnTo>
                  <a:lnTo>
                    <a:pt x="99456" y="2072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314558" y="2254564"/>
              <a:ext cx="105286" cy="111292"/>
            </a:xfrm>
            <a:custGeom>
              <a:avLst/>
              <a:gdLst/>
              <a:ahLst/>
              <a:cxnLst/>
              <a:rect l="0" t="0" r="0" b="0"/>
              <a:pathLst>
                <a:path w="105286" h="111292">
                  <a:moveTo>
                    <a:pt x="0" y="69009"/>
                  </a:moveTo>
                  <a:lnTo>
                    <a:pt x="8801" y="66008"/>
                  </a:lnTo>
                  <a:lnTo>
                    <a:pt x="17148" y="62586"/>
                  </a:lnTo>
                  <a:lnTo>
                    <a:pt x="25842" y="58390"/>
                  </a:lnTo>
                  <a:lnTo>
                    <a:pt x="34790" y="53490"/>
                  </a:lnTo>
                  <a:lnTo>
                    <a:pt x="43637" y="48009"/>
                  </a:lnTo>
                  <a:lnTo>
                    <a:pt x="52162" y="42074"/>
                  </a:lnTo>
                  <a:lnTo>
                    <a:pt x="59832" y="35639"/>
                  </a:lnTo>
                  <a:lnTo>
                    <a:pt x="65764" y="28492"/>
                  </a:lnTo>
                  <a:lnTo>
                    <a:pt x="69603" y="20585"/>
                  </a:lnTo>
                  <a:lnTo>
                    <a:pt x="70384" y="12366"/>
                  </a:lnTo>
                  <a:lnTo>
                    <a:pt x="67456" y="5397"/>
                  </a:lnTo>
                  <a:lnTo>
                    <a:pt x="62292" y="1248"/>
                  </a:lnTo>
                  <a:lnTo>
                    <a:pt x="56040" y="0"/>
                  </a:lnTo>
                  <a:lnTo>
                    <a:pt x="49298" y="1133"/>
                  </a:lnTo>
                  <a:lnTo>
                    <a:pt x="42514" y="4218"/>
                  </a:lnTo>
                  <a:lnTo>
                    <a:pt x="36127" y="9059"/>
                  </a:lnTo>
                  <a:lnTo>
                    <a:pt x="30330" y="15405"/>
                  </a:lnTo>
                  <a:lnTo>
                    <a:pt x="25441" y="22944"/>
                  </a:lnTo>
                  <a:lnTo>
                    <a:pt x="21980" y="31379"/>
                  </a:lnTo>
                  <a:lnTo>
                    <a:pt x="20101" y="40457"/>
                  </a:lnTo>
                  <a:lnTo>
                    <a:pt x="19805" y="49824"/>
                  </a:lnTo>
                  <a:lnTo>
                    <a:pt x="21118" y="59033"/>
                  </a:lnTo>
                  <a:lnTo>
                    <a:pt x="23894" y="67855"/>
                  </a:lnTo>
                  <a:lnTo>
                    <a:pt x="28026" y="76253"/>
                  </a:lnTo>
                  <a:lnTo>
                    <a:pt x="33541" y="84280"/>
                  </a:lnTo>
                  <a:lnTo>
                    <a:pt x="40321" y="92001"/>
                  </a:lnTo>
                  <a:lnTo>
                    <a:pt x="48144" y="99001"/>
                  </a:lnTo>
                  <a:lnTo>
                    <a:pt x="56764" y="104418"/>
                  </a:lnTo>
                  <a:lnTo>
                    <a:pt x="65955" y="107916"/>
                  </a:lnTo>
                  <a:lnTo>
                    <a:pt x="75092" y="109789"/>
                  </a:lnTo>
                  <a:lnTo>
                    <a:pt x="84049" y="110883"/>
                  </a:lnTo>
                  <a:lnTo>
                    <a:pt x="93608" y="111291"/>
                  </a:lnTo>
                  <a:lnTo>
                    <a:pt x="105285" y="111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451683" y="2197231"/>
              <a:ext cx="90272" cy="178986"/>
            </a:xfrm>
            <a:custGeom>
              <a:avLst/>
              <a:gdLst/>
              <a:ahLst/>
              <a:cxnLst/>
              <a:rect l="0" t="0" r="0" b="0"/>
              <a:pathLst>
                <a:path w="90272" h="178986">
                  <a:moveTo>
                    <a:pt x="52388" y="0"/>
                  </a:moveTo>
                  <a:lnTo>
                    <a:pt x="40854" y="201"/>
                  </a:lnTo>
                  <a:lnTo>
                    <a:pt x="31645" y="2122"/>
                  </a:lnTo>
                  <a:lnTo>
                    <a:pt x="23937" y="6011"/>
                  </a:lnTo>
                  <a:lnTo>
                    <a:pt x="17355" y="11591"/>
                  </a:lnTo>
                  <a:lnTo>
                    <a:pt x="11644" y="18539"/>
                  </a:lnTo>
                  <a:lnTo>
                    <a:pt x="6601" y="26535"/>
                  </a:lnTo>
                  <a:lnTo>
                    <a:pt x="2539" y="35133"/>
                  </a:lnTo>
                  <a:lnTo>
                    <a:pt x="240" y="43806"/>
                  </a:lnTo>
                  <a:lnTo>
                    <a:pt x="0" y="52250"/>
                  </a:lnTo>
                  <a:lnTo>
                    <a:pt x="1975" y="60050"/>
                  </a:lnTo>
                  <a:lnTo>
                    <a:pt x="6424" y="66611"/>
                  </a:lnTo>
                  <a:lnTo>
                    <a:pt x="13236" y="71728"/>
                  </a:lnTo>
                  <a:lnTo>
                    <a:pt x="22030" y="75691"/>
                  </a:lnTo>
                  <a:lnTo>
                    <a:pt x="32358" y="79057"/>
                  </a:lnTo>
                  <a:lnTo>
                    <a:pt x="43804" y="82226"/>
                  </a:lnTo>
                  <a:lnTo>
                    <a:pt x="55551" y="85715"/>
                  </a:lnTo>
                  <a:lnTo>
                    <a:pt x="66437" y="90210"/>
                  </a:lnTo>
                  <a:lnTo>
                    <a:pt x="75885" y="95980"/>
                  </a:lnTo>
                  <a:lnTo>
                    <a:pt x="83376" y="102791"/>
                  </a:lnTo>
                  <a:lnTo>
                    <a:pt x="88209" y="110119"/>
                  </a:lnTo>
                  <a:lnTo>
                    <a:pt x="90271" y="117599"/>
                  </a:lnTo>
                  <a:lnTo>
                    <a:pt x="89911" y="125058"/>
                  </a:lnTo>
                  <a:lnTo>
                    <a:pt x="87635" y="132439"/>
                  </a:lnTo>
                  <a:lnTo>
                    <a:pt x="83924" y="139728"/>
                  </a:lnTo>
                  <a:lnTo>
                    <a:pt x="79014" y="146774"/>
                  </a:lnTo>
                  <a:lnTo>
                    <a:pt x="72905" y="153286"/>
                  </a:lnTo>
                  <a:lnTo>
                    <a:pt x="65704" y="159146"/>
                  </a:lnTo>
                  <a:lnTo>
                    <a:pt x="58059" y="164250"/>
                  </a:lnTo>
                  <a:lnTo>
                    <a:pt x="50341" y="168926"/>
                  </a:lnTo>
                  <a:lnTo>
                    <a:pt x="41874" y="173585"/>
                  </a:lnTo>
                  <a:lnTo>
                    <a:pt x="31331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714641" y="2255271"/>
              <a:ext cx="85303" cy="212134"/>
            </a:xfrm>
            <a:custGeom>
              <a:avLst/>
              <a:gdLst/>
              <a:ahLst/>
              <a:cxnLst/>
              <a:rect l="0" t="0" r="0" b="0"/>
              <a:pathLst>
                <a:path w="85303" h="212134">
                  <a:moveTo>
                    <a:pt x="0" y="89359"/>
                  </a:moveTo>
                  <a:lnTo>
                    <a:pt x="67" y="101094"/>
                  </a:lnTo>
                  <a:lnTo>
                    <a:pt x="707" y="112224"/>
                  </a:lnTo>
                  <a:lnTo>
                    <a:pt x="1999" y="123821"/>
                  </a:lnTo>
                  <a:lnTo>
                    <a:pt x="3686" y="135983"/>
                  </a:lnTo>
                  <a:lnTo>
                    <a:pt x="5354" y="148643"/>
                  </a:lnTo>
                  <a:lnTo>
                    <a:pt x="6772" y="161699"/>
                  </a:lnTo>
                  <a:lnTo>
                    <a:pt x="8043" y="175051"/>
                  </a:lnTo>
                  <a:lnTo>
                    <a:pt x="9502" y="188616"/>
                  </a:lnTo>
                  <a:lnTo>
                    <a:pt x="11309" y="202213"/>
                  </a:lnTo>
                  <a:lnTo>
                    <a:pt x="12590" y="211636"/>
                  </a:lnTo>
                  <a:lnTo>
                    <a:pt x="12574" y="212133"/>
                  </a:lnTo>
                  <a:lnTo>
                    <a:pt x="11965" y="206286"/>
                  </a:lnTo>
                  <a:lnTo>
                    <a:pt x="10877" y="197208"/>
                  </a:lnTo>
                  <a:lnTo>
                    <a:pt x="9280" y="186741"/>
                  </a:lnTo>
                  <a:lnTo>
                    <a:pt x="7372" y="175620"/>
                  </a:lnTo>
                  <a:lnTo>
                    <a:pt x="5543" y="163934"/>
                  </a:lnTo>
                  <a:lnTo>
                    <a:pt x="4015" y="151697"/>
                  </a:lnTo>
                  <a:lnTo>
                    <a:pt x="2836" y="138982"/>
                  </a:lnTo>
                  <a:lnTo>
                    <a:pt x="1970" y="125889"/>
                  </a:lnTo>
                  <a:lnTo>
                    <a:pt x="1356" y="112513"/>
                  </a:lnTo>
                  <a:lnTo>
                    <a:pt x="1098" y="98931"/>
                  </a:lnTo>
                  <a:lnTo>
                    <a:pt x="1449" y="85205"/>
                  </a:lnTo>
                  <a:lnTo>
                    <a:pt x="2504" y="71383"/>
                  </a:lnTo>
                  <a:lnTo>
                    <a:pt x="4364" y="57660"/>
                  </a:lnTo>
                  <a:lnTo>
                    <a:pt x="7216" y="44367"/>
                  </a:lnTo>
                  <a:lnTo>
                    <a:pt x="11067" y="31665"/>
                  </a:lnTo>
                  <a:lnTo>
                    <a:pt x="15942" y="20187"/>
                  </a:lnTo>
                  <a:lnTo>
                    <a:pt x="21963" y="11067"/>
                  </a:lnTo>
                  <a:lnTo>
                    <a:pt x="29083" y="4722"/>
                  </a:lnTo>
                  <a:lnTo>
                    <a:pt x="36965" y="1090"/>
                  </a:lnTo>
                  <a:lnTo>
                    <a:pt x="45093" y="0"/>
                  </a:lnTo>
                  <a:lnTo>
                    <a:pt x="53145" y="1084"/>
                  </a:lnTo>
                  <a:lnTo>
                    <a:pt x="60837" y="4044"/>
                  </a:lnTo>
                  <a:lnTo>
                    <a:pt x="67850" y="8756"/>
                  </a:lnTo>
                  <a:lnTo>
                    <a:pt x="74074" y="14991"/>
                  </a:lnTo>
                  <a:lnTo>
                    <a:pt x="79252" y="22444"/>
                  </a:lnTo>
                  <a:lnTo>
                    <a:pt x="82908" y="30815"/>
                  </a:lnTo>
                  <a:lnTo>
                    <a:pt x="84917" y="39848"/>
                  </a:lnTo>
                  <a:lnTo>
                    <a:pt x="85302" y="49184"/>
                  </a:lnTo>
                  <a:lnTo>
                    <a:pt x="84047" y="58371"/>
                  </a:lnTo>
                  <a:lnTo>
                    <a:pt x="81311" y="67178"/>
                  </a:lnTo>
                  <a:lnTo>
                    <a:pt x="77205" y="75566"/>
                  </a:lnTo>
                  <a:lnTo>
                    <a:pt x="71709" y="83586"/>
                  </a:lnTo>
                  <a:lnTo>
                    <a:pt x="64954" y="91307"/>
                  </a:lnTo>
                  <a:lnTo>
                    <a:pt x="57626" y="98502"/>
                  </a:lnTo>
                  <a:lnTo>
                    <a:pt x="50164" y="105348"/>
                  </a:lnTo>
                  <a:lnTo>
                    <a:pt x="41913" y="112449"/>
                  </a:lnTo>
                  <a:lnTo>
                    <a:pt x="31585" y="1209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850512" y="2293709"/>
              <a:ext cx="127342" cy="67808"/>
            </a:xfrm>
            <a:custGeom>
              <a:avLst/>
              <a:gdLst/>
              <a:ahLst/>
              <a:cxnLst/>
              <a:rect l="0" t="0" r="0" b="0"/>
              <a:pathLst>
                <a:path w="127342" h="67808">
                  <a:moveTo>
                    <a:pt x="64170" y="19336"/>
                  </a:moveTo>
                  <a:lnTo>
                    <a:pt x="61102" y="10803"/>
                  </a:lnTo>
                  <a:lnTo>
                    <a:pt x="57040" y="5017"/>
                  </a:lnTo>
                  <a:lnTo>
                    <a:pt x="51551" y="1509"/>
                  </a:lnTo>
                  <a:lnTo>
                    <a:pt x="44965" y="0"/>
                  </a:lnTo>
                  <a:lnTo>
                    <a:pt x="37815" y="419"/>
                  </a:lnTo>
                  <a:lnTo>
                    <a:pt x="30476" y="2550"/>
                  </a:lnTo>
                  <a:lnTo>
                    <a:pt x="23289" y="6230"/>
                  </a:lnTo>
                  <a:lnTo>
                    <a:pt x="16628" y="11429"/>
                  </a:lnTo>
                  <a:lnTo>
                    <a:pt x="10647" y="17994"/>
                  </a:lnTo>
                  <a:lnTo>
                    <a:pt x="5634" y="25669"/>
                  </a:lnTo>
                  <a:lnTo>
                    <a:pt x="2090" y="34190"/>
                  </a:lnTo>
                  <a:lnTo>
                    <a:pt x="161" y="43309"/>
                  </a:lnTo>
                  <a:lnTo>
                    <a:pt x="0" y="52193"/>
                  </a:lnTo>
                  <a:lnTo>
                    <a:pt x="1936" y="59480"/>
                  </a:lnTo>
                  <a:lnTo>
                    <a:pt x="5939" y="64553"/>
                  </a:lnTo>
                  <a:lnTo>
                    <a:pt x="11541" y="67311"/>
                  </a:lnTo>
                  <a:lnTo>
                    <a:pt x="18047" y="67807"/>
                  </a:lnTo>
                  <a:lnTo>
                    <a:pt x="24968" y="66321"/>
                  </a:lnTo>
                  <a:lnTo>
                    <a:pt x="31881" y="63089"/>
                  </a:lnTo>
                  <a:lnTo>
                    <a:pt x="38363" y="58195"/>
                  </a:lnTo>
                  <a:lnTo>
                    <a:pt x="44263" y="51873"/>
                  </a:lnTo>
                  <a:lnTo>
                    <a:pt x="50558" y="45658"/>
                  </a:lnTo>
                  <a:lnTo>
                    <a:pt x="57898" y="42123"/>
                  </a:lnTo>
                  <a:lnTo>
                    <a:pt x="65344" y="41862"/>
                  </a:lnTo>
                  <a:lnTo>
                    <a:pt x="72997" y="43746"/>
                  </a:lnTo>
                  <a:lnTo>
                    <a:pt x="81105" y="46713"/>
                  </a:lnTo>
                  <a:lnTo>
                    <a:pt x="89478" y="49996"/>
                  </a:lnTo>
                  <a:lnTo>
                    <a:pt x="98467" y="53319"/>
                  </a:lnTo>
                  <a:lnTo>
                    <a:pt x="109985" y="56952"/>
                  </a:lnTo>
                  <a:lnTo>
                    <a:pt x="127341" y="614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988382" y="2239345"/>
              <a:ext cx="73700" cy="104885"/>
            </a:xfrm>
            <a:custGeom>
              <a:avLst/>
              <a:gdLst/>
              <a:ahLst/>
              <a:cxnLst/>
              <a:rect l="0" t="0" r="0" b="0"/>
              <a:pathLst>
                <a:path w="73700" h="104885">
                  <a:moveTo>
                    <a:pt x="0" y="63171"/>
                  </a:moveTo>
                  <a:lnTo>
                    <a:pt x="3000" y="74840"/>
                  </a:lnTo>
                  <a:lnTo>
                    <a:pt x="6423" y="85328"/>
                  </a:lnTo>
                  <a:lnTo>
                    <a:pt x="10598" y="95555"/>
                  </a:lnTo>
                  <a:lnTo>
                    <a:pt x="14698" y="103099"/>
                  </a:lnTo>
                  <a:lnTo>
                    <a:pt x="17227" y="104884"/>
                  </a:lnTo>
                  <a:lnTo>
                    <a:pt x="17764" y="102141"/>
                  </a:lnTo>
                  <a:lnTo>
                    <a:pt x="16960" y="96334"/>
                  </a:lnTo>
                  <a:lnTo>
                    <a:pt x="15667" y="88254"/>
                  </a:lnTo>
                  <a:lnTo>
                    <a:pt x="14394" y="78455"/>
                  </a:lnTo>
                  <a:lnTo>
                    <a:pt x="13670" y="67549"/>
                  </a:lnTo>
                  <a:lnTo>
                    <a:pt x="14144" y="56202"/>
                  </a:lnTo>
                  <a:lnTo>
                    <a:pt x="16058" y="44826"/>
                  </a:lnTo>
                  <a:lnTo>
                    <a:pt x="19626" y="34079"/>
                  </a:lnTo>
                  <a:lnTo>
                    <a:pt x="25217" y="24922"/>
                  </a:lnTo>
                  <a:lnTo>
                    <a:pt x="32812" y="17730"/>
                  </a:lnTo>
                  <a:lnTo>
                    <a:pt x="41507" y="12365"/>
                  </a:lnTo>
                  <a:lnTo>
                    <a:pt x="50560" y="7927"/>
                  </a:lnTo>
                  <a:lnTo>
                    <a:pt x="60762" y="4028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099876" y="2301678"/>
              <a:ext cx="141191" cy="89817"/>
            </a:xfrm>
            <a:custGeom>
              <a:avLst/>
              <a:gdLst/>
              <a:ahLst/>
              <a:cxnLst/>
              <a:rect l="0" t="0" r="0" b="0"/>
              <a:pathLst>
                <a:path w="141191" h="89817">
                  <a:moveTo>
                    <a:pt x="67490" y="11367"/>
                  </a:moveTo>
                  <a:lnTo>
                    <a:pt x="61489" y="5700"/>
                  </a:lnTo>
                  <a:lnTo>
                    <a:pt x="54644" y="2056"/>
                  </a:lnTo>
                  <a:lnTo>
                    <a:pt x="46265" y="156"/>
                  </a:lnTo>
                  <a:lnTo>
                    <a:pt x="36983" y="0"/>
                  </a:lnTo>
                  <a:lnTo>
                    <a:pt x="27966" y="1916"/>
                  </a:lnTo>
                  <a:lnTo>
                    <a:pt x="19869" y="5898"/>
                  </a:lnTo>
                  <a:lnTo>
                    <a:pt x="12995" y="11817"/>
                  </a:lnTo>
                  <a:lnTo>
                    <a:pt x="7536" y="19597"/>
                  </a:lnTo>
                  <a:lnTo>
                    <a:pt x="3438" y="29007"/>
                  </a:lnTo>
                  <a:lnTo>
                    <a:pt x="807" y="39558"/>
                  </a:lnTo>
                  <a:lnTo>
                    <a:pt x="0" y="50624"/>
                  </a:lnTo>
                  <a:lnTo>
                    <a:pt x="1049" y="61783"/>
                  </a:lnTo>
                  <a:lnTo>
                    <a:pt x="3869" y="72205"/>
                  </a:lnTo>
                  <a:lnTo>
                    <a:pt x="8427" y="80606"/>
                  </a:lnTo>
                  <a:lnTo>
                    <a:pt x="14521" y="86461"/>
                  </a:lnTo>
                  <a:lnTo>
                    <a:pt x="21525" y="89594"/>
                  </a:lnTo>
                  <a:lnTo>
                    <a:pt x="28524" y="89816"/>
                  </a:lnTo>
                  <a:lnTo>
                    <a:pt x="35002" y="87336"/>
                  </a:lnTo>
                  <a:lnTo>
                    <a:pt x="40821" y="82624"/>
                  </a:lnTo>
                  <a:lnTo>
                    <a:pt x="46038" y="76199"/>
                  </a:lnTo>
                  <a:lnTo>
                    <a:pt x="50783" y="68551"/>
                  </a:lnTo>
                  <a:lnTo>
                    <a:pt x="55694" y="61269"/>
                  </a:lnTo>
                  <a:lnTo>
                    <a:pt x="61791" y="57474"/>
                  </a:lnTo>
                  <a:lnTo>
                    <a:pt x="69001" y="57902"/>
                  </a:lnTo>
                  <a:lnTo>
                    <a:pt x="76666" y="60344"/>
                  </a:lnTo>
                  <a:lnTo>
                    <a:pt x="84883" y="63400"/>
                  </a:lnTo>
                  <a:lnTo>
                    <a:pt x="95072" y="66579"/>
                  </a:lnTo>
                  <a:lnTo>
                    <a:pt x="111489" y="70118"/>
                  </a:lnTo>
                  <a:lnTo>
                    <a:pt x="141190" y="745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230537" y="2134060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62"/>
                  </a:lnTo>
                  <a:lnTo>
                    <a:pt x="177" y="50310"/>
                  </a:lnTo>
                  <a:lnTo>
                    <a:pt x="826" y="64638"/>
                  </a:lnTo>
                  <a:lnTo>
                    <a:pt x="2079" y="79107"/>
                  </a:lnTo>
                  <a:lnTo>
                    <a:pt x="3905" y="93557"/>
                  </a:lnTo>
                  <a:lnTo>
                    <a:pt x="6201" y="107933"/>
                  </a:lnTo>
                  <a:lnTo>
                    <a:pt x="8853" y="122228"/>
                  </a:lnTo>
                  <a:lnTo>
                    <a:pt x="11599" y="136452"/>
                  </a:lnTo>
                  <a:lnTo>
                    <a:pt x="14055" y="150622"/>
                  </a:lnTo>
                  <a:lnTo>
                    <a:pt x="16040" y="164739"/>
                  </a:lnTo>
                  <a:lnTo>
                    <a:pt x="17743" y="178399"/>
                  </a:lnTo>
                  <a:lnTo>
                    <a:pt x="19896" y="192249"/>
                  </a:lnTo>
                  <a:lnTo>
                    <a:pt x="23806" y="208627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314765" y="2144589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1"/>
                  </a:lnTo>
                  <a:lnTo>
                    <a:pt x="177" y="50309"/>
                  </a:lnTo>
                  <a:lnTo>
                    <a:pt x="826" y="64638"/>
                  </a:lnTo>
                  <a:lnTo>
                    <a:pt x="2075" y="79112"/>
                  </a:lnTo>
                  <a:lnTo>
                    <a:pt x="3727" y="93734"/>
                  </a:lnTo>
                  <a:lnTo>
                    <a:pt x="5375" y="108759"/>
                  </a:lnTo>
                  <a:lnTo>
                    <a:pt x="6783" y="124293"/>
                  </a:lnTo>
                  <a:lnTo>
                    <a:pt x="8080" y="139940"/>
                  </a:lnTo>
                  <a:lnTo>
                    <a:pt x="9909" y="156622"/>
                  </a:lnTo>
                  <a:lnTo>
                    <a:pt x="13546" y="178042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365131" y="2230532"/>
              <a:ext cx="75977" cy="125474"/>
            </a:xfrm>
            <a:custGeom>
              <a:avLst/>
              <a:gdLst/>
              <a:ahLst/>
              <a:cxnLst/>
              <a:rect l="0" t="0" r="0" b="0"/>
              <a:pathLst>
                <a:path w="75977" h="125474">
                  <a:moveTo>
                    <a:pt x="12805" y="50927"/>
                  </a:moveTo>
                  <a:lnTo>
                    <a:pt x="21606" y="47993"/>
                  </a:lnTo>
                  <a:lnTo>
                    <a:pt x="29953" y="45212"/>
                  </a:lnTo>
                  <a:lnTo>
                    <a:pt x="38634" y="42303"/>
                  </a:lnTo>
                  <a:lnTo>
                    <a:pt x="47063" y="38917"/>
                  </a:lnTo>
                  <a:lnTo>
                    <a:pt x="53965" y="34455"/>
                  </a:lnTo>
                  <a:lnTo>
                    <a:pt x="58735" y="28694"/>
                  </a:lnTo>
                  <a:lnTo>
                    <a:pt x="61101" y="22050"/>
                  </a:lnTo>
                  <a:lnTo>
                    <a:pt x="60792" y="15362"/>
                  </a:lnTo>
                  <a:lnTo>
                    <a:pt x="57953" y="9142"/>
                  </a:lnTo>
                  <a:lnTo>
                    <a:pt x="53165" y="4020"/>
                  </a:lnTo>
                  <a:lnTo>
                    <a:pt x="47221" y="877"/>
                  </a:lnTo>
                  <a:lnTo>
                    <a:pt x="40684" y="0"/>
                  </a:lnTo>
                  <a:lnTo>
                    <a:pt x="34031" y="1347"/>
                  </a:lnTo>
                  <a:lnTo>
                    <a:pt x="27726" y="4827"/>
                  </a:lnTo>
                  <a:lnTo>
                    <a:pt x="21972" y="10164"/>
                  </a:lnTo>
                  <a:lnTo>
                    <a:pt x="16771" y="16980"/>
                  </a:lnTo>
                  <a:lnTo>
                    <a:pt x="12035" y="24909"/>
                  </a:lnTo>
                  <a:lnTo>
                    <a:pt x="7669" y="33642"/>
                  </a:lnTo>
                  <a:lnTo>
                    <a:pt x="3904" y="42943"/>
                  </a:lnTo>
                  <a:lnTo>
                    <a:pt x="1279" y="52638"/>
                  </a:lnTo>
                  <a:lnTo>
                    <a:pt x="0" y="62603"/>
                  </a:lnTo>
                  <a:lnTo>
                    <a:pt x="124" y="72753"/>
                  </a:lnTo>
                  <a:lnTo>
                    <a:pt x="1727" y="83027"/>
                  </a:lnTo>
                  <a:lnTo>
                    <a:pt x="4705" y="93371"/>
                  </a:lnTo>
                  <a:lnTo>
                    <a:pt x="9146" y="103267"/>
                  </a:lnTo>
                  <a:lnTo>
                    <a:pt x="15400" y="111775"/>
                  </a:lnTo>
                  <a:lnTo>
                    <a:pt x="23482" y="118483"/>
                  </a:lnTo>
                  <a:lnTo>
                    <a:pt x="32721" y="123108"/>
                  </a:lnTo>
                  <a:lnTo>
                    <a:pt x="42950" y="125473"/>
                  </a:lnTo>
                  <a:lnTo>
                    <a:pt x="56184" y="123545"/>
                  </a:lnTo>
                  <a:lnTo>
                    <a:pt x="75976" y="114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483221" y="2070889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5" y="74414"/>
                  </a:lnTo>
                  <a:lnTo>
                    <a:pt x="178" y="89419"/>
                  </a:lnTo>
                  <a:lnTo>
                    <a:pt x="826" y="104632"/>
                  </a:lnTo>
                  <a:lnTo>
                    <a:pt x="2075" y="119750"/>
                  </a:lnTo>
                  <a:lnTo>
                    <a:pt x="3727" y="134662"/>
                  </a:lnTo>
                  <a:lnTo>
                    <a:pt x="5375" y="149360"/>
                  </a:lnTo>
                  <a:lnTo>
                    <a:pt x="6783" y="163873"/>
                  </a:lnTo>
                  <a:lnTo>
                    <a:pt x="8048" y="178076"/>
                  </a:lnTo>
                  <a:lnTo>
                    <a:pt x="9504" y="191700"/>
                  </a:lnTo>
                  <a:lnTo>
                    <a:pt x="11331" y="204632"/>
                  </a:lnTo>
                  <a:lnTo>
                    <a:pt x="13398" y="216476"/>
                  </a:lnTo>
                  <a:lnTo>
                    <a:pt x="15549" y="227635"/>
                  </a:lnTo>
                  <a:lnTo>
                    <a:pt x="17976" y="239089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625942" y="2155117"/>
              <a:ext cx="120493" cy="102071"/>
            </a:xfrm>
            <a:custGeom>
              <a:avLst/>
              <a:gdLst/>
              <a:ahLst/>
              <a:cxnLst/>
              <a:rect l="0" t="0" r="0" b="0"/>
              <a:pathLst>
                <a:path w="120493" h="102071">
                  <a:moveTo>
                    <a:pt x="78378" y="0"/>
                  </a:moveTo>
                  <a:lnTo>
                    <a:pt x="75511" y="8869"/>
                  </a:lnTo>
                  <a:lnTo>
                    <a:pt x="73369" y="17855"/>
                  </a:lnTo>
                  <a:lnTo>
                    <a:pt x="71771" y="27846"/>
                  </a:lnTo>
                  <a:lnTo>
                    <a:pt x="70763" y="38654"/>
                  </a:lnTo>
                  <a:lnTo>
                    <a:pt x="70562" y="49817"/>
                  </a:lnTo>
                  <a:lnTo>
                    <a:pt x="71181" y="61004"/>
                  </a:lnTo>
                  <a:lnTo>
                    <a:pt x="71209" y="71380"/>
                  </a:lnTo>
                  <a:lnTo>
                    <a:pt x="68850" y="79049"/>
                  </a:lnTo>
                  <a:lnTo>
                    <a:pt x="64337" y="82979"/>
                  </a:lnTo>
                  <a:lnTo>
                    <a:pt x="58143" y="84032"/>
                  </a:lnTo>
                  <a:lnTo>
                    <a:pt x="50676" y="83280"/>
                  </a:lnTo>
                  <a:lnTo>
                    <a:pt x="42275" y="81780"/>
                  </a:lnTo>
                  <a:lnTo>
                    <a:pt x="33210" y="80589"/>
                  </a:lnTo>
                  <a:lnTo>
                    <a:pt x="23697" y="80232"/>
                  </a:lnTo>
                  <a:lnTo>
                    <a:pt x="14535" y="81122"/>
                  </a:lnTo>
                  <a:lnTo>
                    <a:pt x="7055" y="83760"/>
                  </a:lnTo>
                  <a:lnTo>
                    <a:pt x="1877" y="88223"/>
                  </a:lnTo>
                  <a:lnTo>
                    <a:pt x="0" y="93831"/>
                  </a:lnTo>
                  <a:lnTo>
                    <a:pt x="2063" y="98836"/>
                  </a:lnTo>
                  <a:lnTo>
                    <a:pt x="6631" y="101664"/>
                  </a:lnTo>
                  <a:lnTo>
                    <a:pt x="12498" y="102070"/>
                  </a:lnTo>
                  <a:lnTo>
                    <a:pt x="19001" y="100411"/>
                  </a:lnTo>
                  <a:lnTo>
                    <a:pt x="25801" y="97166"/>
                  </a:lnTo>
                  <a:lnTo>
                    <a:pt x="32737" y="92759"/>
                  </a:lnTo>
                  <a:lnTo>
                    <a:pt x="39736" y="87534"/>
                  </a:lnTo>
                  <a:lnTo>
                    <a:pt x="46927" y="81905"/>
                  </a:lnTo>
                  <a:lnTo>
                    <a:pt x="54601" y="76357"/>
                  </a:lnTo>
                  <a:lnTo>
                    <a:pt x="62877" y="71140"/>
                  </a:lnTo>
                  <a:lnTo>
                    <a:pt x="71557" y="66146"/>
                  </a:lnTo>
                  <a:lnTo>
                    <a:pt x="80229" y="61025"/>
                  </a:lnTo>
                  <a:lnTo>
                    <a:pt x="88646" y="55585"/>
                  </a:lnTo>
                  <a:lnTo>
                    <a:pt x="96443" y="50094"/>
                  </a:lnTo>
                  <a:lnTo>
                    <a:pt x="103823" y="44659"/>
                  </a:lnTo>
                  <a:lnTo>
                    <a:pt x="111432" y="38799"/>
                  </a:lnTo>
                  <a:lnTo>
                    <a:pt x="120492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818080" y="2168153"/>
              <a:ext cx="86282" cy="142982"/>
            </a:xfrm>
            <a:custGeom>
              <a:avLst/>
              <a:gdLst/>
              <a:ahLst/>
              <a:cxnLst/>
              <a:rect l="0" t="0" r="0" b="0"/>
              <a:pathLst>
                <a:path w="86282" h="142982">
                  <a:moveTo>
                    <a:pt x="2053" y="71192"/>
                  </a:moveTo>
                  <a:lnTo>
                    <a:pt x="13721" y="71125"/>
                  </a:lnTo>
                  <a:lnTo>
                    <a:pt x="24210" y="70485"/>
                  </a:lnTo>
                  <a:lnTo>
                    <a:pt x="34503" y="69179"/>
                  </a:lnTo>
                  <a:lnTo>
                    <a:pt x="44459" y="66974"/>
                  </a:lnTo>
                  <a:lnTo>
                    <a:pt x="53506" y="63361"/>
                  </a:lnTo>
                  <a:lnTo>
                    <a:pt x="61380" y="58188"/>
                  </a:lnTo>
                  <a:lnTo>
                    <a:pt x="67811" y="51613"/>
                  </a:lnTo>
                  <a:lnTo>
                    <a:pt x="72380" y="43913"/>
                  </a:lnTo>
                  <a:lnTo>
                    <a:pt x="75032" y="35374"/>
                  </a:lnTo>
                  <a:lnTo>
                    <a:pt x="75693" y="26560"/>
                  </a:lnTo>
                  <a:lnTo>
                    <a:pt x="74101" y="18263"/>
                  </a:lnTo>
                  <a:lnTo>
                    <a:pt x="70327" y="10889"/>
                  </a:lnTo>
                  <a:lnTo>
                    <a:pt x="64711" y="4960"/>
                  </a:lnTo>
                  <a:lnTo>
                    <a:pt x="57662" y="1258"/>
                  </a:lnTo>
                  <a:lnTo>
                    <a:pt x="49565" y="0"/>
                  </a:lnTo>
                  <a:lnTo>
                    <a:pt x="41047" y="1087"/>
                  </a:lnTo>
                  <a:lnTo>
                    <a:pt x="32950" y="4392"/>
                  </a:lnTo>
                  <a:lnTo>
                    <a:pt x="25696" y="9611"/>
                  </a:lnTo>
                  <a:lnTo>
                    <a:pt x="19337" y="16349"/>
                  </a:lnTo>
                  <a:lnTo>
                    <a:pt x="13750" y="24224"/>
                  </a:lnTo>
                  <a:lnTo>
                    <a:pt x="8776" y="32921"/>
                  </a:lnTo>
                  <a:lnTo>
                    <a:pt x="4587" y="42199"/>
                  </a:lnTo>
                  <a:lnTo>
                    <a:pt x="1669" y="51878"/>
                  </a:lnTo>
                  <a:lnTo>
                    <a:pt x="185" y="61833"/>
                  </a:lnTo>
                  <a:lnTo>
                    <a:pt x="0" y="71975"/>
                  </a:lnTo>
                  <a:lnTo>
                    <a:pt x="864" y="82245"/>
                  </a:lnTo>
                  <a:lnTo>
                    <a:pt x="2524" y="92595"/>
                  </a:lnTo>
                  <a:lnTo>
                    <a:pt x="4925" y="102835"/>
                  </a:lnTo>
                  <a:lnTo>
                    <a:pt x="8206" y="112637"/>
                  </a:lnTo>
                  <a:lnTo>
                    <a:pt x="12378" y="121846"/>
                  </a:lnTo>
                  <a:lnTo>
                    <a:pt x="17483" y="129996"/>
                  </a:lnTo>
                  <a:lnTo>
                    <a:pt x="23667" y="136259"/>
                  </a:lnTo>
                  <a:lnTo>
                    <a:pt x="30899" y="140357"/>
                  </a:lnTo>
                  <a:lnTo>
                    <a:pt x="38948" y="142451"/>
                  </a:lnTo>
                  <a:lnTo>
                    <a:pt x="48462" y="142981"/>
                  </a:lnTo>
                  <a:lnTo>
                    <a:pt x="62513" y="140874"/>
                  </a:lnTo>
                  <a:lnTo>
                    <a:pt x="86281" y="1343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31209" y="2210387"/>
              <a:ext cx="131081" cy="207061"/>
            </a:xfrm>
            <a:custGeom>
              <a:avLst/>
              <a:gdLst/>
              <a:ahLst/>
              <a:cxnLst/>
              <a:rect l="0" t="0" r="0" b="0"/>
              <a:pathLst>
                <a:path w="131081" h="207061">
                  <a:moveTo>
                    <a:pt x="36323" y="81601"/>
                  </a:moveTo>
                  <a:lnTo>
                    <a:pt x="42124" y="75666"/>
                  </a:lnTo>
                  <a:lnTo>
                    <a:pt x="47048" y="69462"/>
                  </a:lnTo>
                  <a:lnTo>
                    <a:pt x="51542" y="62366"/>
                  </a:lnTo>
                  <a:lnTo>
                    <a:pt x="55417" y="54425"/>
                  </a:lnTo>
                  <a:lnTo>
                    <a:pt x="58133" y="45779"/>
                  </a:lnTo>
                  <a:lnTo>
                    <a:pt x="59479" y="36594"/>
                  </a:lnTo>
                  <a:lnTo>
                    <a:pt x="59235" y="27340"/>
                  </a:lnTo>
                  <a:lnTo>
                    <a:pt x="57021" y="18747"/>
                  </a:lnTo>
                  <a:lnTo>
                    <a:pt x="52829" y="11174"/>
                  </a:lnTo>
                  <a:lnTo>
                    <a:pt x="47100" y="5110"/>
                  </a:lnTo>
                  <a:lnTo>
                    <a:pt x="40507" y="1319"/>
                  </a:lnTo>
                  <a:lnTo>
                    <a:pt x="33528" y="0"/>
                  </a:lnTo>
                  <a:lnTo>
                    <a:pt x="26576" y="1047"/>
                  </a:lnTo>
                  <a:lnTo>
                    <a:pt x="20069" y="4326"/>
                  </a:lnTo>
                  <a:lnTo>
                    <a:pt x="14183" y="9531"/>
                  </a:lnTo>
                  <a:lnTo>
                    <a:pt x="9064" y="16430"/>
                  </a:lnTo>
                  <a:lnTo>
                    <a:pt x="4917" y="24945"/>
                  </a:lnTo>
                  <a:lnTo>
                    <a:pt x="1767" y="34868"/>
                  </a:lnTo>
                  <a:lnTo>
                    <a:pt x="0" y="45108"/>
                  </a:lnTo>
                  <a:lnTo>
                    <a:pt x="1295" y="54002"/>
                  </a:lnTo>
                  <a:lnTo>
                    <a:pt x="6253" y="60491"/>
                  </a:lnTo>
                  <a:lnTo>
                    <a:pt x="13141" y="64079"/>
                  </a:lnTo>
                  <a:lnTo>
                    <a:pt x="21098" y="65354"/>
                  </a:lnTo>
                  <a:lnTo>
                    <a:pt x="29293" y="65851"/>
                  </a:lnTo>
                  <a:lnTo>
                    <a:pt x="36601" y="67651"/>
                  </a:lnTo>
                  <a:lnTo>
                    <a:pt x="42486" y="71776"/>
                  </a:lnTo>
                  <a:lnTo>
                    <a:pt x="46932" y="78467"/>
                  </a:lnTo>
                  <a:lnTo>
                    <a:pt x="50157" y="87685"/>
                  </a:lnTo>
                  <a:lnTo>
                    <a:pt x="52438" y="99099"/>
                  </a:lnTo>
                  <a:lnTo>
                    <a:pt x="54023" y="112097"/>
                  </a:lnTo>
                  <a:lnTo>
                    <a:pt x="55112" y="125932"/>
                  </a:lnTo>
                  <a:lnTo>
                    <a:pt x="55853" y="140112"/>
                  </a:lnTo>
                  <a:lnTo>
                    <a:pt x="56355" y="154389"/>
                  </a:lnTo>
                  <a:lnTo>
                    <a:pt x="56693" y="168659"/>
                  </a:lnTo>
                  <a:lnTo>
                    <a:pt x="56933" y="182858"/>
                  </a:lnTo>
                  <a:lnTo>
                    <a:pt x="57556" y="195861"/>
                  </a:lnTo>
                  <a:lnTo>
                    <a:pt x="59569" y="204442"/>
                  </a:lnTo>
                  <a:lnTo>
                    <a:pt x="63145" y="207060"/>
                  </a:lnTo>
                  <a:lnTo>
                    <a:pt x="67612" y="205746"/>
                  </a:lnTo>
                  <a:lnTo>
                    <a:pt x="72864" y="202159"/>
                  </a:lnTo>
                  <a:lnTo>
                    <a:pt x="79094" y="197244"/>
                  </a:lnTo>
                  <a:lnTo>
                    <a:pt x="86322" y="191548"/>
                  </a:lnTo>
                  <a:lnTo>
                    <a:pt x="94152" y="185682"/>
                  </a:lnTo>
                  <a:lnTo>
                    <a:pt x="102744" y="179857"/>
                  </a:lnTo>
                  <a:lnTo>
                    <a:pt x="113970" y="173568"/>
                  </a:lnTo>
                  <a:lnTo>
                    <a:pt x="131080" y="1658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041232" y="2155117"/>
              <a:ext cx="84229" cy="133840"/>
            </a:xfrm>
            <a:custGeom>
              <a:avLst/>
              <a:gdLst/>
              <a:ahLst/>
              <a:cxnLst/>
              <a:rect l="0" t="0" r="0" b="0"/>
              <a:pathLst>
                <a:path w="84229" h="133840">
                  <a:moveTo>
                    <a:pt x="0" y="10529"/>
                  </a:moveTo>
                  <a:lnTo>
                    <a:pt x="0" y="22264"/>
                  </a:lnTo>
                  <a:lnTo>
                    <a:pt x="0" y="33393"/>
                  </a:lnTo>
                  <a:lnTo>
                    <a:pt x="4" y="44986"/>
                  </a:lnTo>
                  <a:lnTo>
                    <a:pt x="177" y="56974"/>
                  </a:lnTo>
                  <a:lnTo>
                    <a:pt x="826" y="68986"/>
                  </a:lnTo>
                  <a:lnTo>
                    <a:pt x="2083" y="80784"/>
                  </a:lnTo>
                  <a:lnTo>
                    <a:pt x="4081" y="92138"/>
                  </a:lnTo>
                  <a:lnTo>
                    <a:pt x="7027" y="102759"/>
                  </a:lnTo>
                  <a:lnTo>
                    <a:pt x="10940" y="112551"/>
                  </a:lnTo>
                  <a:lnTo>
                    <a:pt x="15857" y="121108"/>
                  </a:lnTo>
                  <a:lnTo>
                    <a:pt x="21906" y="127652"/>
                  </a:lnTo>
                  <a:lnTo>
                    <a:pt x="29041" y="131932"/>
                  </a:lnTo>
                  <a:lnTo>
                    <a:pt x="36762" y="133839"/>
                  </a:lnTo>
                  <a:lnTo>
                    <a:pt x="44251" y="133157"/>
                  </a:lnTo>
                  <a:lnTo>
                    <a:pt x="51060" y="130031"/>
                  </a:lnTo>
                  <a:lnTo>
                    <a:pt x="57103" y="124868"/>
                  </a:lnTo>
                  <a:lnTo>
                    <a:pt x="62470" y="118129"/>
                  </a:lnTo>
                  <a:lnTo>
                    <a:pt x="67297" y="110231"/>
                  </a:lnTo>
                  <a:lnTo>
                    <a:pt x="71556" y="101338"/>
                  </a:lnTo>
                  <a:lnTo>
                    <a:pt x="75053" y="91393"/>
                  </a:lnTo>
                  <a:lnTo>
                    <a:pt x="77743" y="80449"/>
                  </a:lnTo>
                  <a:lnTo>
                    <a:pt x="79725" y="68699"/>
                  </a:lnTo>
                  <a:lnTo>
                    <a:pt x="81354" y="54933"/>
                  </a:lnTo>
                  <a:lnTo>
                    <a:pt x="82773" y="3458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184917" y="2202262"/>
              <a:ext cx="130057" cy="100255"/>
            </a:xfrm>
            <a:custGeom>
              <a:avLst/>
              <a:gdLst/>
              <a:ahLst/>
              <a:cxnLst/>
              <a:rect l="0" t="0" r="0" b="0"/>
              <a:pathLst>
                <a:path w="130057" h="100255">
                  <a:moveTo>
                    <a:pt x="56356" y="37083"/>
                  </a:moveTo>
                  <a:lnTo>
                    <a:pt x="53355" y="28349"/>
                  </a:lnTo>
                  <a:lnTo>
                    <a:pt x="49933" y="20643"/>
                  </a:lnTo>
                  <a:lnTo>
                    <a:pt x="45732" y="13259"/>
                  </a:lnTo>
                  <a:lnTo>
                    <a:pt x="40659" y="6689"/>
                  </a:lnTo>
                  <a:lnTo>
                    <a:pt x="34530" y="2103"/>
                  </a:lnTo>
                  <a:lnTo>
                    <a:pt x="27360" y="0"/>
                  </a:lnTo>
                  <a:lnTo>
                    <a:pt x="19791" y="558"/>
                  </a:lnTo>
                  <a:lnTo>
                    <a:pt x="12941" y="3974"/>
                  </a:lnTo>
                  <a:lnTo>
                    <a:pt x="7385" y="10053"/>
                  </a:lnTo>
                  <a:lnTo>
                    <a:pt x="3338" y="18337"/>
                  </a:lnTo>
                  <a:lnTo>
                    <a:pt x="914" y="28315"/>
                  </a:lnTo>
                  <a:lnTo>
                    <a:pt x="0" y="39521"/>
                  </a:lnTo>
                  <a:lnTo>
                    <a:pt x="657" y="51107"/>
                  </a:lnTo>
                  <a:lnTo>
                    <a:pt x="3210" y="61884"/>
                  </a:lnTo>
                  <a:lnTo>
                    <a:pt x="7658" y="71258"/>
                  </a:lnTo>
                  <a:lnTo>
                    <a:pt x="13575" y="78701"/>
                  </a:lnTo>
                  <a:lnTo>
                    <a:pt x="20300" y="83500"/>
                  </a:lnTo>
                  <a:lnTo>
                    <a:pt x="27371" y="85535"/>
                  </a:lnTo>
                  <a:lnTo>
                    <a:pt x="34386" y="84987"/>
                  </a:lnTo>
                  <a:lnTo>
                    <a:pt x="40937" y="82053"/>
                  </a:lnTo>
                  <a:lnTo>
                    <a:pt x="46855" y="77086"/>
                  </a:lnTo>
                  <a:lnTo>
                    <a:pt x="52167" y="70520"/>
                  </a:lnTo>
                  <a:lnTo>
                    <a:pt x="56977" y="62760"/>
                  </a:lnTo>
                  <a:lnTo>
                    <a:pt x="61416" y="54185"/>
                  </a:lnTo>
                  <a:lnTo>
                    <a:pt x="66075" y="46665"/>
                  </a:lnTo>
                  <a:lnTo>
                    <a:pt x="71149" y="43124"/>
                  </a:lnTo>
                  <a:lnTo>
                    <a:pt x="75834" y="44071"/>
                  </a:lnTo>
                  <a:lnTo>
                    <a:pt x="80047" y="48399"/>
                  </a:lnTo>
                  <a:lnTo>
                    <a:pt x="83956" y="54948"/>
                  </a:lnTo>
                  <a:lnTo>
                    <a:pt x="88024" y="62579"/>
                  </a:lnTo>
                  <a:lnTo>
                    <a:pt x="92947" y="70162"/>
                  </a:lnTo>
                  <a:lnTo>
                    <a:pt x="99014" y="77105"/>
                  </a:lnTo>
                  <a:lnTo>
                    <a:pt x="105722" y="83125"/>
                  </a:lnTo>
                  <a:lnTo>
                    <a:pt x="112626" y="88607"/>
                  </a:lnTo>
                  <a:lnTo>
                    <a:pt x="120335" y="94023"/>
                  </a:lnTo>
                  <a:lnTo>
                    <a:pt x="130056" y="100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336030" y="2018247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70"/>
                  </a:lnTo>
                  <a:lnTo>
                    <a:pt x="3863" y="50664"/>
                  </a:lnTo>
                  <a:lnTo>
                    <a:pt x="6180" y="66289"/>
                  </a:lnTo>
                  <a:lnTo>
                    <a:pt x="8842" y="83260"/>
                  </a:lnTo>
                  <a:lnTo>
                    <a:pt x="11592" y="101188"/>
                  </a:lnTo>
                  <a:lnTo>
                    <a:pt x="14051" y="119509"/>
                  </a:lnTo>
                  <a:lnTo>
                    <a:pt x="16038" y="137858"/>
                  </a:lnTo>
                  <a:lnTo>
                    <a:pt x="17709" y="155920"/>
                  </a:lnTo>
                  <a:lnTo>
                    <a:pt x="19446" y="173354"/>
                  </a:lnTo>
                  <a:lnTo>
                    <a:pt x="21463" y="190034"/>
                  </a:lnTo>
                  <a:lnTo>
                    <a:pt x="23660" y="205803"/>
                  </a:lnTo>
                  <a:lnTo>
                    <a:pt x="25913" y="222132"/>
                  </a:lnTo>
                  <a:lnTo>
                    <a:pt x="28423" y="242690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613943" y="1701208"/>
            <a:ext cx="4221928" cy="863337"/>
          </a:xfrm>
          <a:custGeom>
            <a:avLst/>
            <a:gdLst/>
            <a:ahLst/>
            <a:cxnLst/>
            <a:rect l="0" t="0" r="0" b="0"/>
            <a:pathLst>
              <a:path w="4221928" h="863337">
                <a:moveTo>
                  <a:pt x="0" y="0"/>
                </a:moveTo>
                <a:lnTo>
                  <a:pt x="4221927" y="0"/>
                </a:lnTo>
                <a:lnTo>
                  <a:pt x="4221927" y="863336"/>
                </a:lnTo>
                <a:lnTo>
                  <a:pt x="0" y="863336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2661998" y="1628692"/>
            <a:ext cx="1" cy="189514"/>
          </a:xfrm>
          <a:custGeom>
            <a:avLst/>
            <a:gdLst/>
            <a:ahLst/>
            <a:cxnLst/>
            <a:rect l="0" t="0" r="0" b="0"/>
            <a:pathLst>
              <a:path w="1" h="189514">
                <a:moveTo>
                  <a:pt x="0" y="0"/>
                </a:moveTo>
                <a:lnTo>
                  <a:pt x="0" y="58617"/>
                </a:lnTo>
                <a:lnTo>
                  <a:pt x="0" y="112791"/>
                </a:lnTo>
                <a:lnTo>
                  <a:pt x="0" y="162313"/>
                </a:lnTo>
                <a:lnTo>
                  <a:pt x="0" y="18951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2535656" y="2460444"/>
            <a:ext cx="21058" cy="210571"/>
          </a:xfrm>
          <a:custGeom>
            <a:avLst/>
            <a:gdLst/>
            <a:ahLst/>
            <a:cxnLst/>
            <a:rect l="0" t="0" r="0" b="0"/>
            <a:pathLst>
              <a:path w="21058" h="210571">
                <a:moveTo>
                  <a:pt x="0" y="0"/>
                </a:moveTo>
                <a:lnTo>
                  <a:pt x="3120" y="42691"/>
                </a:lnTo>
                <a:lnTo>
                  <a:pt x="10723" y="104407"/>
                </a:lnTo>
                <a:lnTo>
                  <a:pt x="18669" y="166549"/>
                </a:lnTo>
                <a:lnTo>
                  <a:pt x="21057" y="2105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4734928" y="2039304"/>
            <a:ext cx="189514" cy="84229"/>
            <a:chOff x="4734928" y="2039304"/>
            <a:chExt cx="189514" cy="84229"/>
          </a:xfrm>
        </p:grpSpPr>
        <p:sp>
          <p:nvSpPr>
            <p:cNvPr id="53" name="Freeform 52"/>
            <p:cNvSpPr/>
            <p:nvPr/>
          </p:nvSpPr>
          <p:spPr>
            <a:xfrm>
              <a:off x="4745457" y="2039304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99310" y="0"/>
                  </a:lnTo>
                  <a:lnTo>
                    <a:pt x="46306" y="116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734928" y="2113003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0896" y="0"/>
                  </a:lnTo>
                  <a:lnTo>
                    <a:pt x="69487" y="1170"/>
                  </a:lnTo>
                  <a:lnTo>
                    <a:pt x="2044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03656" y="2155117"/>
            <a:ext cx="189514" cy="94758"/>
            <a:chOff x="503656" y="2155117"/>
            <a:chExt cx="189514" cy="94758"/>
          </a:xfrm>
        </p:grpSpPr>
        <p:sp>
          <p:nvSpPr>
            <p:cNvPr id="56" name="Freeform 55"/>
            <p:cNvSpPr/>
            <p:nvPr/>
          </p:nvSpPr>
          <p:spPr>
            <a:xfrm>
              <a:off x="545770" y="2155117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104708" y="7409"/>
                  </a:lnTo>
                  <a:lnTo>
                    <a:pt x="45331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03656" y="2239345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20368" y="0"/>
                  </a:lnTo>
                  <a:lnTo>
                    <a:pt x="60651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5887272" y="1580393"/>
            <a:ext cx="2414439" cy="1232898"/>
          </a:xfrm>
          <a:custGeom>
            <a:avLst/>
            <a:gdLst/>
            <a:ahLst/>
            <a:cxnLst/>
            <a:rect l="0" t="0" r="0" b="0"/>
            <a:pathLst>
              <a:path w="2414439" h="1232898">
                <a:moveTo>
                  <a:pt x="0" y="1232897"/>
                </a:moveTo>
                <a:lnTo>
                  <a:pt x="482888" y="0"/>
                </a:lnTo>
                <a:lnTo>
                  <a:pt x="1931549" y="0"/>
                </a:lnTo>
                <a:lnTo>
                  <a:pt x="2414438" y="1232897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/>
          <p:cNvGrpSpPr/>
          <p:nvPr/>
        </p:nvGrpSpPr>
        <p:grpSpPr>
          <a:xfrm>
            <a:off x="3432535" y="35339"/>
            <a:ext cx="1935157" cy="341516"/>
            <a:chOff x="3432535" y="35339"/>
            <a:chExt cx="1935157" cy="341516"/>
          </a:xfrm>
        </p:grpSpPr>
        <p:sp>
          <p:nvSpPr>
            <p:cNvPr id="60" name="Freeform 59"/>
            <p:cNvSpPr/>
            <p:nvPr/>
          </p:nvSpPr>
          <p:spPr>
            <a:xfrm>
              <a:off x="3432535" y="35339"/>
              <a:ext cx="309716" cy="280554"/>
            </a:xfrm>
            <a:custGeom>
              <a:avLst/>
              <a:gdLst/>
              <a:ahLst/>
              <a:cxnLst/>
              <a:rect l="0" t="0" r="0" b="0"/>
              <a:pathLst>
                <a:path w="309716" h="280554">
                  <a:moveTo>
                    <a:pt x="124254" y="4603"/>
                  </a:moveTo>
                  <a:lnTo>
                    <a:pt x="115453" y="1803"/>
                  </a:lnTo>
                  <a:lnTo>
                    <a:pt x="107107" y="301"/>
                  </a:lnTo>
                  <a:lnTo>
                    <a:pt x="98408" y="0"/>
                  </a:lnTo>
                  <a:lnTo>
                    <a:pt x="89287" y="852"/>
                  </a:lnTo>
                  <a:lnTo>
                    <a:pt x="79792" y="2968"/>
                  </a:lnTo>
                  <a:lnTo>
                    <a:pt x="70004" y="6295"/>
                  </a:lnTo>
                  <a:lnTo>
                    <a:pt x="60163" y="10802"/>
                  </a:lnTo>
                  <a:lnTo>
                    <a:pt x="50638" y="16570"/>
                  </a:lnTo>
                  <a:lnTo>
                    <a:pt x="41609" y="23521"/>
                  </a:lnTo>
                  <a:lnTo>
                    <a:pt x="33243" y="31458"/>
                  </a:lnTo>
                  <a:lnTo>
                    <a:pt x="25770" y="40155"/>
                  </a:lnTo>
                  <a:lnTo>
                    <a:pt x="19231" y="49416"/>
                  </a:lnTo>
                  <a:lnTo>
                    <a:pt x="13669" y="59244"/>
                  </a:lnTo>
                  <a:lnTo>
                    <a:pt x="9223" y="69826"/>
                  </a:lnTo>
                  <a:lnTo>
                    <a:pt x="5860" y="81209"/>
                  </a:lnTo>
                  <a:lnTo>
                    <a:pt x="3414" y="93465"/>
                  </a:lnTo>
                  <a:lnTo>
                    <a:pt x="1680" y="106756"/>
                  </a:lnTo>
                  <a:lnTo>
                    <a:pt x="483" y="121062"/>
                  </a:lnTo>
                  <a:lnTo>
                    <a:pt x="0" y="135906"/>
                  </a:lnTo>
                  <a:lnTo>
                    <a:pt x="731" y="150484"/>
                  </a:lnTo>
                  <a:lnTo>
                    <a:pt x="2854" y="164360"/>
                  </a:lnTo>
                  <a:lnTo>
                    <a:pt x="6247" y="177455"/>
                  </a:lnTo>
                  <a:lnTo>
                    <a:pt x="10666" y="189862"/>
                  </a:lnTo>
                  <a:lnTo>
                    <a:pt x="15866" y="201722"/>
                  </a:lnTo>
                  <a:lnTo>
                    <a:pt x="21797" y="213011"/>
                  </a:lnTo>
                  <a:lnTo>
                    <a:pt x="28602" y="223533"/>
                  </a:lnTo>
                  <a:lnTo>
                    <a:pt x="36289" y="233241"/>
                  </a:lnTo>
                  <a:lnTo>
                    <a:pt x="44738" y="242068"/>
                  </a:lnTo>
                  <a:lnTo>
                    <a:pt x="53787" y="249852"/>
                  </a:lnTo>
                  <a:lnTo>
                    <a:pt x="63283" y="256606"/>
                  </a:lnTo>
                  <a:lnTo>
                    <a:pt x="73100" y="262482"/>
                  </a:lnTo>
                  <a:lnTo>
                    <a:pt x="83144" y="267670"/>
                  </a:lnTo>
                  <a:lnTo>
                    <a:pt x="93352" y="272339"/>
                  </a:lnTo>
                  <a:lnTo>
                    <a:pt x="104004" y="276308"/>
                  </a:lnTo>
                  <a:lnTo>
                    <a:pt x="115680" y="279069"/>
                  </a:lnTo>
                  <a:lnTo>
                    <a:pt x="128610" y="280444"/>
                  </a:lnTo>
                  <a:lnTo>
                    <a:pt x="142549" y="280553"/>
                  </a:lnTo>
                  <a:lnTo>
                    <a:pt x="156978" y="279638"/>
                  </a:lnTo>
                  <a:lnTo>
                    <a:pt x="171530" y="277940"/>
                  </a:lnTo>
                  <a:lnTo>
                    <a:pt x="185877" y="275343"/>
                  </a:lnTo>
                  <a:lnTo>
                    <a:pt x="199656" y="271397"/>
                  </a:lnTo>
                  <a:lnTo>
                    <a:pt x="212735" y="265975"/>
                  </a:lnTo>
                  <a:lnTo>
                    <a:pt x="225160" y="259556"/>
                  </a:lnTo>
                  <a:lnTo>
                    <a:pt x="237051" y="253016"/>
                  </a:lnTo>
                  <a:lnTo>
                    <a:pt x="248528" y="246870"/>
                  </a:lnTo>
                  <a:lnTo>
                    <a:pt x="259374" y="240949"/>
                  </a:lnTo>
                  <a:lnTo>
                    <a:pt x="269060" y="234607"/>
                  </a:lnTo>
                  <a:lnTo>
                    <a:pt x="277390" y="227484"/>
                  </a:lnTo>
                  <a:lnTo>
                    <a:pt x="284476" y="219377"/>
                  </a:lnTo>
                  <a:lnTo>
                    <a:pt x="290552" y="210091"/>
                  </a:lnTo>
                  <a:lnTo>
                    <a:pt x="295858" y="199650"/>
                  </a:lnTo>
                  <a:lnTo>
                    <a:pt x="300441" y="188229"/>
                  </a:lnTo>
                  <a:lnTo>
                    <a:pt x="304153" y="176046"/>
                  </a:lnTo>
                  <a:lnTo>
                    <a:pt x="306984" y="163303"/>
                  </a:lnTo>
                  <a:lnTo>
                    <a:pt x="308887" y="150326"/>
                  </a:lnTo>
                  <a:lnTo>
                    <a:pt x="309715" y="137541"/>
                  </a:lnTo>
                  <a:lnTo>
                    <a:pt x="309488" y="125166"/>
                  </a:lnTo>
                  <a:lnTo>
                    <a:pt x="308199" y="113230"/>
                  </a:lnTo>
                  <a:lnTo>
                    <a:pt x="305739" y="101675"/>
                  </a:lnTo>
                  <a:lnTo>
                    <a:pt x="302159" y="90417"/>
                  </a:lnTo>
                  <a:lnTo>
                    <a:pt x="297636" y="79381"/>
                  </a:lnTo>
                  <a:lnTo>
                    <a:pt x="292384" y="68504"/>
                  </a:lnTo>
                  <a:lnTo>
                    <a:pt x="286586" y="57746"/>
                  </a:lnTo>
                  <a:lnTo>
                    <a:pt x="280065" y="47402"/>
                  </a:lnTo>
                  <a:lnTo>
                    <a:pt x="272324" y="38061"/>
                  </a:lnTo>
                  <a:lnTo>
                    <a:pt x="263193" y="29966"/>
                  </a:lnTo>
                  <a:lnTo>
                    <a:pt x="252959" y="23040"/>
                  </a:lnTo>
                  <a:lnTo>
                    <a:pt x="242172" y="17071"/>
                  </a:lnTo>
                  <a:lnTo>
                    <a:pt x="231208" y="11842"/>
                  </a:lnTo>
                  <a:lnTo>
                    <a:pt x="220085" y="7481"/>
                  </a:lnTo>
                  <a:lnTo>
                    <a:pt x="208558" y="4448"/>
                  </a:lnTo>
                  <a:lnTo>
                    <a:pt x="196514" y="2888"/>
                  </a:lnTo>
                  <a:lnTo>
                    <a:pt x="184137" y="2653"/>
                  </a:lnTo>
                  <a:lnTo>
                    <a:pt x="171822" y="3482"/>
                  </a:lnTo>
                  <a:lnTo>
                    <a:pt x="159809" y="5114"/>
                  </a:lnTo>
                  <a:lnTo>
                    <a:pt x="148600" y="7366"/>
                  </a:lnTo>
                  <a:lnTo>
                    <a:pt x="137945" y="10463"/>
                  </a:lnTo>
                  <a:lnTo>
                    <a:pt x="126910" y="15790"/>
                  </a:lnTo>
                  <a:lnTo>
                    <a:pt x="113726" y="256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683131" y="229455"/>
              <a:ext cx="63172" cy="136871"/>
            </a:xfrm>
            <a:custGeom>
              <a:avLst/>
              <a:gdLst/>
              <a:ahLst/>
              <a:cxnLst/>
              <a:rect l="0" t="0" r="0" b="0"/>
              <a:pathLst>
                <a:path w="63172" h="136871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15" y="25847"/>
                  </a:lnTo>
                  <a:lnTo>
                    <a:pt x="15342" y="34968"/>
                  </a:lnTo>
                  <a:lnTo>
                    <a:pt x="20175" y="44463"/>
                  </a:lnTo>
                  <a:lnTo>
                    <a:pt x="24857" y="54255"/>
                  </a:lnTo>
                  <a:lnTo>
                    <a:pt x="29466" y="64269"/>
                  </a:lnTo>
                  <a:lnTo>
                    <a:pt x="34316" y="74442"/>
                  </a:lnTo>
                  <a:lnTo>
                    <a:pt x="39569" y="84720"/>
                  </a:lnTo>
                  <a:lnTo>
                    <a:pt x="44930" y="94804"/>
                  </a:lnTo>
                  <a:lnTo>
                    <a:pt x="50263" y="105251"/>
                  </a:lnTo>
                  <a:lnTo>
                    <a:pt x="56039" y="118096"/>
                  </a:lnTo>
                  <a:lnTo>
                    <a:pt x="63171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829337" y="197869"/>
              <a:ext cx="103778" cy="145735"/>
            </a:xfrm>
            <a:custGeom>
              <a:avLst/>
              <a:gdLst/>
              <a:ahLst/>
              <a:cxnLst/>
              <a:rect l="0" t="0" r="0" b="0"/>
              <a:pathLst>
                <a:path w="103778" h="145735">
                  <a:moveTo>
                    <a:pt x="11722" y="31586"/>
                  </a:moveTo>
                  <a:lnTo>
                    <a:pt x="6056" y="37588"/>
                  </a:lnTo>
                  <a:lnTo>
                    <a:pt x="2412" y="44432"/>
                  </a:lnTo>
                  <a:lnTo>
                    <a:pt x="502" y="52820"/>
                  </a:lnTo>
                  <a:lnTo>
                    <a:pt x="0" y="62447"/>
                  </a:lnTo>
                  <a:lnTo>
                    <a:pt x="619" y="72762"/>
                  </a:lnTo>
                  <a:lnTo>
                    <a:pt x="2096" y="83365"/>
                  </a:lnTo>
                  <a:lnTo>
                    <a:pt x="4363" y="93890"/>
                  </a:lnTo>
                  <a:lnTo>
                    <a:pt x="7550" y="103942"/>
                  </a:lnTo>
                  <a:lnTo>
                    <a:pt x="11657" y="113357"/>
                  </a:lnTo>
                  <a:lnTo>
                    <a:pt x="16718" y="121997"/>
                  </a:lnTo>
                  <a:lnTo>
                    <a:pt x="22871" y="129662"/>
                  </a:lnTo>
                  <a:lnTo>
                    <a:pt x="30082" y="136325"/>
                  </a:lnTo>
                  <a:lnTo>
                    <a:pt x="38026" y="141631"/>
                  </a:lnTo>
                  <a:lnTo>
                    <a:pt x="46198" y="144841"/>
                  </a:lnTo>
                  <a:lnTo>
                    <a:pt x="54284" y="145734"/>
                  </a:lnTo>
                  <a:lnTo>
                    <a:pt x="62168" y="144384"/>
                  </a:lnTo>
                  <a:lnTo>
                    <a:pt x="69843" y="140895"/>
                  </a:lnTo>
                  <a:lnTo>
                    <a:pt x="77328" y="135544"/>
                  </a:lnTo>
                  <a:lnTo>
                    <a:pt x="84338" y="128547"/>
                  </a:lnTo>
                  <a:lnTo>
                    <a:pt x="90293" y="119964"/>
                  </a:lnTo>
                  <a:lnTo>
                    <a:pt x="94967" y="109973"/>
                  </a:lnTo>
                  <a:lnTo>
                    <a:pt x="98444" y="98843"/>
                  </a:lnTo>
                  <a:lnTo>
                    <a:pt x="100944" y="86850"/>
                  </a:lnTo>
                  <a:lnTo>
                    <a:pt x="102696" y="74236"/>
                  </a:lnTo>
                  <a:lnTo>
                    <a:pt x="103712" y="61408"/>
                  </a:lnTo>
                  <a:lnTo>
                    <a:pt x="103777" y="47471"/>
                  </a:lnTo>
                  <a:lnTo>
                    <a:pt x="101783" y="28969"/>
                  </a:lnTo>
                  <a:lnTo>
                    <a:pt x="959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997062" y="230263"/>
              <a:ext cx="149324" cy="115047"/>
            </a:xfrm>
            <a:custGeom>
              <a:avLst/>
              <a:gdLst/>
              <a:ahLst/>
              <a:cxnLst/>
              <a:rect l="0" t="0" r="0" b="0"/>
              <a:pathLst>
                <a:path w="149324" h="115047">
                  <a:moveTo>
                    <a:pt x="86152" y="30777"/>
                  </a:moveTo>
                  <a:lnTo>
                    <a:pt x="80285" y="24910"/>
                  </a:lnTo>
                  <a:lnTo>
                    <a:pt x="74720" y="19345"/>
                  </a:lnTo>
                  <a:lnTo>
                    <a:pt x="68916" y="13560"/>
                  </a:lnTo>
                  <a:lnTo>
                    <a:pt x="62663" y="7998"/>
                  </a:lnTo>
                  <a:lnTo>
                    <a:pt x="55684" y="3613"/>
                  </a:lnTo>
                  <a:lnTo>
                    <a:pt x="47912" y="854"/>
                  </a:lnTo>
                  <a:lnTo>
                    <a:pt x="39757" y="0"/>
                  </a:lnTo>
                  <a:lnTo>
                    <a:pt x="31975" y="1403"/>
                  </a:lnTo>
                  <a:lnTo>
                    <a:pt x="24968" y="5020"/>
                  </a:lnTo>
                  <a:lnTo>
                    <a:pt x="18790" y="10517"/>
                  </a:lnTo>
                  <a:lnTo>
                    <a:pt x="13334" y="17478"/>
                  </a:lnTo>
                  <a:lnTo>
                    <a:pt x="8452" y="25523"/>
                  </a:lnTo>
                  <a:lnTo>
                    <a:pt x="4325" y="34344"/>
                  </a:lnTo>
                  <a:lnTo>
                    <a:pt x="1450" y="43709"/>
                  </a:lnTo>
                  <a:lnTo>
                    <a:pt x="0" y="53448"/>
                  </a:lnTo>
                  <a:lnTo>
                    <a:pt x="9" y="63445"/>
                  </a:lnTo>
                  <a:lnTo>
                    <a:pt x="1534" y="73616"/>
                  </a:lnTo>
                  <a:lnTo>
                    <a:pt x="4460" y="83891"/>
                  </a:lnTo>
                  <a:lnTo>
                    <a:pt x="8865" y="93740"/>
                  </a:lnTo>
                  <a:lnTo>
                    <a:pt x="15095" y="102216"/>
                  </a:lnTo>
                  <a:lnTo>
                    <a:pt x="23166" y="108899"/>
                  </a:lnTo>
                  <a:lnTo>
                    <a:pt x="32499" y="113384"/>
                  </a:lnTo>
                  <a:lnTo>
                    <a:pt x="42139" y="115046"/>
                  </a:lnTo>
                  <a:lnTo>
                    <a:pt x="51499" y="113821"/>
                  </a:lnTo>
                  <a:lnTo>
                    <a:pt x="60050" y="109931"/>
                  </a:lnTo>
                  <a:lnTo>
                    <a:pt x="67182" y="103599"/>
                  </a:lnTo>
                  <a:lnTo>
                    <a:pt x="72712" y="95197"/>
                  </a:lnTo>
                  <a:lnTo>
                    <a:pt x="76797" y="85171"/>
                  </a:lnTo>
                  <a:lnTo>
                    <a:pt x="79720" y="73935"/>
                  </a:lnTo>
                  <a:lnTo>
                    <a:pt x="81792" y="61895"/>
                  </a:lnTo>
                  <a:lnTo>
                    <a:pt x="84081" y="51676"/>
                  </a:lnTo>
                  <a:lnTo>
                    <a:pt x="87336" y="46933"/>
                  </a:lnTo>
                  <a:lnTo>
                    <a:pt x="90746" y="47540"/>
                  </a:lnTo>
                  <a:lnTo>
                    <a:pt x="94095" y="51877"/>
                  </a:lnTo>
                  <a:lnTo>
                    <a:pt x="97751" y="58391"/>
                  </a:lnTo>
                  <a:lnTo>
                    <a:pt x="102373" y="65866"/>
                  </a:lnTo>
                  <a:lnTo>
                    <a:pt x="108230" y="73609"/>
                  </a:lnTo>
                  <a:lnTo>
                    <a:pt x="114989" y="81018"/>
                  </a:lnTo>
                  <a:lnTo>
                    <a:pt x="122674" y="88129"/>
                  </a:lnTo>
                  <a:lnTo>
                    <a:pt x="133081" y="95555"/>
                  </a:lnTo>
                  <a:lnTo>
                    <a:pt x="149323" y="1044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187403" y="58481"/>
              <a:ext cx="116911" cy="281516"/>
            </a:xfrm>
            <a:custGeom>
              <a:avLst/>
              <a:gdLst/>
              <a:ahLst/>
              <a:cxnLst/>
              <a:rect l="0" t="0" r="0" b="0"/>
              <a:pathLst>
                <a:path w="116911" h="281516">
                  <a:moveTo>
                    <a:pt x="74796" y="192031"/>
                  </a:moveTo>
                  <a:lnTo>
                    <a:pt x="68861" y="186364"/>
                  </a:lnTo>
                  <a:lnTo>
                    <a:pt x="62657" y="182721"/>
                  </a:lnTo>
                  <a:lnTo>
                    <a:pt x="55566" y="180816"/>
                  </a:lnTo>
                  <a:lnTo>
                    <a:pt x="47798" y="180487"/>
                  </a:lnTo>
                  <a:lnTo>
                    <a:pt x="39800" y="181755"/>
                  </a:lnTo>
                  <a:lnTo>
                    <a:pt x="31863" y="184484"/>
                  </a:lnTo>
                  <a:lnTo>
                    <a:pt x="24262" y="188577"/>
                  </a:lnTo>
                  <a:lnTo>
                    <a:pt x="17317" y="194061"/>
                  </a:lnTo>
                  <a:lnTo>
                    <a:pt x="11143" y="200819"/>
                  </a:lnTo>
                  <a:lnTo>
                    <a:pt x="5999" y="208625"/>
                  </a:lnTo>
                  <a:lnTo>
                    <a:pt x="2367" y="217234"/>
                  </a:lnTo>
                  <a:lnTo>
                    <a:pt x="373" y="226431"/>
                  </a:lnTo>
                  <a:lnTo>
                    <a:pt x="0" y="236046"/>
                  </a:lnTo>
                  <a:lnTo>
                    <a:pt x="1261" y="245953"/>
                  </a:lnTo>
                  <a:lnTo>
                    <a:pt x="4007" y="256043"/>
                  </a:lnTo>
                  <a:lnTo>
                    <a:pt x="8290" y="265597"/>
                  </a:lnTo>
                  <a:lnTo>
                    <a:pt x="14437" y="273341"/>
                  </a:lnTo>
                  <a:lnTo>
                    <a:pt x="22451" y="278720"/>
                  </a:lnTo>
                  <a:lnTo>
                    <a:pt x="31746" y="281515"/>
                  </a:lnTo>
                  <a:lnTo>
                    <a:pt x="41362" y="281504"/>
                  </a:lnTo>
                  <a:lnTo>
                    <a:pt x="50709" y="278854"/>
                  </a:lnTo>
                  <a:lnTo>
                    <a:pt x="59422" y="273687"/>
                  </a:lnTo>
                  <a:lnTo>
                    <a:pt x="67194" y="265891"/>
                  </a:lnTo>
                  <a:lnTo>
                    <a:pt x="73968" y="255658"/>
                  </a:lnTo>
                  <a:lnTo>
                    <a:pt x="79703" y="243571"/>
                  </a:lnTo>
                  <a:lnTo>
                    <a:pt x="84271" y="230405"/>
                  </a:lnTo>
                  <a:lnTo>
                    <a:pt x="87720" y="216702"/>
                  </a:lnTo>
                  <a:lnTo>
                    <a:pt x="90226" y="202759"/>
                  </a:lnTo>
                  <a:lnTo>
                    <a:pt x="92000" y="188718"/>
                  </a:lnTo>
                  <a:lnTo>
                    <a:pt x="93234" y="174647"/>
                  </a:lnTo>
                  <a:lnTo>
                    <a:pt x="94082" y="160570"/>
                  </a:lnTo>
                  <a:lnTo>
                    <a:pt x="94660" y="146498"/>
                  </a:lnTo>
                  <a:lnTo>
                    <a:pt x="95047" y="132434"/>
                  </a:lnTo>
                  <a:lnTo>
                    <a:pt x="95138" y="118376"/>
                  </a:lnTo>
                  <a:lnTo>
                    <a:pt x="94668" y="104324"/>
                  </a:lnTo>
                  <a:lnTo>
                    <a:pt x="93534" y="90281"/>
                  </a:lnTo>
                  <a:lnTo>
                    <a:pt x="91788" y="76409"/>
                  </a:lnTo>
                  <a:lnTo>
                    <a:pt x="89545" y="63015"/>
                  </a:lnTo>
                  <a:lnTo>
                    <a:pt x="86924" y="50227"/>
                  </a:lnTo>
                  <a:lnTo>
                    <a:pt x="84030" y="38012"/>
                  </a:lnTo>
                  <a:lnTo>
                    <a:pt x="80941" y="26269"/>
                  </a:lnTo>
                  <a:lnTo>
                    <a:pt x="77704" y="14918"/>
                  </a:lnTo>
                  <a:lnTo>
                    <a:pt x="73889" y="5026"/>
                  </a:lnTo>
                  <a:lnTo>
                    <a:pt x="69111" y="0"/>
                  </a:lnTo>
                  <a:lnTo>
                    <a:pt x="64393" y="1715"/>
                  </a:lnTo>
                  <a:lnTo>
                    <a:pt x="60830" y="8365"/>
                  </a:lnTo>
                  <a:lnTo>
                    <a:pt x="58578" y="18235"/>
                  </a:lnTo>
                  <a:lnTo>
                    <a:pt x="57629" y="29988"/>
                  </a:lnTo>
                  <a:lnTo>
                    <a:pt x="57832" y="42776"/>
                  </a:lnTo>
                  <a:lnTo>
                    <a:pt x="58799" y="56122"/>
                  </a:lnTo>
                  <a:lnTo>
                    <a:pt x="59997" y="69770"/>
                  </a:lnTo>
                  <a:lnTo>
                    <a:pt x="61111" y="83583"/>
                  </a:lnTo>
                  <a:lnTo>
                    <a:pt x="62353" y="97488"/>
                  </a:lnTo>
                  <a:lnTo>
                    <a:pt x="64328" y="111447"/>
                  </a:lnTo>
                  <a:lnTo>
                    <a:pt x="67321" y="125431"/>
                  </a:lnTo>
                  <a:lnTo>
                    <a:pt x="71147" y="139266"/>
                  </a:lnTo>
                  <a:lnTo>
                    <a:pt x="75332" y="152636"/>
                  </a:lnTo>
                  <a:lnTo>
                    <a:pt x="79557" y="165409"/>
                  </a:lnTo>
                  <a:lnTo>
                    <a:pt x="83681" y="177613"/>
                  </a:lnTo>
                  <a:lnTo>
                    <a:pt x="87669" y="189349"/>
                  </a:lnTo>
                  <a:lnTo>
                    <a:pt x="91533" y="200714"/>
                  </a:lnTo>
                  <a:lnTo>
                    <a:pt x="95337" y="211351"/>
                  </a:lnTo>
                  <a:lnTo>
                    <a:pt x="99669" y="221494"/>
                  </a:lnTo>
                  <a:lnTo>
                    <a:pt x="106027" y="232037"/>
                  </a:lnTo>
                  <a:lnTo>
                    <a:pt x="116910" y="2446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346426" y="218926"/>
              <a:ext cx="63173" cy="83983"/>
            </a:xfrm>
            <a:custGeom>
              <a:avLst/>
              <a:gdLst/>
              <a:ahLst/>
              <a:cxnLst/>
              <a:rect l="0" t="0" r="0" b="0"/>
              <a:pathLst>
                <a:path w="63173" h="83983">
                  <a:moveTo>
                    <a:pt x="0" y="42114"/>
                  </a:moveTo>
                  <a:lnTo>
                    <a:pt x="67" y="53783"/>
                  </a:lnTo>
                  <a:lnTo>
                    <a:pt x="707" y="64271"/>
                  </a:lnTo>
                  <a:lnTo>
                    <a:pt x="2007" y="74502"/>
                  </a:lnTo>
                  <a:lnTo>
                    <a:pt x="3945" y="82155"/>
                  </a:lnTo>
                  <a:lnTo>
                    <a:pt x="5921" y="83982"/>
                  </a:lnTo>
                  <a:lnTo>
                    <a:pt x="6888" y="80686"/>
                  </a:lnTo>
                  <a:lnTo>
                    <a:pt x="6692" y="73781"/>
                  </a:lnTo>
                  <a:lnTo>
                    <a:pt x="5864" y="64625"/>
                  </a:lnTo>
                  <a:lnTo>
                    <a:pt x="5269" y="54349"/>
                  </a:lnTo>
                  <a:lnTo>
                    <a:pt x="5383" y="43634"/>
                  </a:lnTo>
                  <a:lnTo>
                    <a:pt x="6621" y="33134"/>
                  </a:lnTo>
                  <a:lnTo>
                    <a:pt x="9510" y="23597"/>
                  </a:lnTo>
                  <a:lnTo>
                    <a:pt x="14156" y="15333"/>
                  </a:lnTo>
                  <a:lnTo>
                    <a:pt x="20276" y="8621"/>
                  </a:lnTo>
                  <a:lnTo>
                    <a:pt x="28196" y="3342"/>
                  </a:lnTo>
                  <a:lnTo>
                    <a:pt x="40848" y="155"/>
                  </a:lnTo>
                  <a:lnTo>
                    <a:pt x="631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462240" y="261040"/>
              <a:ext cx="10530" cy="73701"/>
            </a:xfrm>
            <a:custGeom>
              <a:avLst/>
              <a:gdLst/>
              <a:ahLst/>
              <a:cxnLst/>
              <a:rect l="0" t="0" r="0" b="0"/>
              <a:pathLst>
                <a:path w="10530" h="73701">
                  <a:moveTo>
                    <a:pt x="10529" y="0"/>
                  </a:moveTo>
                  <a:lnTo>
                    <a:pt x="7662" y="8869"/>
                  </a:lnTo>
                  <a:lnTo>
                    <a:pt x="5520" y="17856"/>
                  </a:lnTo>
                  <a:lnTo>
                    <a:pt x="3917" y="27833"/>
                  </a:lnTo>
                  <a:lnTo>
                    <a:pt x="2734" y="38164"/>
                  </a:lnTo>
                  <a:lnTo>
                    <a:pt x="1755" y="48501"/>
                  </a:lnTo>
                  <a:lnTo>
                    <a:pt x="894" y="5975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472769" y="12417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546468" y="60999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5" y="70270"/>
                  </a:lnTo>
                  <a:lnTo>
                    <a:pt x="3727" y="82142"/>
                  </a:lnTo>
                  <a:lnTo>
                    <a:pt x="5375" y="94707"/>
                  </a:lnTo>
                  <a:lnTo>
                    <a:pt x="6783" y="108268"/>
                  </a:lnTo>
                  <a:lnTo>
                    <a:pt x="8048" y="122647"/>
                  </a:lnTo>
                  <a:lnTo>
                    <a:pt x="9505" y="137377"/>
                  </a:lnTo>
                  <a:lnTo>
                    <a:pt x="11331" y="152145"/>
                  </a:lnTo>
                  <a:lnTo>
                    <a:pt x="13389" y="166977"/>
                  </a:lnTo>
                  <a:lnTo>
                    <a:pt x="15317" y="182147"/>
                  </a:lnTo>
                  <a:lnTo>
                    <a:pt x="16915" y="197782"/>
                  </a:lnTo>
                  <a:lnTo>
                    <a:pt x="18342" y="213498"/>
                  </a:lnTo>
                  <a:lnTo>
                    <a:pt x="20274" y="230234"/>
                  </a:lnTo>
                  <a:lnTo>
                    <a:pt x="23994" y="251698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626020" y="230720"/>
              <a:ext cx="141548" cy="104021"/>
            </a:xfrm>
            <a:custGeom>
              <a:avLst/>
              <a:gdLst/>
              <a:ahLst/>
              <a:cxnLst/>
              <a:rect l="0" t="0" r="0" b="0"/>
              <a:pathLst>
                <a:path w="141548" h="104021">
                  <a:moveTo>
                    <a:pt x="78376" y="30320"/>
                  </a:moveTo>
                  <a:lnTo>
                    <a:pt x="75308" y="21653"/>
                  </a:lnTo>
                  <a:lnTo>
                    <a:pt x="71245" y="14587"/>
                  </a:lnTo>
                  <a:lnTo>
                    <a:pt x="65752" y="8495"/>
                  </a:lnTo>
                  <a:lnTo>
                    <a:pt x="58993" y="3612"/>
                  </a:lnTo>
                  <a:lnTo>
                    <a:pt x="51195" y="695"/>
                  </a:lnTo>
                  <a:lnTo>
                    <a:pt x="42607" y="0"/>
                  </a:lnTo>
                  <a:lnTo>
                    <a:pt x="33767" y="1483"/>
                  </a:lnTo>
                  <a:lnTo>
                    <a:pt x="25458" y="5061"/>
                  </a:lnTo>
                  <a:lnTo>
                    <a:pt x="18070" y="10471"/>
                  </a:lnTo>
                  <a:lnTo>
                    <a:pt x="11791" y="17508"/>
                  </a:lnTo>
                  <a:lnTo>
                    <a:pt x="6792" y="26118"/>
                  </a:lnTo>
                  <a:lnTo>
                    <a:pt x="3030" y="36121"/>
                  </a:lnTo>
                  <a:lnTo>
                    <a:pt x="639" y="47090"/>
                  </a:lnTo>
                  <a:lnTo>
                    <a:pt x="0" y="58443"/>
                  </a:lnTo>
                  <a:lnTo>
                    <a:pt x="1169" y="69800"/>
                  </a:lnTo>
                  <a:lnTo>
                    <a:pt x="4240" y="80355"/>
                  </a:lnTo>
                  <a:lnTo>
                    <a:pt x="9500" y="88847"/>
                  </a:lnTo>
                  <a:lnTo>
                    <a:pt x="16878" y="94758"/>
                  </a:lnTo>
                  <a:lnTo>
                    <a:pt x="25560" y="97758"/>
                  </a:lnTo>
                  <a:lnTo>
                    <a:pt x="34224" y="97360"/>
                  </a:lnTo>
                  <a:lnTo>
                    <a:pt x="42114" y="93650"/>
                  </a:lnTo>
                  <a:lnTo>
                    <a:pt x="49034" y="87298"/>
                  </a:lnTo>
                  <a:lnTo>
                    <a:pt x="55063" y="79232"/>
                  </a:lnTo>
                  <a:lnTo>
                    <a:pt x="60382" y="70225"/>
                  </a:lnTo>
                  <a:lnTo>
                    <a:pt x="65424" y="63207"/>
                  </a:lnTo>
                  <a:lnTo>
                    <a:pt x="70316" y="61387"/>
                  </a:lnTo>
                  <a:lnTo>
                    <a:pt x="74808" y="63576"/>
                  </a:lnTo>
                  <a:lnTo>
                    <a:pt x="79321" y="68076"/>
                  </a:lnTo>
                  <a:lnTo>
                    <a:pt x="84362" y="73634"/>
                  </a:lnTo>
                  <a:lnTo>
                    <a:pt x="90345" y="79346"/>
                  </a:lnTo>
                  <a:lnTo>
                    <a:pt x="97359" y="84769"/>
                  </a:lnTo>
                  <a:lnTo>
                    <a:pt x="105021" y="89630"/>
                  </a:lnTo>
                  <a:lnTo>
                    <a:pt x="113471" y="94142"/>
                  </a:lnTo>
                  <a:lnTo>
                    <a:pt x="124570" y="98693"/>
                  </a:lnTo>
                  <a:lnTo>
                    <a:pt x="141547" y="1040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791337" y="82056"/>
              <a:ext cx="28873" cy="273742"/>
            </a:xfrm>
            <a:custGeom>
              <a:avLst/>
              <a:gdLst/>
              <a:ahLst/>
              <a:cxnLst/>
              <a:rect l="0" t="0" r="0" b="0"/>
              <a:pathLst>
                <a:path w="28873" h="273742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31"/>
                  </a:lnTo>
                  <a:lnTo>
                    <a:pt x="1889" y="72489"/>
                  </a:lnTo>
                  <a:lnTo>
                    <a:pt x="3254" y="84770"/>
                  </a:lnTo>
                  <a:lnTo>
                    <a:pt x="4463" y="98142"/>
                  </a:lnTo>
                  <a:lnTo>
                    <a:pt x="5425" y="112563"/>
                  </a:lnTo>
                  <a:lnTo>
                    <a:pt x="6144" y="127854"/>
                  </a:lnTo>
                  <a:lnTo>
                    <a:pt x="6668" y="143802"/>
                  </a:lnTo>
                  <a:lnTo>
                    <a:pt x="7206" y="159901"/>
                  </a:lnTo>
                  <a:lnTo>
                    <a:pt x="8107" y="175396"/>
                  </a:lnTo>
                  <a:lnTo>
                    <a:pt x="9533" y="189923"/>
                  </a:lnTo>
                  <a:lnTo>
                    <a:pt x="11477" y="203471"/>
                  </a:lnTo>
                  <a:lnTo>
                    <a:pt x="13853" y="216192"/>
                  </a:lnTo>
                  <a:lnTo>
                    <a:pt x="16558" y="228256"/>
                  </a:lnTo>
                  <a:lnTo>
                    <a:pt x="19351" y="239381"/>
                  </a:lnTo>
                  <a:lnTo>
                    <a:pt x="22134" y="249914"/>
                  </a:lnTo>
                  <a:lnTo>
                    <a:pt x="25150" y="260783"/>
                  </a:lnTo>
                  <a:lnTo>
                    <a:pt x="28872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746509" y="187341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122269" y="0"/>
                  </a:lnTo>
                  <a:lnTo>
                    <a:pt x="108998" y="0"/>
                  </a:lnTo>
                  <a:lnTo>
                    <a:pt x="95796" y="0"/>
                  </a:lnTo>
                  <a:lnTo>
                    <a:pt x="82455" y="0"/>
                  </a:lnTo>
                  <a:lnTo>
                    <a:pt x="68947" y="0"/>
                  </a:lnTo>
                  <a:lnTo>
                    <a:pt x="55311" y="0"/>
                  </a:lnTo>
                  <a:lnTo>
                    <a:pt x="42188" y="0"/>
                  </a:lnTo>
                  <a:lnTo>
                    <a:pt x="29507" y="0"/>
                  </a:lnTo>
                  <a:lnTo>
                    <a:pt x="1615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872852" y="189502"/>
              <a:ext cx="126343" cy="161244"/>
            </a:xfrm>
            <a:custGeom>
              <a:avLst/>
              <a:gdLst/>
              <a:ahLst/>
              <a:cxnLst/>
              <a:rect l="0" t="0" r="0" b="0"/>
              <a:pathLst>
                <a:path w="126343" h="161244">
                  <a:moveTo>
                    <a:pt x="0" y="82067"/>
                  </a:moveTo>
                  <a:lnTo>
                    <a:pt x="11601" y="81933"/>
                  </a:lnTo>
                  <a:lnTo>
                    <a:pt x="21450" y="80653"/>
                  </a:lnTo>
                  <a:lnTo>
                    <a:pt x="30454" y="78059"/>
                  </a:lnTo>
                  <a:lnTo>
                    <a:pt x="38896" y="74340"/>
                  </a:lnTo>
                  <a:lnTo>
                    <a:pt x="46924" y="69707"/>
                  </a:lnTo>
                  <a:lnTo>
                    <a:pt x="54642" y="64370"/>
                  </a:lnTo>
                  <a:lnTo>
                    <a:pt x="61974" y="58349"/>
                  </a:lnTo>
                  <a:lnTo>
                    <a:pt x="68676" y="51487"/>
                  </a:lnTo>
                  <a:lnTo>
                    <a:pt x="74649" y="43767"/>
                  </a:lnTo>
                  <a:lnTo>
                    <a:pt x="79303" y="35467"/>
                  </a:lnTo>
                  <a:lnTo>
                    <a:pt x="81535" y="27050"/>
                  </a:lnTo>
                  <a:lnTo>
                    <a:pt x="80954" y="18810"/>
                  </a:lnTo>
                  <a:lnTo>
                    <a:pt x="77798" y="11330"/>
                  </a:lnTo>
                  <a:lnTo>
                    <a:pt x="72558" y="5523"/>
                  </a:lnTo>
                  <a:lnTo>
                    <a:pt x="65744" y="1741"/>
                  </a:lnTo>
                  <a:lnTo>
                    <a:pt x="57953" y="0"/>
                  </a:lnTo>
                  <a:lnTo>
                    <a:pt x="49828" y="262"/>
                  </a:lnTo>
                  <a:lnTo>
                    <a:pt x="41744" y="2297"/>
                  </a:lnTo>
                  <a:lnTo>
                    <a:pt x="33847" y="6085"/>
                  </a:lnTo>
                  <a:lnTo>
                    <a:pt x="26157" y="11892"/>
                  </a:lnTo>
                  <a:lnTo>
                    <a:pt x="18663" y="19683"/>
                  </a:lnTo>
                  <a:lnTo>
                    <a:pt x="11815" y="29166"/>
                  </a:lnTo>
                  <a:lnTo>
                    <a:pt x="6499" y="39972"/>
                  </a:lnTo>
                  <a:lnTo>
                    <a:pt x="3078" y="51750"/>
                  </a:lnTo>
                  <a:lnTo>
                    <a:pt x="1595" y="63893"/>
                  </a:lnTo>
                  <a:lnTo>
                    <a:pt x="2038" y="75578"/>
                  </a:lnTo>
                  <a:lnTo>
                    <a:pt x="4193" y="86398"/>
                  </a:lnTo>
                  <a:lnTo>
                    <a:pt x="7893" y="96475"/>
                  </a:lnTo>
                  <a:lnTo>
                    <a:pt x="13109" y="106243"/>
                  </a:lnTo>
                  <a:lnTo>
                    <a:pt x="19685" y="115996"/>
                  </a:lnTo>
                  <a:lnTo>
                    <a:pt x="27369" y="125531"/>
                  </a:lnTo>
                  <a:lnTo>
                    <a:pt x="35897" y="134262"/>
                  </a:lnTo>
                  <a:lnTo>
                    <a:pt x="45043" y="141912"/>
                  </a:lnTo>
                  <a:lnTo>
                    <a:pt x="54794" y="148354"/>
                  </a:lnTo>
                  <a:lnTo>
                    <a:pt x="65326" y="153458"/>
                  </a:lnTo>
                  <a:lnTo>
                    <a:pt x="76652" y="157290"/>
                  </a:lnTo>
                  <a:lnTo>
                    <a:pt x="88065" y="159874"/>
                  </a:lnTo>
                  <a:lnTo>
                    <a:pt x="99336" y="161243"/>
                  </a:lnTo>
                  <a:lnTo>
                    <a:pt x="111456" y="160402"/>
                  </a:lnTo>
                  <a:lnTo>
                    <a:pt x="126342" y="1557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030779" y="208398"/>
              <a:ext cx="73701" cy="94688"/>
            </a:xfrm>
            <a:custGeom>
              <a:avLst/>
              <a:gdLst/>
              <a:ahLst/>
              <a:cxnLst/>
              <a:rect l="0" t="0" r="0" b="0"/>
              <a:pathLst>
                <a:path w="73701" h="94688">
                  <a:moveTo>
                    <a:pt x="0" y="52642"/>
                  </a:moveTo>
                  <a:lnTo>
                    <a:pt x="2934" y="64311"/>
                  </a:lnTo>
                  <a:lnTo>
                    <a:pt x="5716" y="74799"/>
                  </a:lnTo>
                  <a:lnTo>
                    <a:pt x="8620" y="85030"/>
                  </a:lnTo>
                  <a:lnTo>
                    <a:pt x="11815" y="92687"/>
                  </a:lnTo>
                  <a:lnTo>
                    <a:pt x="14782" y="94687"/>
                  </a:lnTo>
                  <a:lnTo>
                    <a:pt x="16406" y="92040"/>
                  </a:lnTo>
                  <a:lnTo>
                    <a:pt x="16603" y="86379"/>
                  </a:lnTo>
                  <a:lnTo>
                    <a:pt x="15840" y="78703"/>
                  </a:lnTo>
                  <a:lnTo>
                    <a:pt x="14739" y="69426"/>
                  </a:lnTo>
                  <a:lnTo>
                    <a:pt x="13685" y="58861"/>
                  </a:lnTo>
                  <a:lnTo>
                    <a:pt x="13151" y="47628"/>
                  </a:lnTo>
                  <a:lnTo>
                    <a:pt x="13777" y="36602"/>
                  </a:lnTo>
                  <a:lnTo>
                    <a:pt x="15797" y="26266"/>
                  </a:lnTo>
                  <a:lnTo>
                    <a:pt x="19272" y="17203"/>
                  </a:lnTo>
                  <a:lnTo>
                    <a:pt x="24272" y="10250"/>
                  </a:lnTo>
                  <a:lnTo>
                    <a:pt x="30661" y="5648"/>
                  </a:lnTo>
                  <a:lnTo>
                    <a:pt x="37923" y="2998"/>
                  </a:lnTo>
                  <a:lnTo>
                    <a:pt x="46071" y="1282"/>
                  </a:lnTo>
                  <a:lnTo>
                    <a:pt x="56936" y="351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156152" y="248408"/>
              <a:ext cx="148369" cy="107390"/>
            </a:xfrm>
            <a:custGeom>
              <a:avLst/>
              <a:gdLst/>
              <a:ahLst/>
              <a:cxnLst/>
              <a:rect l="0" t="0" r="0" b="0"/>
              <a:pathLst>
                <a:path w="148369" h="107390">
                  <a:moveTo>
                    <a:pt x="106254" y="23161"/>
                  </a:moveTo>
                  <a:lnTo>
                    <a:pt x="100319" y="17360"/>
                  </a:lnTo>
                  <a:lnTo>
                    <a:pt x="94114" y="12436"/>
                  </a:lnTo>
                  <a:lnTo>
                    <a:pt x="87019" y="7943"/>
                  </a:lnTo>
                  <a:lnTo>
                    <a:pt x="79079" y="4067"/>
                  </a:lnTo>
                  <a:lnTo>
                    <a:pt x="70432" y="1351"/>
                  </a:lnTo>
                  <a:lnTo>
                    <a:pt x="61242" y="0"/>
                  </a:lnTo>
                  <a:lnTo>
                    <a:pt x="51816" y="72"/>
                  </a:lnTo>
                  <a:lnTo>
                    <a:pt x="42574" y="1638"/>
                  </a:lnTo>
                  <a:lnTo>
                    <a:pt x="33739" y="4585"/>
                  </a:lnTo>
                  <a:lnTo>
                    <a:pt x="25504" y="8835"/>
                  </a:lnTo>
                  <a:lnTo>
                    <a:pt x="18119" y="14428"/>
                  </a:lnTo>
                  <a:lnTo>
                    <a:pt x="11643" y="21261"/>
                  </a:lnTo>
                  <a:lnTo>
                    <a:pt x="6294" y="29119"/>
                  </a:lnTo>
                  <a:lnTo>
                    <a:pt x="2523" y="37763"/>
                  </a:lnTo>
                  <a:lnTo>
                    <a:pt x="436" y="46979"/>
                  </a:lnTo>
                  <a:lnTo>
                    <a:pt x="0" y="56438"/>
                  </a:lnTo>
                  <a:lnTo>
                    <a:pt x="1219" y="65707"/>
                  </a:lnTo>
                  <a:lnTo>
                    <a:pt x="3932" y="74555"/>
                  </a:lnTo>
                  <a:lnTo>
                    <a:pt x="8023" y="82461"/>
                  </a:lnTo>
                  <a:lnTo>
                    <a:pt x="13509" y="88561"/>
                  </a:lnTo>
                  <a:lnTo>
                    <a:pt x="20266" y="92539"/>
                  </a:lnTo>
                  <a:lnTo>
                    <a:pt x="27903" y="94243"/>
                  </a:lnTo>
                  <a:lnTo>
                    <a:pt x="35867" y="93425"/>
                  </a:lnTo>
                  <a:lnTo>
                    <a:pt x="43804" y="90202"/>
                  </a:lnTo>
                  <a:lnTo>
                    <a:pt x="51249" y="84804"/>
                  </a:lnTo>
                  <a:lnTo>
                    <a:pt x="57565" y="77377"/>
                  </a:lnTo>
                  <a:lnTo>
                    <a:pt x="62527" y="68235"/>
                  </a:lnTo>
                  <a:lnTo>
                    <a:pt x="66806" y="58985"/>
                  </a:lnTo>
                  <a:lnTo>
                    <a:pt x="71500" y="53410"/>
                  </a:lnTo>
                  <a:lnTo>
                    <a:pt x="76435" y="53400"/>
                  </a:lnTo>
                  <a:lnTo>
                    <a:pt x="80912" y="57182"/>
                  </a:lnTo>
                  <a:lnTo>
                    <a:pt x="85262" y="63148"/>
                  </a:lnTo>
                  <a:lnTo>
                    <a:pt x="90292" y="70139"/>
                  </a:lnTo>
                  <a:lnTo>
                    <a:pt x="96390" y="77495"/>
                  </a:lnTo>
                  <a:lnTo>
                    <a:pt x="103491" y="84612"/>
                  </a:lnTo>
                  <a:lnTo>
                    <a:pt x="112176" y="91480"/>
                  </a:lnTo>
                  <a:lnTo>
                    <a:pt x="125450" y="98691"/>
                  </a:lnTo>
                  <a:lnTo>
                    <a:pt x="148368" y="1073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336106" y="82056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8"/>
                  </a:lnTo>
                  <a:lnTo>
                    <a:pt x="3686" y="43115"/>
                  </a:lnTo>
                  <a:lnTo>
                    <a:pt x="5354" y="54755"/>
                  </a:lnTo>
                  <a:lnTo>
                    <a:pt x="6771" y="67642"/>
                  </a:lnTo>
                  <a:lnTo>
                    <a:pt x="8042" y="81376"/>
                  </a:lnTo>
                  <a:lnTo>
                    <a:pt x="9502" y="95130"/>
                  </a:lnTo>
                  <a:lnTo>
                    <a:pt x="11330" y="108424"/>
                  </a:lnTo>
                  <a:lnTo>
                    <a:pt x="13387" y="121451"/>
                  </a:lnTo>
                  <a:lnTo>
                    <a:pt x="15315" y="134869"/>
                  </a:lnTo>
                  <a:lnTo>
                    <a:pt x="16914" y="149040"/>
                  </a:lnTo>
                  <a:lnTo>
                    <a:pt x="18310" y="163847"/>
                  </a:lnTo>
                  <a:lnTo>
                    <a:pt x="19853" y="178872"/>
                  </a:lnTo>
                  <a:lnTo>
                    <a:pt x="21739" y="193837"/>
                  </a:lnTo>
                  <a:lnTo>
                    <a:pt x="23836" y="208633"/>
                  </a:lnTo>
                  <a:lnTo>
                    <a:pt x="25791" y="223247"/>
                  </a:lnTo>
                  <a:lnTo>
                    <a:pt x="27403" y="237686"/>
                  </a:lnTo>
                  <a:lnTo>
                    <a:pt x="28640" y="251379"/>
                  </a:lnTo>
                  <a:lnTo>
                    <a:pt x="29679" y="264518"/>
                  </a:lnTo>
                  <a:lnTo>
                    <a:pt x="30609" y="278258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3362275" y="391725"/>
            <a:ext cx="1884603" cy="42115"/>
          </a:xfrm>
          <a:custGeom>
            <a:avLst/>
            <a:gdLst/>
            <a:ahLst/>
            <a:cxnLst/>
            <a:rect l="0" t="0" r="0" b="0"/>
            <a:pathLst>
              <a:path w="1884603" h="42115">
                <a:moveTo>
                  <a:pt x="1884602" y="42114"/>
                </a:moveTo>
                <a:lnTo>
                  <a:pt x="1872866" y="42114"/>
                </a:lnTo>
                <a:lnTo>
                  <a:pt x="1861737" y="42114"/>
                </a:lnTo>
                <a:lnTo>
                  <a:pt x="1850139" y="42114"/>
                </a:lnTo>
                <a:lnTo>
                  <a:pt x="1837978" y="42114"/>
                </a:lnTo>
                <a:lnTo>
                  <a:pt x="1825317" y="42114"/>
                </a:lnTo>
                <a:lnTo>
                  <a:pt x="1812262" y="42114"/>
                </a:lnTo>
                <a:lnTo>
                  <a:pt x="1798909" y="42114"/>
                </a:lnTo>
                <a:lnTo>
                  <a:pt x="1785344" y="42114"/>
                </a:lnTo>
                <a:lnTo>
                  <a:pt x="1771624" y="42114"/>
                </a:lnTo>
                <a:lnTo>
                  <a:pt x="1757633" y="42114"/>
                </a:lnTo>
                <a:lnTo>
                  <a:pt x="1743095" y="42114"/>
                </a:lnTo>
                <a:lnTo>
                  <a:pt x="1727907" y="42114"/>
                </a:lnTo>
                <a:lnTo>
                  <a:pt x="1712283" y="42114"/>
                </a:lnTo>
                <a:lnTo>
                  <a:pt x="1696642" y="42114"/>
                </a:lnTo>
                <a:lnTo>
                  <a:pt x="1681236" y="42110"/>
                </a:lnTo>
                <a:lnTo>
                  <a:pt x="1666297" y="41937"/>
                </a:lnTo>
                <a:lnTo>
                  <a:pt x="1652113" y="41289"/>
                </a:lnTo>
                <a:lnTo>
                  <a:pt x="1638755" y="40045"/>
                </a:lnTo>
                <a:lnTo>
                  <a:pt x="1625971" y="38565"/>
                </a:lnTo>
                <a:lnTo>
                  <a:pt x="1613306" y="37565"/>
                </a:lnTo>
                <a:lnTo>
                  <a:pt x="1600482" y="37411"/>
                </a:lnTo>
                <a:lnTo>
                  <a:pt x="1587409" y="37971"/>
                </a:lnTo>
                <a:lnTo>
                  <a:pt x="1574092" y="38811"/>
                </a:lnTo>
                <a:lnTo>
                  <a:pt x="1560574" y="39636"/>
                </a:lnTo>
                <a:lnTo>
                  <a:pt x="1546902" y="40323"/>
                </a:lnTo>
                <a:lnTo>
                  <a:pt x="1533117" y="40852"/>
                </a:lnTo>
                <a:lnTo>
                  <a:pt x="1519253" y="41239"/>
                </a:lnTo>
                <a:lnTo>
                  <a:pt x="1505333" y="41514"/>
                </a:lnTo>
                <a:lnTo>
                  <a:pt x="1491375" y="41706"/>
                </a:lnTo>
                <a:lnTo>
                  <a:pt x="1477386" y="41838"/>
                </a:lnTo>
                <a:lnTo>
                  <a:pt x="1463211" y="41928"/>
                </a:lnTo>
                <a:lnTo>
                  <a:pt x="1448549" y="41989"/>
                </a:lnTo>
                <a:lnTo>
                  <a:pt x="1433274" y="42031"/>
                </a:lnTo>
                <a:lnTo>
                  <a:pt x="1417422" y="42058"/>
                </a:lnTo>
                <a:lnTo>
                  <a:pt x="1401095" y="42077"/>
                </a:lnTo>
                <a:lnTo>
                  <a:pt x="1384405" y="42085"/>
                </a:lnTo>
                <a:lnTo>
                  <a:pt x="1367452" y="41920"/>
                </a:lnTo>
                <a:lnTo>
                  <a:pt x="1350311" y="41278"/>
                </a:lnTo>
                <a:lnTo>
                  <a:pt x="1333046" y="40033"/>
                </a:lnTo>
                <a:lnTo>
                  <a:pt x="1315858" y="38382"/>
                </a:lnTo>
                <a:lnTo>
                  <a:pt x="1299085" y="36736"/>
                </a:lnTo>
                <a:lnTo>
                  <a:pt x="1282875" y="35334"/>
                </a:lnTo>
                <a:lnTo>
                  <a:pt x="1267210" y="34242"/>
                </a:lnTo>
                <a:lnTo>
                  <a:pt x="1251998" y="33435"/>
                </a:lnTo>
                <a:lnTo>
                  <a:pt x="1237131" y="32857"/>
                </a:lnTo>
                <a:lnTo>
                  <a:pt x="1222519" y="32452"/>
                </a:lnTo>
                <a:lnTo>
                  <a:pt x="1208087" y="32173"/>
                </a:lnTo>
                <a:lnTo>
                  <a:pt x="1193781" y="31982"/>
                </a:lnTo>
                <a:lnTo>
                  <a:pt x="1179562" y="31852"/>
                </a:lnTo>
                <a:lnTo>
                  <a:pt x="1165402" y="31765"/>
                </a:lnTo>
                <a:lnTo>
                  <a:pt x="1151282" y="31706"/>
                </a:lnTo>
                <a:lnTo>
                  <a:pt x="1137189" y="31666"/>
                </a:lnTo>
                <a:lnTo>
                  <a:pt x="1123114" y="31639"/>
                </a:lnTo>
                <a:lnTo>
                  <a:pt x="1109051" y="31622"/>
                </a:lnTo>
                <a:lnTo>
                  <a:pt x="1094997" y="31610"/>
                </a:lnTo>
                <a:lnTo>
                  <a:pt x="1080948" y="31602"/>
                </a:lnTo>
                <a:lnTo>
                  <a:pt x="1066898" y="31597"/>
                </a:lnTo>
                <a:lnTo>
                  <a:pt x="1052683" y="31593"/>
                </a:lnTo>
                <a:lnTo>
                  <a:pt x="1037993" y="31591"/>
                </a:lnTo>
                <a:lnTo>
                  <a:pt x="1022705" y="31589"/>
                </a:lnTo>
                <a:lnTo>
                  <a:pt x="1007012" y="31588"/>
                </a:lnTo>
                <a:lnTo>
                  <a:pt x="991325" y="31587"/>
                </a:lnTo>
                <a:lnTo>
                  <a:pt x="975883" y="31582"/>
                </a:lnTo>
                <a:lnTo>
                  <a:pt x="960752" y="31409"/>
                </a:lnTo>
                <a:lnTo>
                  <a:pt x="945906" y="30761"/>
                </a:lnTo>
                <a:lnTo>
                  <a:pt x="931290" y="29512"/>
                </a:lnTo>
                <a:lnTo>
                  <a:pt x="916847" y="27859"/>
                </a:lnTo>
                <a:lnTo>
                  <a:pt x="902529" y="26211"/>
                </a:lnTo>
                <a:lnTo>
                  <a:pt x="888295" y="24808"/>
                </a:lnTo>
                <a:lnTo>
                  <a:pt x="873955" y="23715"/>
                </a:lnTo>
                <a:lnTo>
                  <a:pt x="859180" y="22907"/>
                </a:lnTo>
                <a:lnTo>
                  <a:pt x="843835" y="22329"/>
                </a:lnTo>
                <a:lnTo>
                  <a:pt x="828104" y="21924"/>
                </a:lnTo>
                <a:lnTo>
                  <a:pt x="812392" y="21645"/>
                </a:lnTo>
                <a:lnTo>
                  <a:pt x="796933" y="21453"/>
                </a:lnTo>
                <a:lnTo>
                  <a:pt x="781791" y="21324"/>
                </a:lnTo>
                <a:lnTo>
                  <a:pt x="766937" y="21236"/>
                </a:lnTo>
                <a:lnTo>
                  <a:pt x="752315" y="21173"/>
                </a:lnTo>
                <a:lnTo>
                  <a:pt x="737869" y="20960"/>
                </a:lnTo>
                <a:lnTo>
                  <a:pt x="723549" y="20285"/>
                </a:lnTo>
                <a:lnTo>
                  <a:pt x="709314" y="19019"/>
                </a:lnTo>
                <a:lnTo>
                  <a:pt x="694972" y="17354"/>
                </a:lnTo>
                <a:lnTo>
                  <a:pt x="680197" y="15698"/>
                </a:lnTo>
                <a:lnTo>
                  <a:pt x="664852" y="14290"/>
                </a:lnTo>
                <a:lnTo>
                  <a:pt x="649121" y="13194"/>
                </a:lnTo>
                <a:lnTo>
                  <a:pt x="633408" y="12383"/>
                </a:lnTo>
                <a:lnTo>
                  <a:pt x="617949" y="11804"/>
                </a:lnTo>
                <a:lnTo>
                  <a:pt x="602807" y="11398"/>
                </a:lnTo>
                <a:lnTo>
                  <a:pt x="587952" y="11117"/>
                </a:lnTo>
                <a:lnTo>
                  <a:pt x="573332" y="10926"/>
                </a:lnTo>
                <a:lnTo>
                  <a:pt x="558884" y="10796"/>
                </a:lnTo>
                <a:lnTo>
                  <a:pt x="544565" y="10708"/>
                </a:lnTo>
                <a:lnTo>
                  <a:pt x="530334" y="10649"/>
                </a:lnTo>
                <a:lnTo>
                  <a:pt x="516165" y="10609"/>
                </a:lnTo>
                <a:lnTo>
                  <a:pt x="502039" y="10583"/>
                </a:lnTo>
                <a:lnTo>
                  <a:pt x="487941" y="10565"/>
                </a:lnTo>
                <a:lnTo>
                  <a:pt x="473864" y="10553"/>
                </a:lnTo>
                <a:lnTo>
                  <a:pt x="459799" y="10545"/>
                </a:lnTo>
                <a:lnTo>
                  <a:pt x="445743" y="10535"/>
                </a:lnTo>
                <a:lnTo>
                  <a:pt x="431693" y="10359"/>
                </a:lnTo>
                <a:lnTo>
                  <a:pt x="417646" y="9708"/>
                </a:lnTo>
                <a:lnTo>
                  <a:pt x="403603" y="8458"/>
                </a:lnTo>
                <a:lnTo>
                  <a:pt x="389561" y="6804"/>
                </a:lnTo>
                <a:lnTo>
                  <a:pt x="375521" y="5155"/>
                </a:lnTo>
                <a:lnTo>
                  <a:pt x="361477" y="3752"/>
                </a:lnTo>
                <a:lnTo>
                  <a:pt x="347265" y="2659"/>
                </a:lnTo>
                <a:lnTo>
                  <a:pt x="332578" y="1851"/>
                </a:lnTo>
                <a:lnTo>
                  <a:pt x="317287" y="1272"/>
                </a:lnTo>
                <a:lnTo>
                  <a:pt x="301423" y="867"/>
                </a:lnTo>
                <a:lnTo>
                  <a:pt x="285088" y="588"/>
                </a:lnTo>
                <a:lnTo>
                  <a:pt x="268403" y="401"/>
                </a:lnTo>
                <a:lnTo>
                  <a:pt x="251792" y="444"/>
                </a:lnTo>
                <a:lnTo>
                  <a:pt x="235947" y="1005"/>
                </a:lnTo>
                <a:lnTo>
                  <a:pt x="221181" y="2190"/>
                </a:lnTo>
                <a:lnTo>
                  <a:pt x="207471" y="3630"/>
                </a:lnTo>
                <a:lnTo>
                  <a:pt x="194641" y="4604"/>
                </a:lnTo>
                <a:lnTo>
                  <a:pt x="182485" y="4740"/>
                </a:lnTo>
                <a:lnTo>
                  <a:pt x="170658" y="4168"/>
                </a:lnTo>
                <a:lnTo>
                  <a:pt x="158710" y="3320"/>
                </a:lnTo>
                <a:lnTo>
                  <a:pt x="146403" y="2490"/>
                </a:lnTo>
                <a:lnTo>
                  <a:pt x="133693" y="1799"/>
                </a:lnTo>
                <a:lnTo>
                  <a:pt x="120628" y="1268"/>
                </a:lnTo>
                <a:lnTo>
                  <a:pt x="107282" y="879"/>
                </a:lnTo>
                <a:lnTo>
                  <a:pt x="93728" y="603"/>
                </a:lnTo>
                <a:lnTo>
                  <a:pt x="80022" y="410"/>
                </a:lnTo>
                <a:lnTo>
                  <a:pt x="66225" y="278"/>
                </a:lnTo>
                <a:lnTo>
                  <a:pt x="52782" y="187"/>
                </a:lnTo>
                <a:lnTo>
                  <a:pt x="39102" y="116"/>
                </a:lnTo>
                <a:lnTo>
                  <a:pt x="22865" y="5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4235444" y="684352"/>
            <a:ext cx="176243" cy="113862"/>
          </a:xfrm>
          <a:custGeom>
            <a:avLst/>
            <a:gdLst/>
            <a:ahLst/>
            <a:cxnLst/>
            <a:rect l="0" t="0" r="0" b="0"/>
            <a:pathLst>
              <a:path w="176243" h="113862">
                <a:moveTo>
                  <a:pt x="13923" y="0"/>
                </a:moveTo>
                <a:lnTo>
                  <a:pt x="10989" y="8801"/>
                </a:lnTo>
                <a:lnTo>
                  <a:pt x="8207" y="17148"/>
                </a:lnTo>
                <a:lnTo>
                  <a:pt x="5316" y="25847"/>
                </a:lnTo>
                <a:lnTo>
                  <a:pt x="2622" y="34967"/>
                </a:lnTo>
                <a:lnTo>
                  <a:pt x="753" y="44462"/>
                </a:lnTo>
                <a:lnTo>
                  <a:pt x="0" y="54250"/>
                </a:lnTo>
                <a:lnTo>
                  <a:pt x="486" y="64091"/>
                </a:lnTo>
                <a:lnTo>
                  <a:pt x="2337" y="73617"/>
                </a:lnTo>
                <a:lnTo>
                  <a:pt x="5478" y="82636"/>
                </a:lnTo>
                <a:lnTo>
                  <a:pt x="9858" y="90656"/>
                </a:lnTo>
                <a:lnTo>
                  <a:pt x="15539" y="96832"/>
                </a:lnTo>
                <a:lnTo>
                  <a:pt x="22422" y="100861"/>
                </a:lnTo>
                <a:lnTo>
                  <a:pt x="29975" y="102599"/>
                </a:lnTo>
                <a:lnTo>
                  <a:pt x="37349" y="101804"/>
                </a:lnTo>
                <a:lnTo>
                  <a:pt x="44081" y="98601"/>
                </a:lnTo>
                <a:lnTo>
                  <a:pt x="50073" y="93385"/>
                </a:lnTo>
                <a:lnTo>
                  <a:pt x="55405" y="86613"/>
                </a:lnTo>
                <a:lnTo>
                  <a:pt x="60228" y="78729"/>
                </a:lnTo>
                <a:lnTo>
                  <a:pt x="65190" y="71290"/>
                </a:lnTo>
                <a:lnTo>
                  <a:pt x="71152" y="67722"/>
                </a:lnTo>
                <a:lnTo>
                  <a:pt x="77740" y="69366"/>
                </a:lnTo>
                <a:lnTo>
                  <a:pt x="84167" y="74265"/>
                </a:lnTo>
                <a:lnTo>
                  <a:pt x="90452" y="80931"/>
                </a:lnTo>
                <a:lnTo>
                  <a:pt x="96765" y="88354"/>
                </a:lnTo>
                <a:lnTo>
                  <a:pt x="103202" y="95973"/>
                </a:lnTo>
                <a:lnTo>
                  <a:pt x="109941" y="103058"/>
                </a:lnTo>
                <a:lnTo>
                  <a:pt x="117276" y="108611"/>
                </a:lnTo>
                <a:lnTo>
                  <a:pt x="125308" y="112228"/>
                </a:lnTo>
                <a:lnTo>
                  <a:pt x="133815" y="113861"/>
                </a:lnTo>
                <a:lnTo>
                  <a:pt x="142369" y="113529"/>
                </a:lnTo>
                <a:lnTo>
                  <a:pt x="150704" y="111447"/>
                </a:lnTo>
                <a:lnTo>
                  <a:pt x="158417" y="107628"/>
                </a:lnTo>
                <a:lnTo>
                  <a:pt x="164912" y="101801"/>
                </a:lnTo>
                <a:lnTo>
                  <a:pt x="169974" y="94001"/>
                </a:lnTo>
                <a:lnTo>
                  <a:pt x="173558" y="84681"/>
                </a:lnTo>
                <a:lnTo>
                  <a:pt x="175604" y="74518"/>
                </a:lnTo>
                <a:lnTo>
                  <a:pt x="176242" y="63985"/>
                </a:lnTo>
                <a:lnTo>
                  <a:pt x="175689" y="53396"/>
                </a:lnTo>
                <a:lnTo>
                  <a:pt x="173999" y="41745"/>
                </a:lnTo>
                <a:lnTo>
                  <a:pt x="169910" y="25780"/>
                </a:lnTo>
                <a:lnTo>
                  <a:pt x="161322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4459937" y="726466"/>
            <a:ext cx="10529" cy="73700"/>
          </a:xfrm>
          <a:custGeom>
            <a:avLst/>
            <a:gdLst/>
            <a:ahLst/>
            <a:cxnLst/>
            <a:rect l="0" t="0" r="0" b="0"/>
            <a:pathLst>
              <a:path w="10529" h="73700">
                <a:moveTo>
                  <a:pt x="0" y="0"/>
                </a:moveTo>
                <a:lnTo>
                  <a:pt x="67" y="11668"/>
                </a:lnTo>
                <a:lnTo>
                  <a:pt x="707" y="22157"/>
                </a:lnTo>
                <a:lnTo>
                  <a:pt x="1999" y="32445"/>
                </a:lnTo>
                <a:lnTo>
                  <a:pt x="3695" y="42264"/>
                </a:lnTo>
                <a:lnTo>
                  <a:pt x="5545" y="51728"/>
                </a:lnTo>
                <a:lnTo>
                  <a:pt x="7713" y="61676"/>
                </a:lnTo>
                <a:lnTo>
                  <a:pt x="10528" y="7369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4491523" y="621181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4586279" y="621181"/>
            <a:ext cx="31587" cy="200042"/>
          </a:xfrm>
          <a:custGeom>
            <a:avLst/>
            <a:gdLst/>
            <a:ahLst/>
            <a:cxnLst/>
            <a:rect l="0" t="0" r="0" b="0"/>
            <a:pathLst>
              <a:path w="31587" h="200042">
                <a:moveTo>
                  <a:pt x="0" y="0"/>
                </a:moveTo>
                <a:lnTo>
                  <a:pt x="2934" y="11802"/>
                </a:lnTo>
                <a:lnTo>
                  <a:pt x="5716" y="23571"/>
                </a:lnTo>
                <a:lnTo>
                  <a:pt x="8611" y="36461"/>
                </a:lnTo>
                <a:lnTo>
                  <a:pt x="11478" y="50309"/>
                </a:lnTo>
                <a:lnTo>
                  <a:pt x="13995" y="64638"/>
                </a:lnTo>
                <a:lnTo>
                  <a:pt x="16010" y="79107"/>
                </a:lnTo>
                <a:lnTo>
                  <a:pt x="17695" y="93557"/>
                </a:lnTo>
                <a:lnTo>
                  <a:pt x="19439" y="107933"/>
                </a:lnTo>
                <a:lnTo>
                  <a:pt x="21460" y="122218"/>
                </a:lnTo>
                <a:lnTo>
                  <a:pt x="23659" y="136204"/>
                </a:lnTo>
                <a:lnTo>
                  <a:pt x="25913" y="151059"/>
                </a:lnTo>
                <a:lnTo>
                  <a:pt x="28423" y="170325"/>
                </a:lnTo>
                <a:lnTo>
                  <a:pt x="31586" y="2000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4512579" y="705409"/>
            <a:ext cx="136872" cy="10529"/>
          </a:xfrm>
          <a:custGeom>
            <a:avLst/>
            <a:gdLst/>
            <a:ahLst/>
            <a:cxnLst/>
            <a:rect l="0" t="0" r="0" b="0"/>
            <a:pathLst>
              <a:path w="136872" h="10529">
                <a:moveTo>
                  <a:pt x="136871" y="10528"/>
                </a:moveTo>
                <a:lnTo>
                  <a:pt x="127935" y="7662"/>
                </a:lnTo>
                <a:lnTo>
                  <a:pt x="118309" y="5520"/>
                </a:lnTo>
                <a:lnTo>
                  <a:pt x="107021" y="3917"/>
                </a:lnTo>
                <a:lnTo>
                  <a:pt x="94354" y="2736"/>
                </a:lnTo>
                <a:lnTo>
                  <a:pt x="80874" y="1887"/>
                </a:lnTo>
                <a:lnTo>
                  <a:pt x="67016" y="1290"/>
                </a:lnTo>
                <a:lnTo>
                  <a:pt x="53420" y="875"/>
                </a:lnTo>
                <a:lnTo>
                  <a:pt x="39567" y="545"/>
                </a:lnTo>
                <a:lnTo>
                  <a:pt x="23126" y="27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>
            <a:off x="4670507" y="558010"/>
            <a:ext cx="115815" cy="242156"/>
          </a:xfrm>
          <a:custGeom>
            <a:avLst/>
            <a:gdLst/>
            <a:ahLst/>
            <a:cxnLst/>
            <a:rect l="0" t="0" r="0" b="0"/>
            <a:pathLst>
              <a:path w="115815" h="242156">
                <a:moveTo>
                  <a:pt x="0" y="0"/>
                </a:moveTo>
                <a:lnTo>
                  <a:pt x="67" y="14669"/>
                </a:lnTo>
                <a:lnTo>
                  <a:pt x="707" y="28580"/>
                </a:lnTo>
                <a:lnTo>
                  <a:pt x="2004" y="43073"/>
                </a:lnTo>
                <a:lnTo>
                  <a:pt x="3864" y="58102"/>
                </a:lnTo>
                <a:lnTo>
                  <a:pt x="6180" y="73279"/>
                </a:lnTo>
                <a:lnTo>
                  <a:pt x="8842" y="88345"/>
                </a:lnTo>
                <a:lnTo>
                  <a:pt x="11593" y="103210"/>
                </a:lnTo>
                <a:lnTo>
                  <a:pt x="14052" y="117870"/>
                </a:lnTo>
                <a:lnTo>
                  <a:pt x="16038" y="132353"/>
                </a:lnTo>
                <a:lnTo>
                  <a:pt x="17709" y="146536"/>
                </a:lnTo>
                <a:lnTo>
                  <a:pt x="19446" y="160146"/>
                </a:lnTo>
                <a:lnTo>
                  <a:pt x="21450" y="173012"/>
                </a:lnTo>
                <a:lnTo>
                  <a:pt x="23145" y="182737"/>
                </a:lnTo>
                <a:lnTo>
                  <a:pt x="24082" y="186306"/>
                </a:lnTo>
                <a:lnTo>
                  <a:pt x="25051" y="184746"/>
                </a:lnTo>
                <a:lnTo>
                  <a:pt x="26626" y="179974"/>
                </a:lnTo>
                <a:lnTo>
                  <a:pt x="29180" y="173582"/>
                </a:lnTo>
                <a:lnTo>
                  <a:pt x="32779" y="166527"/>
                </a:lnTo>
                <a:lnTo>
                  <a:pt x="37460" y="159920"/>
                </a:lnTo>
                <a:lnTo>
                  <a:pt x="43340" y="155186"/>
                </a:lnTo>
                <a:lnTo>
                  <a:pt x="50359" y="152918"/>
                </a:lnTo>
                <a:lnTo>
                  <a:pt x="58171" y="153167"/>
                </a:lnTo>
                <a:lnTo>
                  <a:pt x="66251" y="155830"/>
                </a:lnTo>
                <a:lnTo>
                  <a:pt x="74270" y="160579"/>
                </a:lnTo>
                <a:lnTo>
                  <a:pt x="81940" y="166982"/>
                </a:lnTo>
                <a:lnTo>
                  <a:pt x="88938" y="174625"/>
                </a:lnTo>
                <a:lnTo>
                  <a:pt x="95157" y="183158"/>
                </a:lnTo>
                <a:lnTo>
                  <a:pt x="100517" y="192245"/>
                </a:lnTo>
                <a:lnTo>
                  <a:pt x="105401" y="202650"/>
                </a:lnTo>
                <a:lnTo>
                  <a:pt x="110236" y="217515"/>
                </a:lnTo>
                <a:lnTo>
                  <a:pt x="115814" y="24215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 83"/>
          <p:cNvSpPr/>
          <p:nvPr/>
        </p:nvSpPr>
        <p:spPr>
          <a:xfrm>
            <a:off x="5041717" y="558010"/>
            <a:ext cx="18345" cy="284270"/>
          </a:xfrm>
          <a:custGeom>
            <a:avLst/>
            <a:gdLst/>
            <a:ahLst/>
            <a:cxnLst/>
            <a:rect l="0" t="0" r="0" b="0"/>
            <a:pathLst>
              <a:path w="18345" h="284270">
                <a:moveTo>
                  <a:pt x="7816" y="0"/>
                </a:moveTo>
                <a:lnTo>
                  <a:pt x="4949" y="11802"/>
                </a:lnTo>
                <a:lnTo>
                  <a:pt x="2807" y="23571"/>
                </a:lnTo>
                <a:lnTo>
                  <a:pt x="1208" y="36471"/>
                </a:lnTo>
                <a:lnTo>
                  <a:pt x="200" y="50664"/>
                </a:lnTo>
                <a:lnTo>
                  <a:pt x="0" y="66289"/>
                </a:lnTo>
                <a:lnTo>
                  <a:pt x="651" y="83260"/>
                </a:lnTo>
                <a:lnTo>
                  <a:pt x="1890" y="101189"/>
                </a:lnTo>
                <a:lnTo>
                  <a:pt x="3254" y="119509"/>
                </a:lnTo>
                <a:lnTo>
                  <a:pt x="4468" y="137858"/>
                </a:lnTo>
                <a:lnTo>
                  <a:pt x="5603" y="155921"/>
                </a:lnTo>
                <a:lnTo>
                  <a:pt x="6971" y="173355"/>
                </a:lnTo>
                <a:lnTo>
                  <a:pt x="8738" y="190039"/>
                </a:lnTo>
                <a:lnTo>
                  <a:pt x="10766" y="206010"/>
                </a:lnTo>
                <a:lnTo>
                  <a:pt x="12886" y="223240"/>
                </a:lnTo>
                <a:lnTo>
                  <a:pt x="15287" y="246597"/>
                </a:lnTo>
                <a:lnTo>
                  <a:pt x="18344" y="2842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4943796" y="610652"/>
            <a:ext cx="116266" cy="103983"/>
          </a:xfrm>
          <a:custGeom>
            <a:avLst/>
            <a:gdLst/>
            <a:ahLst/>
            <a:cxnLst/>
            <a:rect l="0" t="0" r="0" b="0"/>
            <a:pathLst>
              <a:path w="116266" h="103983">
                <a:moveTo>
                  <a:pt x="116265" y="94757"/>
                </a:moveTo>
                <a:lnTo>
                  <a:pt x="107397" y="97624"/>
                </a:lnTo>
                <a:lnTo>
                  <a:pt x="98410" y="99766"/>
                </a:lnTo>
                <a:lnTo>
                  <a:pt x="88415" y="101369"/>
                </a:lnTo>
                <a:lnTo>
                  <a:pt x="77434" y="102549"/>
                </a:lnTo>
                <a:lnTo>
                  <a:pt x="65623" y="103398"/>
                </a:lnTo>
                <a:lnTo>
                  <a:pt x="53178" y="103982"/>
                </a:lnTo>
                <a:lnTo>
                  <a:pt x="40759" y="103877"/>
                </a:lnTo>
                <a:lnTo>
                  <a:pt x="29422" y="102217"/>
                </a:lnTo>
                <a:lnTo>
                  <a:pt x="19670" y="98646"/>
                </a:lnTo>
                <a:lnTo>
                  <a:pt x="11803" y="93127"/>
                </a:lnTo>
                <a:lnTo>
                  <a:pt x="6188" y="85677"/>
                </a:lnTo>
                <a:lnTo>
                  <a:pt x="2778" y="76520"/>
                </a:lnTo>
                <a:lnTo>
                  <a:pt x="1082" y="66023"/>
                </a:lnTo>
                <a:lnTo>
                  <a:pt x="184" y="53259"/>
                </a:lnTo>
                <a:lnTo>
                  <a:pt x="0" y="33756"/>
                </a:lnTo>
                <a:lnTo>
                  <a:pt x="452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5282755" y="652766"/>
            <a:ext cx="94554" cy="178986"/>
          </a:xfrm>
          <a:custGeom>
            <a:avLst/>
            <a:gdLst/>
            <a:ahLst/>
            <a:cxnLst/>
            <a:rect l="0" t="0" r="0" b="0"/>
            <a:pathLst>
              <a:path w="94554" h="178986">
                <a:moveTo>
                  <a:pt x="93161" y="0"/>
                </a:moveTo>
                <a:lnTo>
                  <a:pt x="81493" y="134"/>
                </a:lnTo>
                <a:lnTo>
                  <a:pt x="71005" y="1415"/>
                </a:lnTo>
                <a:lnTo>
                  <a:pt x="60707" y="4008"/>
                </a:lnTo>
                <a:lnTo>
                  <a:pt x="50579" y="7727"/>
                </a:lnTo>
                <a:lnTo>
                  <a:pt x="40884" y="12360"/>
                </a:lnTo>
                <a:lnTo>
                  <a:pt x="31752" y="17698"/>
                </a:lnTo>
                <a:lnTo>
                  <a:pt x="23322" y="23718"/>
                </a:lnTo>
                <a:lnTo>
                  <a:pt x="15809" y="30581"/>
                </a:lnTo>
                <a:lnTo>
                  <a:pt x="9252" y="38300"/>
                </a:lnTo>
                <a:lnTo>
                  <a:pt x="4019" y="46601"/>
                </a:lnTo>
                <a:lnTo>
                  <a:pt x="859" y="55017"/>
                </a:lnTo>
                <a:lnTo>
                  <a:pt x="0" y="63257"/>
                </a:lnTo>
                <a:lnTo>
                  <a:pt x="1373" y="70738"/>
                </a:lnTo>
                <a:lnTo>
                  <a:pt x="4878" y="76544"/>
                </a:lnTo>
                <a:lnTo>
                  <a:pt x="10239" y="80336"/>
                </a:lnTo>
                <a:lnTo>
                  <a:pt x="17243" y="82422"/>
                </a:lnTo>
                <a:lnTo>
                  <a:pt x="25832" y="83457"/>
                </a:lnTo>
                <a:lnTo>
                  <a:pt x="35816" y="83946"/>
                </a:lnTo>
                <a:lnTo>
                  <a:pt x="46602" y="84501"/>
                </a:lnTo>
                <a:lnTo>
                  <a:pt x="57301" y="85881"/>
                </a:lnTo>
                <a:lnTo>
                  <a:pt x="67409" y="88423"/>
                </a:lnTo>
                <a:lnTo>
                  <a:pt x="76481" y="92424"/>
                </a:lnTo>
                <a:lnTo>
                  <a:pt x="83971" y="98310"/>
                </a:lnTo>
                <a:lnTo>
                  <a:pt x="89732" y="106109"/>
                </a:lnTo>
                <a:lnTo>
                  <a:pt x="93464" y="115072"/>
                </a:lnTo>
                <a:lnTo>
                  <a:pt x="94553" y="123925"/>
                </a:lnTo>
                <a:lnTo>
                  <a:pt x="92916" y="131942"/>
                </a:lnTo>
                <a:lnTo>
                  <a:pt x="88904" y="138946"/>
                </a:lnTo>
                <a:lnTo>
                  <a:pt x="83015" y="145031"/>
                </a:lnTo>
                <a:lnTo>
                  <a:pt x="75731" y="150381"/>
                </a:lnTo>
                <a:lnTo>
                  <a:pt x="67517" y="155221"/>
                </a:lnTo>
                <a:lnTo>
                  <a:pt x="57808" y="160377"/>
                </a:lnTo>
                <a:lnTo>
                  <a:pt x="43526" y="167424"/>
                </a:lnTo>
                <a:lnTo>
                  <a:pt x="19462" y="1789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5455536" y="715937"/>
            <a:ext cx="15138" cy="126343"/>
          </a:xfrm>
          <a:custGeom>
            <a:avLst/>
            <a:gdLst/>
            <a:ahLst/>
            <a:cxnLst/>
            <a:rect l="0" t="0" r="0" b="0"/>
            <a:pathLst>
              <a:path w="15138" h="126343">
                <a:moveTo>
                  <a:pt x="4608" y="0"/>
                </a:moveTo>
                <a:lnTo>
                  <a:pt x="1809" y="8802"/>
                </a:lnTo>
                <a:lnTo>
                  <a:pt x="306" y="17148"/>
                </a:lnTo>
                <a:lnTo>
                  <a:pt x="0" y="25852"/>
                </a:lnTo>
                <a:lnTo>
                  <a:pt x="679" y="35145"/>
                </a:lnTo>
                <a:lnTo>
                  <a:pt x="2147" y="45289"/>
                </a:lnTo>
                <a:lnTo>
                  <a:pt x="4211" y="56325"/>
                </a:lnTo>
                <a:lnTo>
                  <a:pt x="6558" y="67921"/>
                </a:lnTo>
                <a:lnTo>
                  <a:pt x="8987" y="80814"/>
                </a:lnTo>
                <a:lnTo>
                  <a:pt x="11706" y="98373"/>
                </a:lnTo>
                <a:lnTo>
                  <a:pt x="15137" y="1263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5491729" y="642238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>
            <a:off x="5560713" y="554250"/>
            <a:ext cx="225816" cy="309087"/>
          </a:xfrm>
          <a:custGeom>
            <a:avLst/>
            <a:gdLst/>
            <a:ahLst/>
            <a:cxnLst/>
            <a:rect l="0" t="0" r="0" b="0"/>
            <a:pathLst>
              <a:path w="225816" h="309087">
                <a:moveTo>
                  <a:pt x="78416" y="182744"/>
                </a:moveTo>
                <a:lnTo>
                  <a:pt x="75348" y="174077"/>
                </a:lnTo>
                <a:lnTo>
                  <a:pt x="71285" y="167011"/>
                </a:lnTo>
                <a:lnTo>
                  <a:pt x="65797" y="160919"/>
                </a:lnTo>
                <a:lnTo>
                  <a:pt x="59210" y="156036"/>
                </a:lnTo>
                <a:lnTo>
                  <a:pt x="52061" y="153119"/>
                </a:lnTo>
                <a:lnTo>
                  <a:pt x="44717" y="152424"/>
                </a:lnTo>
                <a:lnTo>
                  <a:pt x="37357" y="153907"/>
                </a:lnTo>
                <a:lnTo>
                  <a:pt x="30048" y="157485"/>
                </a:lnTo>
                <a:lnTo>
                  <a:pt x="22813" y="162895"/>
                </a:lnTo>
                <a:lnTo>
                  <a:pt x="15975" y="169932"/>
                </a:lnTo>
                <a:lnTo>
                  <a:pt x="10134" y="178542"/>
                </a:lnTo>
                <a:lnTo>
                  <a:pt x="5545" y="188550"/>
                </a:lnTo>
                <a:lnTo>
                  <a:pt x="2293" y="199691"/>
                </a:lnTo>
                <a:lnTo>
                  <a:pt x="476" y="211693"/>
                </a:lnTo>
                <a:lnTo>
                  <a:pt x="0" y="224312"/>
                </a:lnTo>
                <a:lnTo>
                  <a:pt x="799" y="237039"/>
                </a:lnTo>
                <a:lnTo>
                  <a:pt x="2922" y="249123"/>
                </a:lnTo>
                <a:lnTo>
                  <a:pt x="6277" y="260193"/>
                </a:lnTo>
                <a:lnTo>
                  <a:pt x="10816" y="269589"/>
                </a:lnTo>
                <a:lnTo>
                  <a:pt x="16611" y="276240"/>
                </a:lnTo>
                <a:lnTo>
                  <a:pt x="23574" y="279814"/>
                </a:lnTo>
                <a:lnTo>
                  <a:pt x="31181" y="280450"/>
                </a:lnTo>
                <a:lnTo>
                  <a:pt x="38592" y="278385"/>
                </a:lnTo>
                <a:lnTo>
                  <a:pt x="45355" y="274037"/>
                </a:lnTo>
                <a:lnTo>
                  <a:pt x="51537" y="267903"/>
                </a:lnTo>
                <a:lnTo>
                  <a:pt x="57529" y="260440"/>
                </a:lnTo>
                <a:lnTo>
                  <a:pt x="63594" y="252019"/>
                </a:lnTo>
                <a:lnTo>
                  <a:pt x="69669" y="242759"/>
                </a:lnTo>
                <a:lnTo>
                  <a:pt x="75455" y="232559"/>
                </a:lnTo>
                <a:lnTo>
                  <a:pt x="80793" y="221432"/>
                </a:lnTo>
                <a:lnTo>
                  <a:pt x="85512" y="209349"/>
                </a:lnTo>
                <a:lnTo>
                  <a:pt x="89378" y="196173"/>
                </a:lnTo>
                <a:lnTo>
                  <a:pt x="92350" y="181935"/>
                </a:lnTo>
                <a:lnTo>
                  <a:pt x="94700" y="166796"/>
                </a:lnTo>
                <a:lnTo>
                  <a:pt x="96900" y="150956"/>
                </a:lnTo>
                <a:lnTo>
                  <a:pt x="99233" y="134597"/>
                </a:lnTo>
                <a:lnTo>
                  <a:pt x="101634" y="117867"/>
                </a:lnTo>
                <a:lnTo>
                  <a:pt x="103792" y="100876"/>
                </a:lnTo>
                <a:lnTo>
                  <a:pt x="105541" y="83711"/>
                </a:lnTo>
                <a:lnTo>
                  <a:pt x="106867" y="66591"/>
                </a:lnTo>
                <a:lnTo>
                  <a:pt x="107833" y="49863"/>
                </a:lnTo>
                <a:lnTo>
                  <a:pt x="108507" y="33711"/>
                </a:lnTo>
                <a:lnTo>
                  <a:pt x="108619" y="19104"/>
                </a:lnTo>
                <a:lnTo>
                  <a:pt x="106963" y="7880"/>
                </a:lnTo>
                <a:lnTo>
                  <a:pt x="103238" y="1352"/>
                </a:lnTo>
                <a:lnTo>
                  <a:pt x="98897" y="0"/>
                </a:lnTo>
                <a:lnTo>
                  <a:pt x="94589" y="3063"/>
                </a:lnTo>
                <a:lnTo>
                  <a:pt x="90621" y="9795"/>
                </a:lnTo>
                <a:lnTo>
                  <a:pt x="87297" y="19874"/>
                </a:lnTo>
                <a:lnTo>
                  <a:pt x="84718" y="32834"/>
                </a:lnTo>
                <a:lnTo>
                  <a:pt x="82979" y="47928"/>
                </a:lnTo>
                <a:lnTo>
                  <a:pt x="82258" y="64278"/>
                </a:lnTo>
                <a:lnTo>
                  <a:pt x="82547" y="81277"/>
                </a:lnTo>
                <a:lnTo>
                  <a:pt x="83537" y="98590"/>
                </a:lnTo>
                <a:lnTo>
                  <a:pt x="84732" y="116048"/>
                </a:lnTo>
                <a:lnTo>
                  <a:pt x="85831" y="133559"/>
                </a:lnTo>
                <a:lnTo>
                  <a:pt x="86888" y="150760"/>
                </a:lnTo>
                <a:lnTo>
                  <a:pt x="88204" y="167017"/>
                </a:lnTo>
                <a:lnTo>
                  <a:pt x="89946" y="182062"/>
                </a:lnTo>
                <a:lnTo>
                  <a:pt x="92286" y="195794"/>
                </a:lnTo>
                <a:lnTo>
                  <a:pt x="95469" y="208106"/>
                </a:lnTo>
                <a:lnTo>
                  <a:pt x="99546" y="219075"/>
                </a:lnTo>
                <a:lnTo>
                  <a:pt x="104573" y="228272"/>
                </a:lnTo>
                <a:lnTo>
                  <a:pt x="110698" y="234723"/>
                </a:lnTo>
                <a:lnTo>
                  <a:pt x="117887" y="238130"/>
                </a:lnTo>
                <a:lnTo>
                  <a:pt x="125815" y="238639"/>
                </a:lnTo>
                <a:lnTo>
                  <a:pt x="133974" y="236480"/>
                </a:lnTo>
                <a:lnTo>
                  <a:pt x="142052" y="232071"/>
                </a:lnTo>
                <a:lnTo>
                  <a:pt x="149931" y="226064"/>
                </a:lnTo>
                <a:lnTo>
                  <a:pt x="157602" y="219218"/>
                </a:lnTo>
                <a:lnTo>
                  <a:pt x="165094" y="212033"/>
                </a:lnTo>
                <a:lnTo>
                  <a:pt x="172447" y="204756"/>
                </a:lnTo>
                <a:lnTo>
                  <a:pt x="179699" y="197492"/>
                </a:lnTo>
                <a:lnTo>
                  <a:pt x="186878" y="190272"/>
                </a:lnTo>
                <a:lnTo>
                  <a:pt x="194005" y="183101"/>
                </a:lnTo>
                <a:lnTo>
                  <a:pt x="201098" y="175972"/>
                </a:lnTo>
                <a:lnTo>
                  <a:pt x="208148" y="168871"/>
                </a:lnTo>
                <a:lnTo>
                  <a:pt x="214509" y="161625"/>
                </a:lnTo>
                <a:lnTo>
                  <a:pt x="218957" y="153920"/>
                </a:lnTo>
                <a:lnTo>
                  <a:pt x="220969" y="145641"/>
                </a:lnTo>
                <a:lnTo>
                  <a:pt x="220350" y="137470"/>
                </a:lnTo>
                <a:lnTo>
                  <a:pt x="216893" y="130737"/>
                </a:lnTo>
                <a:lnTo>
                  <a:pt x="210790" y="126071"/>
                </a:lnTo>
                <a:lnTo>
                  <a:pt x="202661" y="123604"/>
                </a:lnTo>
                <a:lnTo>
                  <a:pt x="193319" y="123311"/>
                </a:lnTo>
                <a:lnTo>
                  <a:pt x="183354" y="124938"/>
                </a:lnTo>
                <a:lnTo>
                  <a:pt x="173416" y="128266"/>
                </a:lnTo>
                <a:lnTo>
                  <a:pt x="164283" y="133224"/>
                </a:lnTo>
                <a:lnTo>
                  <a:pt x="156296" y="139625"/>
                </a:lnTo>
                <a:lnTo>
                  <a:pt x="149426" y="147189"/>
                </a:lnTo>
                <a:lnTo>
                  <a:pt x="143488" y="155635"/>
                </a:lnTo>
                <a:lnTo>
                  <a:pt x="138275" y="164732"/>
                </a:lnTo>
                <a:lnTo>
                  <a:pt x="133923" y="174620"/>
                </a:lnTo>
                <a:lnTo>
                  <a:pt x="130896" y="185774"/>
                </a:lnTo>
                <a:lnTo>
                  <a:pt x="129338" y="198347"/>
                </a:lnTo>
                <a:lnTo>
                  <a:pt x="129105" y="211875"/>
                </a:lnTo>
                <a:lnTo>
                  <a:pt x="129936" y="225495"/>
                </a:lnTo>
                <a:lnTo>
                  <a:pt x="131573" y="238687"/>
                </a:lnTo>
                <a:lnTo>
                  <a:pt x="133959" y="251136"/>
                </a:lnTo>
                <a:lnTo>
                  <a:pt x="137231" y="262571"/>
                </a:lnTo>
                <a:lnTo>
                  <a:pt x="141401" y="272952"/>
                </a:lnTo>
                <a:lnTo>
                  <a:pt x="146675" y="282092"/>
                </a:lnTo>
                <a:lnTo>
                  <a:pt x="153504" y="289568"/>
                </a:lnTo>
                <a:lnTo>
                  <a:pt x="161983" y="295304"/>
                </a:lnTo>
                <a:lnTo>
                  <a:pt x="171691" y="299523"/>
                </a:lnTo>
                <a:lnTo>
                  <a:pt x="183032" y="302987"/>
                </a:lnTo>
                <a:lnTo>
                  <a:pt x="199236" y="306001"/>
                </a:lnTo>
                <a:lnTo>
                  <a:pt x="225815" y="30908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5828642" y="663295"/>
            <a:ext cx="123534" cy="231628"/>
          </a:xfrm>
          <a:custGeom>
            <a:avLst/>
            <a:gdLst/>
            <a:ahLst/>
            <a:cxnLst/>
            <a:rect l="0" t="0" r="0" b="0"/>
            <a:pathLst>
              <a:path w="123534" h="231628">
                <a:moveTo>
                  <a:pt x="115813" y="0"/>
                </a:moveTo>
                <a:lnTo>
                  <a:pt x="107012" y="3001"/>
                </a:lnTo>
                <a:lnTo>
                  <a:pt x="98665" y="6423"/>
                </a:lnTo>
                <a:lnTo>
                  <a:pt x="89970" y="10619"/>
                </a:lnTo>
                <a:lnTo>
                  <a:pt x="81022" y="15519"/>
                </a:lnTo>
                <a:lnTo>
                  <a:pt x="72176" y="21001"/>
                </a:lnTo>
                <a:lnTo>
                  <a:pt x="63638" y="26931"/>
                </a:lnTo>
                <a:lnTo>
                  <a:pt x="55449" y="33193"/>
                </a:lnTo>
                <a:lnTo>
                  <a:pt x="47572" y="39691"/>
                </a:lnTo>
                <a:lnTo>
                  <a:pt x="39946" y="46360"/>
                </a:lnTo>
                <a:lnTo>
                  <a:pt x="32673" y="53311"/>
                </a:lnTo>
                <a:lnTo>
                  <a:pt x="26008" y="60817"/>
                </a:lnTo>
                <a:lnTo>
                  <a:pt x="20064" y="68966"/>
                </a:lnTo>
                <a:lnTo>
                  <a:pt x="15599" y="77219"/>
                </a:lnTo>
                <a:lnTo>
                  <a:pt x="14026" y="84541"/>
                </a:lnTo>
                <a:lnTo>
                  <a:pt x="15867" y="90423"/>
                </a:lnTo>
                <a:lnTo>
                  <a:pt x="20852" y="94862"/>
                </a:lnTo>
                <a:lnTo>
                  <a:pt x="28393" y="98082"/>
                </a:lnTo>
                <a:lnTo>
                  <a:pt x="37865" y="100361"/>
                </a:lnTo>
                <a:lnTo>
                  <a:pt x="48576" y="102115"/>
                </a:lnTo>
                <a:lnTo>
                  <a:pt x="59806" y="103849"/>
                </a:lnTo>
                <a:lnTo>
                  <a:pt x="71120" y="105845"/>
                </a:lnTo>
                <a:lnTo>
                  <a:pt x="82168" y="108344"/>
                </a:lnTo>
                <a:lnTo>
                  <a:pt x="92593" y="111626"/>
                </a:lnTo>
                <a:lnTo>
                  <a:pt x="102260" y="115771"/>
                </a:lnTo>
                <a:lnTo>
                  <a:pt x="110736" y="121013"/>
                </a:lnTo>
                <a:lnTo>
                  <a:pt x="117226" y="127812"/>
                </a:lnTo>
                <a:lnTo>
                  <a:pt x="121476" y="136268"/>
                </a:lnTo>
                <a:lnTo>
                  <a:pt x="123533" y="145860"/>
                </a:lnTo>
                <a:lnTo>
                  <a:pt x="123484" y="155675"/>
                </a:lnTo>
                <a:lnTo>
                  <a:pt x="121597" y="165156"/>
                </a:lnTo>
                <a:lnTo>
                  <a:pt x="118079" y="173959"/>
                </a:lnTo>
                <a:lnTo>
                  <a:pt x="112985" y="181791"/>
                </a:lnTo>
                <a:lnTo>
                  <a:pt x="106490" y="188609"/>
                </a:lnTo>
                <a:lnTo>
                  <a:pt x="98861" y="194543"/>
                </a:lnTo>
                <a:lnTo>
                  <a:pt x="90371" y="199778"/>
                </a:lnTo>
                <a:lnTo>
                  <a:pt x="81253" y="204493"/>
                </a:lnTo>
                <a:lnTo>
                  <a:pt x="71691" y="208832"/>
                </a:lnTo>
                <a:lnTo>
                  <a:pt x="61820" y="212908"/>
                </a:lnTo>
                <a:lnTo>
                  <a:pt x="51744" y="216797"/>
                </a:lnTo>
                <a:lnTo>
                  <a:pt x="41796" y="220406"/>
                </a:lnTo>
                <a:lnTo>
                  <a:pt x="31454" y="223833"/>
                </a:lnTo>
                <a:lnTo>
                  <a:pt x="18693" y="227383"/>
                </a:lnTo>
                <a:lnTo>
                  <a:pt x="0" y="2316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2566781" y="12371"/>
            <a:ext cx="4021888" cy="1031793"/>
          </a:xfrm>
          <a:custGeom>
            <a:avLst/>
            <a:gdLst/>
            <a:ahLst/>
            <a:cxnLst/>
            <a:rect l="0" t="0" r="0" b="0"/>
            <a:pathLst>
              <a:path w="4021888" h="1031793">
                <a:moveTo>
                  <a:pt x="0" y="0"/>
                </a:moveTo>
                <a:lnTo>
                  <a:pt x="4021887" y="0"/>
                </a:lnTo>
                <a:lnTo>
                  <a:pt x="4021887" y="1031792"/>
                </a:lnTo>
                <a:lnTo>
                  <a:pt x="0" y="1031792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1157909" y="2600538"/>
            <a:ext cx="716164" cy="652768"/>
          </a:xfrm>
          <a:custGeom>
            <a:avLst/>
            <a:gdLst/>
            <a:ahLst/>
            <a:cxnLst/>
            <a:rect l="0" t="0" r="0" b="0"/>
            <a:pathLst>
              <a:path w="716164" h="652768">
                <a:moveTo>
                  <a:pt x="716163" y="0"/>
                </a:moveTo>
                <a:lnTo>
                  <a:pt x="710229" y="5868"/>
                </a:lnTo>
                <a:lnTo>
                  <a:pt x="704024" y="11433"/>
                </a:lnTo>
                <a:lnTo>
                  <a:pt x="696933" y="17232"/>
                </a:lnTo>
                <a:lnTo>
                  <a:pt x="689165" y="23312"/>
                </a:lnTo>
                <a:lnTo>
                  <a:pt x="681167" y="29642"/>
                </a:lnTo>
                <a:lnTo>
                  <a:pt x="673221" y="36175"/>
                </a:lnTo>
                <a:lnTo>
                  <a:pt x="665274" y="43024"/>
                </a:lnTo>
                <a:lnTo>
                  <a:pt x="657033" y="50455"/>
                </a:lnTo>
                <a:lnTo>
                  <a:pt x="648338" y="58565"/>
                </a:lnTo>
                <a:lnTo>
                  <a:pt x="639025" y="67300"/>
                </a:lnTo>
                <a:lnTo>
                  <a:pt x="628855" y="76542"/>
                </a:lnTo>
                <a:lnTo>
                  <a:pt x="617789" y="86163"/>
                </a:lnTo>
                <a:lnTo>
                  <a:pt x="606103" y="95894"/>
                </a:lnTo>
                <a:lnTo>
                  <a:pt x="594266" y="105347"/>
                </a:lnTo>
                <a:lnTo>
                  <a:pt x="582566" y="114332"/>
                </a:lnTo>
                <a:lnTo>
                  <a:pt x="571101" y="122838"/>
                </a:lnTo>
                <a:lnTo>
                  <a:pt x="559871" y="130938"/>
                </a:lnTo>
                <a:lnTo>
                  <a:pt x="548840" y="138726"/>
                </a:lnTo>
                <a:lnTo>
                  <a:pt x="538127" y="146450"/>
                </a:lnTo>
                <a:lnTo>
                  <a:pt x="527999" y="154482"/>
                </a:lnTo>
                <a:lnTo>
                  <a:pt x="518549" y="162999"/>
                </a:lnTo>
                <a:lnTo>
                  <a:pt x="509558" y="171839"/>
                </a:lnTo>
                <a:lnTo>
                  <a:pt x="500600" y="180620"/>
                </a:lnTo>
                <a:lnTo>
                  <a:pt x="491426" y="189118"/>
                </a:lnTo>
                <a:lnTo>
                  <a:pt x="482128" y="197281"/>
                </a:lnTo>
                <a:lnTo>
                  <a:pt x="473031" y="205143"/>
                </a:lnTo>
                <a:lnTo>
                  <a:pt x="464309" y="212762"/>
                </a:lnTo>
                <a:lnTo>
                  <a:pt x="455655" y="220202"/>
                </a:lnTo>
                <a:lnTo>
                  <a:pt x="446399" y="227510"/>
                </a:lnTo>
                <a:lnTo>
                  <a:pt x="436211" y="234732"/>
                </a:lnTo>
                <a:lnTo>
                  <a:pt x="425249" y="242058"/>
                </a:lnTo>
                <a:lnTo>
                  <a:pt x="413966" y="249816"/>
                </a:lnTo>
                <a:lnTo>
                  <a:pt x="402670" y="258149"/>
                </a:lnTo>
                <a:lnTo>
                  <a:pt x="391493" y="267035"/>
                </a:lnTo>
                <a:lnTo>
                  <a:pt x="380461" y="276378"/>
                </a:lnTo>
                <a:lnTo>
                  <a:pt x="369563" y="286067"/>
                </a:lnTo>
                <a:lnTo>
                  <a:pt x="358771" y="295843"/>
                </a:lnTo>
                <a:lnTo>
                  <a:pt x="348059" y="305327"/>
                </a:lnTo>
                <a:lnTo>
                  <a:pt x="337399" y="314336"/>
                </a:lnTo>
                <a:lnTo>
                  <a:pt x="326611" y="323030"/>
                </a:lnTo>
                <a:lnTo>
                  <a:pt x="315375" y="331787"/>
                </a:lnTo>
                <a:lnTo>
                  <a:pt x="303558" y="340830"/>
                </a:lnTo>
                <a:lnTo>
                  <a:pt x="291350" y="350210"/>
                </a:lnTo>
                <a:lnTo>
                  <a:pt x="279156" y="359893"/>
                </a:lnTo>
                <a:lnTo>
                  <a:pt x="267212" y="369815"/>
                </a:lnTo>
                <a:lnTo>
                  <a:pt x="255583" y="379749"/>
                </a:lnTo>
                <a:lnTo>
                  <a:pt x="244241" y="389338"/>
                </a:lnTo>
                <a:lnTo>
                  <a:pt x="233131" y="398415"/>
                </a:lnTo>
                <a:lnTo>
                  <a:pt x="222195" y="406983"/>
                </a:lnTo>
                <a:lnTo>
                  <a:pt x="211386" y="415125"/>
                </a:lnTo>
                <a:lnTo>
                  <a:pt x="200665" y="422936"/>
                </a:lnTo>
                <a:lnTo>
                  <a:pt x="190006" y="430505"/>
                </a:lnTo>
                <a:lnTo>
                  <a:pt x="179389" y="437902"/>
                </a:lnTo>
                <a:lnTo>
                  <a:pt x="168801" y="445173"/>
                </a:lnTo>
                <a:lnTo>
                  <a:pt x="158233" y="452193"/>
                </a:lnTo>
                <a:lnTo>
                  <a:pt x="147678" y="458681"/>
                </a:lnTo>
                <a:lnTo>
                  <a:pt x="137132" y="464530"/>
                </a:lnTo>
                <a:lnTo>
                  <a:pt x="126591" y="469949"/>
                </a:lnTo>
                <a:lnTo>
                  <a:pt x="116055" y="475355"/>
                </a:lnTo>
                <a:lnTo>
                  <a:pt x="105521" y="480995"/>
                </a:lnTo>
                <a:lnTo>
                  <a:pt x="94989" y="486937"/>
                </a:lnTo>
                <a:lnTo>
                  <a:pt x="84458" y="493159"/>
                </a:lnTo>
                <a:lnTo>
                  <a:pt x="73928" y="499607"/>
                </a:lnTo>
                <a:lnTo>
                  <a:pt x="63398" y="506226"/>
                </a:lnTo>
                <a:lnTo>
                  <a:pt x="52869" y="512968"/>
                </a:lnTo>
                <a:lnTo>
                  <a:pt x="42349" y="519775"/>
                </a:lnTo>
                <a:lnTo>
                  <a:pt x="32166" y="525801"/>
                </a:lnTo>
                <a:lnTo>
                  <a:pt x="22934" y="529492"/>
                </a:lnTo>
                <a:lnTo>
                  <a:pt x="14921" y="530187"/>
                </a:lnTo>
                <a:lnTo>
                  <a:pt x="8389" y="528039"/>
                </a:lnTo>
                <a:lnTo>
                  <a:pt x="3750" y="523549"/>
                </a:lnTo>
                <a:lnTo>
                  <a:pt x="1040" y="517271"/>
                </a:lnTo>
                <a:lnTo>
                  <a:pt x="0" y="509686"/>
                </a:lnTo>
                <a:lnTo>
                  <a:pt x="273" y="501175"/>
                </a:lnTo>
                <a:lnTo>
                  <a:pt x="1529" y="492018"/>
                </a:lnTo>
                <a:lnTo>
                  <a:pt x="3657" y="482417"/>
                </a:lnTo>
                <a:lnTo>
                  <a:pt x="6754" y="472514"/>
                </a:lnTo>
                <a:lnTo>
                  <a:pt x="10792" y="462405"/>
                </a:lnTo>
                <a:lnTo>
                  <a:pt x="15469" y="452158"/>
                </a:lnTo>
                <a:lnTo>
                  <a:pt x="20300" y="441818"/>
                </a:lnTo>
                <a:lnTo>
                  <a:pt x="24998" y="431420"/>
                </a:lnTo>
                <a:lnTo>
                  <a:pt x="29626" y="421149"/>
                </a:lnTo>
                <a:lnTo>
                  <a:pt x="34494" y="411325"/>
                </a:lnTo>
                <a:lnTo>
                  <a:pt x="39756" y="402160"/>
                </a:lnTo>
                <a:lnTo>
                  <a:pt x="44946" y="396191"/>
                </a:lnTo>
                <a:lnTo>
                  <a:pt x="48762" y="396116"/>
                </a:lnTo>
                <a:lnTo>
                  <a:pt x="50405" y="400226"/>
                </a:lnTo>
                <a:lnTo>
                  <a:pt x="50259" y="406835"/>
                </a:lnTo>
                <a:lnTo>
                  <a:pt x="48904" y="414934"/>
                </a:lnTo>
                <a:lnTo>
                  <a:pt x="46776" y="423933"/>
                </a:lnTo>
                <a:lnTo>
                  <a:pt x="44153" y="433492"/>
                </a:lnTo>
                <a:lnTo>
                  <a:pt x="41050" y="443566"/>
                </a:lnTo>
                <a:lnTo>
                  <a:pt x="37270" y="454335"/>
                </a:lnTo>
                <a:lnTo>
                  <a:pt x="32760" y="465846"/>
                </a:lnTo>
                <a:lnTo>
                  <a:pt x="27762" y="477852"/>
                </a:lnTo>
                <a:lnTo>
                  <a:pt x="22712" y="489913"/>
                </a:lnTo>
                <a:lnTo>
                  <a:pt x="17872" y="501768"/>
                </a:lnTo>
                <a:lnTo>
                  <a:pt x="13317" y="513339"/>
                </a:lnTo>
                <a:lnTo>
                  <a:pt x="9031" y="524642"/>
                </a:lnTo>
                <a:lnTo>
                  <a:pt x="4983" y="535718"/>
                </a:lnTo>
                <a:lnTo>
                  <a:pt x="1774" y="546291"/>
                </a:lnTo>
                <a:lnTo>
                  <a:pt x="587" y="555792"/>
                </a:lnTo>
                <a:lnTo>
                  <a:pt x="1906" y="564003"/>
                </a:lnTo>
                <a:lnTo>
                  <a:pt x="5573" y="571179"/>
                </a:lnTo>
                <a:lnTo>
                  <a:pt x="11164" y="577847"/>
                </a:lnTo>
                <a:lnTo>
                  <a:pt x="18222" y="584369"/>
                </a:lnTo>
                <a:lnTo>
                  <a:pt x="26347" y="590752"/>
                </a:lnTo>
                <a:lnTo>
                  <a:pt x="35230" y="596746"/>
                </a:lnTo>
                <a:lnTo>
                  <a:pt x="44635" y="602231"/>
                </a:lnTo>
                <a:lnTo>
                  <a:pt x="54234" y="607390"/>
                </a:lnTo>
                <a:lnTo>
                  <a:pt x="63605" y="612614"/>
                </a:lnTo>
                <a:lnTo>
                  <a:pt x="72542" y="618124"/>
                </a:lnTo>
                <a:lnTo>
                  <a:pt x="81189" y="623808"/>
                </a:lnTo>
                <a:lnTo>
                  <a:pt x="89915" y="629323"/>
                </a:lnTo>
                <a:lnTo>
                  <a:pt x="98925" y="634473"/>
                </a:lnTo>
                <a:lnTo>
                  <a:pt x="107807" y="639082"/>
                </a:lnTo>
                <a:lnTo>
                  <a:pt x="116501" y="643364"/>
                </a:lnTo>
                <a:lnTo>
                  <a:pt x="125772" y="647693"/>
                </a:lnTo>
                <a:lnTo>
                  <a:pt x="137096" y="65276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3284891" y="2600538"/>
            <a:ext cx="590750" cy="600126"/>
          </a:xfrm>
          <a:custGeom>
            <a:avLst/>
            <a:gdLst/>
            <a:ahLst/>
            <a:cxnLst/>
            <a:rect l="0" t="0" r="0" b="0"/>
            <a:pathLst>
              <a:path w="590750" h="600126">
                <a:moveTo>
                  <a:pt x="0" y="0"/>
                </a:moveTo>
                <a:lnTo>
                  <a:pt x="3000" y="8735"/>
                </a:lnTo>
                <a:lnTo>
                  <a:pt x="6423" y="16441"/>
                </a:lnTo>
                <a:lnTo>
                  <a:pt x="10624" y="23844"/>
                </a:lnTo>
                <a:lnTo>
                  <a:pt x="15697" y="31105"/>
                </a:lnTo>
                <a:lnTo>
                  <a:pt x="21826" y="38283"/>
                </a:lnTo>
                <a:lnTo>
                  <a:pt x="29005" y="45409"/>
                </a:lnTo>
                <a:lnTo>
                  <a:pt x="36920" y="52499"/>
                </a:lnTo>
                <a:lnTo>
                  <a:pt x="45066" y="59566"/>
                </a:lnTo>
                <a:lnTo>
                  <a:pt x="53133" y="66617"/>
                </a:lnTo>
                <a:lnTo>
                  <a:pt x="61005" y="73657"/>
                </a:lnTo>
                <a:lnTo>
                  <a:pt x="68670" y="80690"/>
                </a:lnTo>
                <a:lnTo>
                  <a:pt x="76158" y="87719"/>
                </a:lnTo>
                <a:lnTo>
                  <a:pt x="83509" y="94744"/>
                </a:lnTo>
                <a:lnTo>
                  <a:pt x="90758" y="101767"/>
                </a:lnTo>
                <a:lnTo>
                  <a:pt x="97940" y="108784"/>
                </a:lnTo>
                <a:lnTo>
                  <a:pt x="105240" y="115633"/>
                </a:lnTo>
                <a:lnTo>
                  <a:pt x="112981" y="122005"/>
                </a:lnTo>
                <a:lnTo>
                  <a:pt x="121297" y="127776"/>
                </a:lnTo>
                <a:lnTo>
                  <a:pt x="130002" y="133143"/>
                </a:lnTo>
                <a:lnTo>
                  <a:pt x="138691" y="138514"/>
                </a:lnTo>
                <a:lnTo>
                  <a:pt x="147128" y="144135"/>
                </a:lnTo>
                <a:lnTo>
                  <a:pt x="155250" y="150234"/>
                </a:lnTo>
                <a:lnTo>
                  <a:pt x="163083" y="157094"/>
                </a:lnTo>
                <a:lnTo>
                  <a:pt x="170694" y="164788"/>
                </a:lnTo>
                <a:lnTo>
                  <a:pt x="178467" y="173227"/>
                </a:lnTo>
                <a:lnTo>
                  <a:pt x="187064" y="182264"/>
                </a:lnTo>
                <a:lnTo>
                  <a:pt x="196772" y="191743"/>
                </a:lnTo>
                <a:lnTo>
                  <a:pt x="207227" y="201378"/>
                </a:lnTo>
                <a:lnTo>
                  <a:pt x="217631" y="210765"/>
                </a:lnTo>
                <a:lnTo>
                  <a:pt x="227520" y="219706"/>
                </a:lnTo>
                <a:lnTo>
                  <a:pt x="236937" y="228183"/>
                </a:lnTo>
                <a:lnTo>
                  <a:pt x="246247" y="236263"/>
                </a:lnTo>
                <a:lnTo>
                  <a:pt x="255689" y="244034"/>
                </a:lnTo>
                <a:lnTo>
                  <a:pt x="265182" y="251575"/>
                </a:lnTo>
                <a:lnTo>
                  <a:pt x="274416" y="258954"/>
                </a:lnTo>
                <a:lnTo>
                  <a:pt x="283230" y="266217"/>
                </a:lnTo>
                <a:lnTo>
                  <a:pt x="291777" y="273402"/>
                </a:lnTo>
                <a:lnTo>
                  <a:pt x="300430" y="280533"/>
                </a:lnTo>
                <a:lnTo>
                  <a:pt x="309396" y="287627"/>
                </a:lnTo>
                <a:lnTo>
                  <a:pt x="318553" y="294697"/>
                </a:lnTo>
                <a:lnTo>
                  <a:pt x="327554" y="301749"/>
                </a:lnTo>
                <a:lnTo>
                  <a:pt x="336208" y="308791"/>
                </a:lnTo>
                <a:lnTo>
                  <a:pt x="344646" y="315825"/>
                </a:lnTo>
                <a:lnTo>
                  <a:pt x="353224" y="322854"/>
                </a:lnTo>
                <a:lnTo>
                  <a:pt x="362145" y="329880"/>
                </a:lnTo>
                <a:lnTo>
                  <a:pt x="371441" y="336904"/>
                </a:lnTo>
                <a:lnTo>
                  <a:pt x="381067" y="343926"/>
                </a:lnTo>
                <a:lnTo>
                  <a:pt x="390950" y="350946"/>
                </a:lnTo>
                <a:lnTo>
                  <a:pt x="400858" y="357967"/>
                </a:lnTo>
                <a:lnTo>
                  <a:pt x="410430" y="364987"/>
                </a:lnTo>
                <a:lnTo>
                  <a:pt x="419495" y="372006"/>
                </a:lnTo>
                <a:lnTo>
                  <a:pt x="428056" y="379026"/>
                </a:lnTo>
                <a:lnTo>
                  <a:pt x="436191" y="386045"/>
                </a:lnTo>
                <a:lnTo>
                  <a:pt x="444004" y="393059"/>
                </a:lnTo>
                <a:lnTo>
                  <a:pt x="451744" y="399906"/>
                </a:lnTo>
                <a:lnTo>
                  <a:pt x="459787" y="406276"/>
                </a:lnTo>
                <a:lnTo>
                  <a:pt x="468310" y="412047"/>
                </a:lnTo>
                <a:lnTo>
                  <a:pt x="477155" y="417413"/>
                </a:lnTo>
                <a:lnTo>
                  <a:pt x="485939" y="422784"/>
                </a:lnTo>
                <a:lnTo>
                  <a:pt x="494439" y="428400"/>
                </a:lnTo>
                <a:lnTo>
                  <a:pt x="502604" y="434326"/>
                </a:lnTo>
                <a:lnTo>
                  <a:pt x="510466" y="440538"/>
                </a:lnTo>
                <a:lnTo>
                  <a:pt x="518087" y="446978"/>
                </a:lnTo>
                <a:lnTo>
                  <a:pt x="525526" y="453593"/>
                </a:lnTo>
                <a:lnTo>
                  <a:pt x="532836" y="460332"/>
                </a:lnTo>
                <a:lnTo>
                  <a:pt x="540068" y="467126"/>
                </a:lnTo>
                <a:lnTo>
                  <a:pt x="547766" y="472752"/>
                </a:lnTo>
                <a:lnTo>
                  <a:pt x="555722" y="475208"/>
                </a:lnTo>
                <a:lnTo>
                  <a:pt x="562069" y="473997"/>
                </a:lnTo>
                <a:lnTo>
                  <a:pt x="565822" y="469463"/>
                </a:lnTo>
                <a:lnTo>
                  <a:pt x="566947" y="462246"/>
                </a:lnTo>
                <a:lnTo>
                  <a:pt x="566010" y="453164"/>
                </a:lnTo>
                <a:lnTo>
                  <a:pt x="563819" y="443082"/>
                </a:lnTo>
                <a:lnTo>
                  <a:pt x="560956" y="432560"/>
                </a:lnTo>
                <a:lnTo>
                  <a:pt x="557757" y="421886"/>
                </a:lnTo>
                <a:lnTo>
                  <a:pt x="554392" y="411184"/>
                </a:lnTo>
                <a:lnTo>
                  <a:pt x="550949" y="400502"/>
                </a:lnTo>
                <a:lnTo>
                  <a:pt x="547468" y="389852"/>
                </a:lnTo>
                <a:lnTo>
                  <a:pt x="543970" y="379234"/>
                </a:lnTo>
                <a:lnTo>
                  <a:pt x="540465" y="368641"/>
                </a:lnTo>
                <a:lnTo>
                  <a:pt x="536957" y="358067"/>
                </a:lnTo>
                <a:lnTo>
                  <a:pt x="533446" y="347507"/>
                </a:lnTo>
                <a:lnTo>
                  <a:pt x="529932" y="336961"/>
                </a:lnTo>
                <a:lnTo>
                  <a:pt x="526249" y="326591"/>
                </a:lnTo>
                <a:lnTo>
                  <a:pt x="522090" y="316701"/>
                </a:lnTo>
                <a:lnTo>
                  <a:pt x="517363" y="307493"/>
                </a:lnTo>
                <a:lnTo>
                  <a:pt x="513350" y="301492"/>
                </a:lnTo>
                <a:lnTo>
                  <a:pt x="511795" y="301395"/>
                </a:lnTo>
                <a:lnTo>
                  <a:pt x="512384" y="305491"/>
                </a:lnTo>
                <a:lnTo>
                  <a:pt x="514306" y="312096"/>
                </a:lnTo>
                <a:lnTo>
                  <a:pt x="517133" y="320362"/>
                </a:lnTo>
                <a:lnTo>
                  <a:pt x="520829" y="330007"/>
                </a:lnTo>
                <a:lnTo>
                  <a:pt x="525338" y="340813"/>
                </a:lnTo>
                <a:lnTo>
                  <a:pt x="530532" y="352538"/>
                </a:lnTo>
                <a:lnTo>
                  <a:pt x="536257" y="364955"/>
                </a:lnTo>
                <a:lnTo>
                  <a:pt x="542376" y="377873"/>
                </a:lnTo>
                <a:lnTo>
                  <a:pt x="548776" y="391144"/>
                </a:lnTo>
                <a:lnTo>
                  <a:pt x="555372" y="404662"/>
                </a:lnTo>
                <a:lnTo>
                  <a:pt x="562100" y="418344"/>
                </a:lnTo>
                <a:lnTo>
                  <a:pt x="568754" y="431972"/>
                </a:lnTo>
                <a:lnTo>
                  <a:pt x="574995" y="445203"/>
                </a:lnTo>
                <a:lnTo>
                  <a:pt x="580665" y="457886"/>
                </a:lnTo>
                <a:lnTo>
                  <a:pt x="585454" y="470199"/>
                </a:lnTo>
                <a:lnTo>
                  <a:pt x="588841" y="482541"/>
                </a:lnTo>
                <a:lnTo>
                  <a:pt x="590662" y="495136"/>
                </a:lnTo>
                <a:lnTo>
                  <a:pt x="590749" y="507714"/>
                </a:lnTo>
                <a:lnTo>
                  <a:pt x="588762" y="519633"/>
                </a:lnTo>
                <a:lnTo>
                  <a:pt x="584720" y="530573"/>
                </a:lnTo>
                <a:lnTo>
                  <a:pt x="578923" y="540376"/>
                </a:lnTo>
                <a:lnTo>
                  <a:pt x="571753" y="548888"/>
                </a:lnTo>
                <a:lnTo>
                  <a:pt x="563564" y="556167"/>
                </a:lnTo>
                <a:lnTo>
                  <a:pt x="554645" y="562411"/>
                </a:lnTo>
                <a:lnTo>
                  <a:pt x="545214" y="567855"/>
                </a:lnTo>
                <a:lnTo>
                  <a:pt x="535426" y="572709"/>
                </a:lnTo>
                <a:lnTo>
                  <a:pt x="525226" y="577142"/>
                </a:lnTo>
                <a:lnTo>
                  <a:pt x="514387" y="581280"/>
                </a:lnTo>
                <a:lnTo>
                  <a:pt x="502832" y="585211"/>
                </a:lnTo>
                <a:lnTo>
                  <a:pt x="490629" y="588835"/>
                </a:lnTo>
                <a:lnTo>
                  <a:pt x="477905" y="591889"/>
                </a:lnTo>
                <a:lnTo>
                  <a:pt x="464807" y="594275"/>
                </a:lnTo>
                <a:lnTo>
                  <a:pt x="452049" y="596050"/>
                </a:lnTo>
                <a:lnTo>
                  <a:pt x="439655" y="597515"/>
                </a:lnTo>
                <a:lnTo>
                  <a:pt x="426538" y="598800"/>
                </a:lnTo>
                <a:lnTo>
                  <a:pt x="410611" y="60012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73699" y="3379647"/>
            <a:ext cx="2095172" cy="1147608"/>
          </a:xfrm>
          <a:custGeom>
            <a:avLst/>
            <a:gdLst/>
            <a:ahLst/>
            <a:cxnLst/>
            <a:rect l="0" t="0" r="0" b="0"/>
            <a:pathLst>
              <a:path w="2095172" h="1147608">
                <a:moveTo>
                  <a:pt x="0" y="0"/>
                </a:moveTo>
                <a:lnTo>
                  <a:pt x="2095171" y="0"/>
                </a:lnTo>
                <a:lnTo>
                  <a:pt x="2095171" y="1147607"/>
                </a:lnTo>
                <a:lnTo>
                  <a:pt x="0" y="1147607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3190463" y="3193820"/>
            <a:ext cx="1520507" cy="1267111"/>
          </a:xfrm>
          <a:custGeom>
            <a:avLst/>
            <a:gdLst/>
            <a:ahLst/>
            <a:cxnLst/>
            <a:rect l="0" t="0" r="0" b="0"/>
            <a:pathLst>
              <a:path w="1520507" h="1267111">
                <a:moveTo>
                  <a:pt x="0" y="1267110"/>
                </a:moveTo>
                <a:lnTo>
                  <a:pt x="342215" y="0"/>
                </a:lnTo>
                <a:lnTo>
                  <a:pt x="1520506" y="0"/>
                </a:lnTo>
                <a:lnTo>
                  <a:pt x="1178291" y="126711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126"/>
          <p:cNvGrpSpPr/>
          <p:nvPr/>
        </p:nvGrpSpPr>
        <p:grpSpPr>
          <a:xfrm>
            <a:off x="63171" y="3348062"/>
            <a:ext cx="2105700" cy="1147607"/>
            <a:chOff x="63171" y="3348062"/>
            <a:chExt cx="2105700" cy="1147607"/>
          </a:xfrm>
        </p:grpSpPr>
        <p:sp>
          <p:nvSpPr>
            <p:cNvPr id="96" name="Freeform 95"/>
            <p:cNvSpPr/>
            <p:nvPr/>
          </p:nvSpPr>
          <p:spPr>
            <a:xfrm>
              <a:off x="711325" y="3463875"/>
              <a:ext cx="4613" cy="157929"/>
            </a:xfrm>
            <a:custGeom>
              <a:avLst/>
              <a:gdLst/>
              <a:ahLst/>
              <a:cxnLst/>
              <a:rect l="0" t="0" r="0" b="0"/>
              <a:pathLst>
                <a:path w="4613" h="157929">
                  <a:moveTo>
                    <a:pt x="4612" y="0"/>
                  </a:moveTo>
                  <a:lnTo>
                    <a:pt x="1813" y="8868"/>
                  </a:lnTo>
                  <a:lnTo>
                    <a:pt x="311" y="17856"/>
                  </a:lnTo>
                  <a:lnTo>
                    <a:pt x="0" y="27851"/>
                  </a:lnTo>
                  <a:lnTo>
                    <a:pt x="506" y="38832"/>
                  </a:lnTo>
                  <a:lnTo>
                    <a:pt x="1326" y="50643"/>
                  </a:lnTo>
                  <a:lnTo>
                    <a:pt x="2141" y="63101"/>
                  </a:lnTo>
                  <a:lnTo>
                    <a:pt x="2825" y="76039"/>
                  </a:lnTo>
                  <a:lnTo>
                    <a:pt x="3352" y="89320"/>
                  </a:lnTo>
                  <a:lnTo>
                    <a:pt x="3738" y="102824"/>
                  </a:lnTo>
                  <a:lnTo>
                    <a:pt x="4013" y="115869"/>
                  </a:lnTo>
                  <a:lnTo>
                    <a:pt x="4235" y="128494"/>
                  </a:lnTo>
                  <a:lnTo>
                    <a:pt x="4423" y="141806"/>
                  </a:lnTo>
                  <a:lnTo>
                    <a:pt x="4612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42238" y="3426149"/>
              <a:ext cx="221099" cy="207447"/>
            </a:xfrm>
            <a:custGeom>
              <a:avLst/>
              <a:gdLst/>
              <a:ahLst/>
              <a:cxnLst/>
              <a:rect l="0" t="0" r="0" b="0"/>
              <a:pathLst>
                <a:path w="221099" h="207447">
                  <a:moveTo>
                    <a:pt x="0" y="58783"/>
                  </a:moveTo>
                  <a:lnTo>
                    <a:pt x="3001" y="50049"/>
                  </a:lnTo>
                  <a:lnTo>
                    <a:pt x="6423" y="42343"/>
                  </a:lnTo>
                  <a:lnTo>
                    <a:pt x="10624" y="34945"/>
                  </a:lnTo>
                  <a:lnTo>
                    <a:pt x="15697" y="27856"/>
                  </a:lnTo>
                  <a:lnTo>
                    <a:pt x="21826" y="21326"/>
                  </a:lnTo>
                  <a:lnTo>
                    <a:pt x="29015" y="15459"/>
                  </a:lnTo>
                  <a:lnTo>
                    <a:pt x="37275" y="10367"/>
                  </a:lnTo>
                  <a:lnTo>
                    <a:pt x="46718" y="6244"/>
                  </a:lnTo>
                  <a:lnTo>
                    <a:pt x="57287" y="3107"/>
                  </a:lnTo>
                  <a:lnTo>
                    <a:pt x="68637" y="984"/>
                  </a:lnTo>
                  <a:lnTo>
                    <a:pt x="80246" y="0"/>
                  </a:lnTo>
                  <a:lnTo>
                    <a:pt x="91784" y="124"/>
                  </a:lnTo>
                  <a:lnTo>
                    <a:pt x="102800" y="1511"/>
                  </a:lnTo>
                  <a:lnTo>
                    <a:pt x="112666" y="4570"/>
                  </a:lnTo>
                  <a:lnTo>
                    <a:pt x="121144" y="9375"/>
                  </a:lnTo>
                  <a:lnTo>
                    <a:pt x="128175" y="15871"/>
                  </a:lnTo>
                  <a:lnTo>
                    <a:pt x="133689" y="24053"/>
                  </a:lnTo>
                  <a:lnTo>
                    <a:pt x="137800" y="33733"/>
                  </a:lnTo>
                  <a:lnTo>
                    <a:pt x="140427" y="44299"/>
                  </a:lnTo>
                  <a:lnTo>
                    <a:pt x="141225" y="54842"/>
                  </a:lnTo>
                  <a:lnTo>
                    <a:pt x="140171" y="64852"/>
                  </a:lnTo>
                  <a:lnTo>
                    <a:pt x="137517" y="74197"/>
                  </a:lnTo>
                  <a:lnTo>
                    <a:pt x="133602" y="82933"/>
                  </a:lnTo>
                  <a:lnTo>
                    <a:pt x="128766" y="91180"/>
                  </a:lnTo>
                  <a:lnTo>
                    <a:pt x="123930" y="99059"/>
                  </a:lnTo>
                  <a:lnTo>
                    <a:pt x="120522" y="106671"/>
                  </a:lnTo>
                  <a:lnTo>
                    <a:pt x="119206" y="114096"/>
                  </a:lnTo>
                  <a:lnTo>
                    <a:pt x="119955" y="121389"/>
                  </a:lnTo>
                  <a:lnTo>
                    <a:pt x="122435" y="128594"/>
                  </a:lnTo>
                  <a:lnTo>
                    <a:pt x="126251" y="135739"/>
                  </a:lnTo>
                  <a:lnTo>
                    <a:pt x="131046" y="142842"/>
                  </a:lnTo>
                  <a:lnTo>
                    <a:pt x="136539" y="149917"/>
                  </a:lnTo>
                  <a:lnTo>
                    <a:pt x="142519" y="156974"/>
                  </a:lnTo>
                  <a:lnTo>
                    <a:pt x="148835" y="164018"/>
                  </a:lnTo>
                  <a:lnTo>
                    <a:pt x="155380" y="171054"/>
                  </a:lnTo>
                  <a:lnTo>
                    <a:pt x="162086" y="178079"/>
                  </a:lnTo>
                  <a:lnTo>
                    <a:pt x="169064" y="184933"/>
                  </a:lnTo>
                  <a:lnTo>
                    <a:pt x="176588" y="191308"/>
                  </a:lnTo>
                  <a:lnTo>
                    <a:pt x="184751" y="197069"/>
                  </a:lnTo>
                  <a:lnTo>
                    <a:pt x="193046" y="201905"/>
                  </a:lnTo>
                  <a:lnTo>
                    <a:pt x="201273" y="205628"/>
                  </a:lnTo>
                  <a:lnTo>
                    <a:pt x="210156" y="207446"/>
                  </a:lnTo>
                  <a:lnTo>
                    <a:pt x="221098" y="206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41211" y="3495388"/>
              <a:ext cx="95826" cy="114005"/>
            </a:xfrm>
            <a:custGeom>
              <a:avLst/>
              <a:gdLst/>
              <a:ahLst/>
              <a:cxnLst/>
              <a:rect l="0" t="0" r="0" b="0"/>
              <a:pathLst>
                <a:path w="95826" h="114005">
                  <a:moveTo>
                    <a:pt x="11597" y="42187"/>
                  </a:moveTo>
                  <a:lnTo>
                    <a:pt x="20398" y="44986"/>
                  </a:lnTo>
                  <a:lnTo>
                    <a:pt x="28745" y="46488"/>
                  </a:lnTo>
                  <a:lnTo>
                    <a:pt x="37435" y="46786"/>
                  </a:lnTo>
                  <a:lnTo>
                    <a:pt x="46210" y="45761"/>
                  </a:lnTo>
                  <a:lnTo>
                    <a:pt x="54408" y="42997"/>
                  </a:lnTo>
                  <a:lnTo>
                    <a:pt x="61675" y="38430"/>
                  </a:lnTo>
                  <a:lnTo>
                    <a:pt x="67347" y="32616"/>
                  </a:lnTo>
                  <a:lnTo>
                    <a:pt x="70334" y="26496"/>
                  </a:lnTo>
                  <a:lnTo>
                    <a:pt x="70296" y="20648"/>
                  </a:lnTo>
                  <a:lnTo>
                    <a:pt x="67521" y="15270"/>
                  </a:lnTo>
                  <a:lnTo>
                    <a:pt x="62544" y="10358"/>
                  </a:lnTo>
                  <a:lnTo>
                    <a:pt x="55910" y="5849"/>
                  </a:lnTo>
                  <a:lnTo>
                    <a:pt x="48242" y="2145"/>
                  </a:lnTo>
                  <a:lnTo>
                    <a:pt x="40199" y="85"/>
                  </a:lnTo>
                  <a:lnTo>
                    <a:pt x="32176" y="0"/>
                  </a:lnTo>
                  <a:lnTo>
                    <a:pt x="24489" y="1910"/>
                  </a:lnTo>
                  <a:lnTo>
                    <a:pt x="17473" y="5782"/>
                  </a:lnTo>
                  <a:lnTo>
                    <a:pt x="11243" y="11389"/>
                  </a:lnTo>
                  <a:lnTo>
                    <a:pt x="6060" y="18389"/>
                  </a:lnTo>
                  <a:lnTo>
                    <a:pt x="2400" y="26442"/>
                  </a:lnTo>
                  <a:lnTo>
                    <a:pt x="387" y="35259"/>
                  </a:lnTo>
                  <a:lnTo>
                    <a:pt x="0" y="44617"/>
                  </a:lnTo>
                  <a:lnTo>
                    <a:pt x="1252" y="54349"/>
                  </a:lnTo>
                  <a:lnTo>
                    <a:pt x="3987" y="64336"/>
                  </a:lnTo>
                  <a:lnTo>
                    <a:pt x="8092" y="74329"/>
                  </a:lnTo>
                  <a:lnTo>
                    <a:pt x="13589" y="83966"/>
                  </a:lnTo>
                  <a:lnTo>
                    <a:pt x="20357" y="93065"/>
                  </a:lnTo>
                  <a:lnTo>
                    <a:pt x="28171" y="101140"/>
                  </a:lnTo>
                  <a:lnTo>
                    <a:pt x="36786" y="107355"/>
                  </a:lnTo>
                  <a:lnTo>
                    <a:pt x="45978" y="111419"/>
                  </a:lnTo>
                  <a:lnTo>
                    <a:pt x="55315" y="113491"/>
                  </a:lnTo>
                  <a:lnTo>
                    <a:pt x="65171" y="114004"/>
                  </a:lnTo>
                  <a:lnTo>
                    <a:pt x="77528" y="111882"/>
                  </a:lnTo>
                  <a:lnTo>
                    <a:pt x="95825" y="105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78587" y="3501390"/>
              <a:ext cx="105849" cy="99668"/>
            </a:xfrm>
            <a:custGeom>
              <a:avLst/>
              <a:gdLst/>
              <a:ahLst/>
              <a:cxnLst/>
              <a:rect l="0" t="0" r="0" b="0"/>
              <a:pathLst>
                <a:path w="105849" h="99668">
                  <a:moveTo>
                    <a:pt x="63734" y="4599"/>
                  </a:moveTo>
                  <a:lnTo>
                    <a:pt x="54932" y="1800"/>
                  </a:lnTo>
                  <a:lnTo>
                    <a:pt x="46586" y="298"/>
                  </a:lnTo>
                  <a:lnTo>
                    <a:pt x="37896" y="0"/>
                  </a:lnTo>
                  <a:lnTo>
                    <a:pt x="29121" y="1026"/>
                  </a:lnTo>
                  <a:lnTo>
                    <a:pt x="20923" y="3790"/>
                  </a:lnTo>
                  <a:lnTo>
                    <a:pt x="13646" y="8365"/>
                  </a:lnTo>
                  <a:lnTo>
                    <a:pt x="7629" y="14526"/>
                  </a:lnTo>
                  <a:lnTo>
                    <a:pt x="3345" y="21942"/>
                  </a:lnTo>
                  <a:lnTo>
                    <a:pt x="877" y="30296"/>
                  </a:lnTo>
                  <a:lnTo>
                    <a:pt x="0" y="39326"/>
                  </a:lnTo>
                  <a:lnTo>
                    <a:pt x="385" y="48830"/>
                  </a:lnTo>
                  <a:lnTo>
                    <a:pt x="1720" y="58655"/>
                  </a:lnTo>
                  <a:lnTo>
                    <a:pt x="4070" y="68370"/>
                  </a:lnTo>
                  <a:lnTo>
                    <a:pt x="7849" y="77286"/>
                  </a:lnTo>
                  <a:lnTo>
                    <a:pt x="13168" y="85087"/>
                  </a:lnTo>
                  <a:lnTo>
                    <a:pt x="19858" y="91477"/>
                  </a:lnTo>
                  <a:lnTo>
                    <a:pt x="27644" y="96021"/>
                  </a:lnTo>
                  <a:lnTo>
                    <a:pt x="36253" y="98668"/>
                  </a:lnTo>
                  <a:lnTo>
                    <a:pt x="45457" y="99667"/>
                  </a:lnTo>
                  <a:lnTo>
                    <a:pt x="55080" y="99365"/>
                  </a:lnTo>
                  <a:lnTo>
                    <a:pt x="64981" y="98094"/>
                  </a:lnTo>
                  <a:lnTo>
                    <a:pt x="74612" y="96089"/>
                  </a:lnTo>
                  <a:lnTo>
                    <a:pt x="83961" y="93185"/>
                  </a:lnTo>
                  <a:lnTo>
                    <a:pt x="93849" y="88016"/>
                  </a:lnTo>
                  <a:lnTo>
                    <a:pt x="105848" y="782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153521" y="3400704"/>
              <a:ext cx="15143" cy="210571"/>
            </a:xfrm>
            <a:custGeom>
              <a:avLst/>
              <a:gdLst/>
              <a:ahLst/>
              <a:cxnLst/>
              <a:rect l="0" t="0" r="0" b="0"/>
              <a:pathLst>
                <a:path w="15143" h="210571">
                  <a:moveTo>
                    <a:pt x="4613" y="0"/>
                  </a:moveTo>
                  <a:lnTo>
                    <a:pt x="1813" y="8935"/>
                  </a:lnTo>
                  <a:lnTo>
                    <a:pt x="312" y="18563"/>
                  </a:lnTo>
                  <a:lnTo>
                    <a:pt x="0" y="29854"/>
                  </a:lnTo>
                  <a:lnTo>
                    <a:pt x="507" y="42695"/>
                  </a:lnTo>
                  <a:lnTo>
                    <a:pt x="1327" y="56823"/>
                  </a:lnTo>
                  <a:lnTo>
                    <a:pt x="2147" y="71943"/>
                  </a:lnTo>
                  <a:lnTo>
                    <a:pt x="3003" y="87631"/>
                  </a:lnTo>
                  <a:lnTo>
                    <a:pt x="4178" y="103371"/>
                  </a:lnTo>
                  <a:lnTo>
                    <a:pt x="5813" y="118871"/>
                  </a:lnTo>
                  <a:lnTo>
                    <a:pt x="7749" y="134023"/>
                  </a:lnTo>
                  <a:lnTo>
                    <a:pt x="9798" y="150605"/>
                  </a:lnTo>
                  <a:lnTo>
                    <a:pt x="12141" y="173424"/>
                  </a:lnTo>
                  <a:lnTo>
                    <a:pt x="15142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073906" y="3453347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125136" y="0"/>
                  </a:lnTo>
                  <a:lnTo>
                    <a:pt x="114007" y="0"/>
                  </a:lnTo>
                  <a:lnTo>
                    <a:pt x="102408" y="5"/>
                  </a:lnTo>
                  <a:lnTo>
                    <a:pt x="90247" y="177"/>
                  </a:lnTo>
                  <a:lnTo>
                    <a:pt x="77587" y="826"/>
                  </a:lnTo>
                  <a:lnTo>
                    <a:pt x="64545" y="2074"/>
                  </a:lnTo>
                  <a:lnTo>
                    <a:pt x="51635" y="3736"/>
                  </a:lnTo>
                  <a:lnTo>
                    <a:pt x="38382" y="5562"/>
                  </a:lnTo>
                  <a:lnTo>
                    <a:pt x="22507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222781" y="3532971"/>
              <a:ext cx="124867" cy="65718"/>
            </a:xfrm>
            <a:custGeom>
              <a:avLst/>
              <a:gdLst/>
              <a:ahLst/>
              <a:cxnLst/>
              <a:rect l="0" t="0" r="0" b="0"/>
              <a:pathLst>
                <a:path w="124867" h="65718">
                  <a:moveTo>
                    <a:pt x="82752" y="4604"/>
                  </a:moveTo>
                  <a:lnTo>
                    <a:pt x="73951" y="1804"/>
                  </a:lnTo>
                  <a:lnTo>
                    <a:pt x="65604" y="302"/>
                  </a:lnTo>
                  <a:lnTo>
                    <a:pt x="56910" y="0"/>
                  </a:lnTo>
                  <a:lnTo>
                    <a:pt x="47962" y="852"/>
                  </a:lnTo>
                  <a:lnTo>
                    <a:pt x="39115" y="2968"/>
                  </a:lnTo>
                  <a:lnTo>
                    <a:pt x="30581" y="6295"/>
                  </a:lnTo>
                  <a:lnTo>
                    <a:pt x="22565" y="10803"/>
                  </a:lnTo>
                  <a:lnTo>
                    <a:pt x="15336" y="16571"/>
                  </a:lnTo>
                  <a:lnTo>
                    <a:pt x="8973" y="23517"/>
                  </a:lnTo>
                  <a:lnTo>
                    <a:pt x="3871" y="31281"/>
                  </a:lnTo>
                  <a:lnTo>
                    <a:pt x="799" y="39330"/>
                  </a:lnTo>
                  <a:lnTo>
                    <a:pt x="0" y="47320"/>
                  </a:lnTo>
                  <a:lnTo>
                    <a:pt x="1412" y="54630"/>
                  </a:lnTo>
                  <a:lnTo>
                    <a:pt x="4944" y="60322"/>
                  </a:lnTo>
                  <a:lnTo>
                    <a:pt x="10314" y="64028"/>
                  </a:lnTo>
                  <a:lnTo>
                    <a:pt x="16984" y="65717"/>
                  </a:lnTo>
                  <a:lnTo>
                    <a:pt x="24283" y="65421"/>
                  </a:lnTo>
                  <a:lnTo>
                    <a:pt x="31771" y="63368"/>
                  </a:lnTo>
                  <a:lnTo>
                    <a:pt x="39083" y="59737"/>
                  </a:lnTo>
                  <a:lnTo>
                    <a:pt x="45839" y="54568"/>
                  </a:lnTo>
                  <a:lnTo>
                    <a:pt x="51914" y="48058"/>
                  </a:lnTo>
                  <a:lnTo>
                    <a:pt x="57915" y="41729"/>
                  </a:lnTo>
                  <a:lnTo>
                    <a:pt x="64889" y="38714"/>
                  </a:lnTo>
                  <a:lnTo>
                    <a:pt x="72726" y="39703"/>
                  </a:lnTo>
                  <a:lnTo>
                    <a:pt x="80779" y="42497"/>
                  </a:lnTo>
                  <a:lnTo>
                    <a:pt x="88831" y="45567"/>
                  </a:lnTo>
                  <a:lnTo>
                    <a:pt x="97387" y="47996"/>
                  </a:lnTo>
                  <a:lnTo>
                    <a:pt x="108323" y="48841"/>
                  </a:lnTo>
                  <a:lnTo>
                    <a:pt x="124866" y="467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368704" y="3511513"/>
              <a:ext cx="63172" cy="68177"/>
            </a:xfrm>
            <a:custGeom>
              <a:avLst/>
              <a:gdLst/>
              <a:ahLst/>
              <a:cxnLst/>
              <a:rect l="0" t="0" r="0" b="0"/>
              <a:pathLst>
                <a:path w="63172" h="68177">
                  <a:moveTo>
                    <a:pt x="0" y="15533"/>
                  </a:moveTo>
                  <a:lnTo>
                    <a:pt x="67" y="27201"/>
                  </a:lnTo>
                  <a:lnTo>
                    <a:pt x="707" y="37690"/>
                  </a:lnTo>
                  <a:lnTo>
                    <a:pt x="1980" y="47913"/>
                  </a:lnTo>
                  <a:lnTo>
                    <a:pt x="2965" y="55283"/>
                  </a:lnTo>
                  <a:lnTo>
                    <a:pt x="2837" y="56420"/>
                  </a:lnTo>
                  <a:lnTo>
                    <a:pt x="2284" y="52434"/>
                  </a:lnTo>
                  <a:lnTo>
                    <a:pt x="1877" y="45147"/>
                  </a:lnTo>
                  <a:lnTo>
                    <a:pt x="2045" y="36067"/>
                  </a:lnTo>
                  <a:lnTo>
                    <a:pt x="2943" y="26132"/>
                  </a:lnTo>
                  <a:lnTo>
                    <a:pt x="4850" y="16477"/>
                  </a:lnTo>
                  <a:lnTo>
                    <a:pt x="8256" y="8563"/>
                  </a:lnTo>
                  <a:lnTo>
                    <a:pt x="13280" y="3020"/>
                  </a:lnTo>
                  <a:lnTo>
                    <a:pt x="19415" y="91"/>
                  </a:lnTo>
                  <a:lnTo>
                    <a:pt x="25755" y="0"/>
                  </a:lnTo>
                  <a:lnTo>
                    <a:pt x="31754" y="2566"/>
                  </a:lnTo>
                  <a:lnTo>
                    <a:pt x="37235" y="7335"/>
                  </a:lnTo>
                  <a:lnTo>
                    <a:pt x="42216" y="13798"/>
                  </a:lnTo>
                  <a:lnTo>
                    <a:pt x="46781" y="21495"/>
                  </a:lnTo>
                  <a:lnTo>
                    <a:pt x="50876" y="29804"/>
                  </a:lnTo>
                  <a:lnTo>
                    <a:pt x="54699" y="38848"/>
                  </a:lnTo>
                  <a:lnTo>
                    <a:pt x="58587" y="50533"/>
                  </a:lnTo>
                  <a:lnTo>
                    <a:pt x="63171" y="681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431875" y="3504662"/>
              <a:ext cx="121777" cy="296126"/>
            </a:xfrm>
            <a:custGeom>
              <a:avLst/>
              <a:gdLst/>
              <a:ahLst/>
              <a:cxnLst/>
              <a:rect l="0" t="0" r="0" b="0"/>
              <a:pathLst>
                <a:path w="121777" h="296126">
                  <a:moveTo>
                    <a:pt x="94757" y="32913"/>
                  </a:moveTo>
                  <a:lnTo>
                    <a:pt x="94489" y="21446"/>
                  </a:lnTo>
                  <a:lnTo>
                    <a:pt x="91928" y="12877"/>
                  </a:lnTo>
                  <a:lnTo>
                    <a:pt x="86746" y="6475"/>
                  </a:lnTo>
                  <a:lnTo>
                    <a:pt x="79480" y="2098"/>
                  </a:lnTo>
                  <a:lnTo>
                    <a:pt x="70862" y="0"/>
                  </a:lnTo>
                  <a:lnTo>
                    <a:pt x="61464" y="126"/>
                  </a:lnTo>
                  <a:lnTo>
                    <a:pt x="52113" y="2465"/>
                  </a:lnTo>
                  <a:lnTo>
                    <a:pt x="43926" y="7218"/>
                  </a:lnTo>
                  <a:lnTo>
                    <a:pt x="37404" y="14259"/>
                  </a:lnTo>
                  <a:lnTo>
                    <a:pt x="32676" y="23050"/>
                  </a:lnTo>
                  <a:lnTo>
                    <a:pt x="29781" y="32851"/>
                  </a:lnTo>
                  <a:lnTo>
                    <a:pt x="28549" y="43128"/>
                  </a:lnTo>
                  <a:lnTo>
                    <a:pt x="29159" y="53108"/>
                  </a:lnTo>
                  <a:lnTo>
                    <a:pt x="32211" y="61737"/>
                  </a:lnTo>
                  <a:lnTo>
                    <a:pt x="37804" y="68550"/>
                  </a:lnTo>
                  <a:lnTo>
                    <a:pt x="45133" y="72969"/>
                  </a:lnTo>
                  <a:lnTo>
                    <a:pt x="52813" y="74062"/>
                  </a:lnTo>
                  <a:lnTo>
                    <a:pt x="60012" y="71676"/>
                  </a:lnTo>
                  <a:lnTo>
                    <a:pt x="66620" y="67382"/>
                  </a:lnTo>
                  <a:lnTo>
                    <a:pt x="72965" y="63967"/>
                  </a:lnTo>
                  <a:lnTo>
                    <a:pt x="79298" y="62959"/>
                  </a:lnTo>
                  <a:lnTo>
                    <a:pt x="85569" y="64805"/>
                  </a:lnTo>
                  <a:lnTo>
                    <a:pt x="91494" y="69493"/>
                  </a:lnTo>
                  <a:lnTo>
                    <a:pt x="96933" y="76654"/>
                  </a:lnTo>
                  <a:lnTo>
                    <a:pt x="101892" y="85614"/>
                  </a:lnTo>
                  <a:lnTo>
                    <a:pt x="106451" y="95573"/>
                  </a:lnTo>
                  <a:lnTo>
                    <a:pt x="110697" y="105995"/>
                  </a:lnTo>
                  <a:lnTo>
                    <a:pt x="114548" y="116762"/>
                  </a:lnTo>
                  <a:lnTo>
                    <a:pt x="117762" y="128055"/>
                  </a:lnTo>
                  <a:lnTo>
                    <a:pt x="120250" y="139944"/>
                  </a:lnTo>
                  <a:lnTo>
                    <a:pt x="121751" y="152218"/>
                  </a:lnTo>
                  <a:lnTo>
                    <a:pt x="121776" y="164464"/>
                  </a:lnTo>
                  <a:lnTo>
                    <a:pt x="120197" y="176442"/>
                  </a:lnTo>
                  <a:lnTo>
                    <a:pt x="117187" y="187927"/>
                  </a:lnTo>
                  <a:lnTo>
                    <a:pt x="113032" y="198641"/>
                  </a:lnTo>
                  <a:lnTo>
                    <a:pt x="108017" y="208511"/>
                  </a:lnTo>
                  <a:lnTo>
                    <a:pt x="102382" y="217631"/>
                  </a:lnTo>
                  <a:lnTo>
                    <a:pt x="96308" y="226150"/>
                  </a:lnTo>
                  <a:lnTo>
                    <a:pt x="89926" y="234214"/>
                  </a:lnTo>
                  <a:lnTo>
                    <a:pt x="83167" y="241785"/>
                  </a:lnTo>
                  <a:lnTo>
                    <a:pt x="75792" y="248650"/>
                  </a:lnTo>
                  <a:lnTo>
                    <a:pt x="67716" y="254757"/>
                  </a:lnTo>
                  <a:lnTo>
                    <a:pt x="59002" y="260350"/>
                  </a:lnTo>
                  <a:lnTo>
                    <a:pt x="49775" y="265874"/>
                  </a:lnTo>
                  <a:lnTo>
                    <a:pt x="40172" y="271583"/>
                  </a:lnTo>
                  <a:lnTo>
                    <a:pt x="30757" y="277254"/>
                  </a:lnTo>
                  <a:lnTo>
                    <a:pt x="21583" y="282830"/>
                  </a:lnTo>
                  <a:lnTo>
                    <a:pt x="11846" y="288803"/>
                  </a:lnTo>
                  <a:lnTo>
                    <a:pt x="0" y="296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564133" y="3411233"/>
              <a:ext cx="15142" cy="178985"/>
            </a:xfrm>
            <a:custGeom>
              <a:avLst/>
              <a:gdLst/>
              <a:ahLst/>
              <a:cxnLst/>
              <a:rect l="0" t="0" r="0" b="0"/>
              <a:pathLst>
                <a:path w="15142" h="178985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6" y="45288"/>
                  </a:lnTo>
                  <a:lnTo>
                    <a:pt x="2146" y="56328"/>
                  </a:lnTo>
                  <a:lnTo>
                    <a:pt x="3003" y="67995"/>
                  </a:lnTo>
                  <a:lnTo>
                    <a:pt x="4178" y="79817"/>
                  </a:lnTo>
                  <a:lnTo>
                    <a:pt x="5812" y="91511"/>
                  </a:lnTo>
                  <a:lnTo>
                    <a:pt x="7740" y="103141"/>
                  </a:lnTo>
                  <a:lnTo>
                    <a:pt x="9580" y="115015"/>
                  </a:lnTo>
                  <a:lnTo>
                    <a:pt x="11115" y="127282"/>
                  </a:lnTo>
                  <a:lnTo>
                    <a:pt x="12300" y="139346"/>
                  </a:lnTo>
                  <a:lnTo>
                    <a:pt x="13299" y="151132"/>
                  </a:lnTo>
                  <a:lnTo>
                    <a:pt x="14196" y="163680"/>
                  </a:lnTo>
                  <a:lnTo>
                    <a:pt x="15141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621388" y="3474225"/>
              <a:ext cx="73701" cy="127349"/>
            </a:xfrm>
            <a:custGeom>
              <a:avLst/>
              <a:gdLst/>
              <a:ahLst/>
              <a:cxnLst/>
              <a:rect l="0" t="0" r="0" b="0"/>
              <a:pathLst>
                <a:path w="73701" h="127349">
                  <a:moveTo>
                    <a:pt x="0" y="52821"/>
                  </a:moveTo>
                  <a:lnTo>
                    <a:pt x="8802" y="49888"/>
                  </a:lnTo>
                  <a:lnTo>
                    <a:pt x="17148" y="47105"/>
                  </a:lnTo>
                  <a:lnTo>
                    <a:pt x="25842" y="44197"/>
                  </a:lnTo>
                  <a:lnTo>
                    <a:pt x="34790" y="40811"/>
                  </a:lnTo>
                  <a:lnTo>
                    <a:pt x="43637" y="36349"/>
                  </a:lnTo>
                  <a:lnTo>
                    <a:pt x="52153" y="30587"/>
                  </a:lnTo>
                  <a:lnTo>
                    <a:pt x="59457" y="23925"/>
                  </a:lnTo>
                  <a:lnTo>
                    <a:pt x="63361" y="16550"/>
                  </a:lnTo>
                  <a:lnTo>
                    <a:pt x="62708" y="9194"/>
                  </a:lnTo>
                  <a:lnTo>
                    <a:pt x="58387" y="3827"/>
                  </a:lnTo>
                  <a:lnTo>
                    <a:pt x="51305" y="788"/>
                  </a:lnTo>
                  <a:lnTo>
                    <a:pt x="42663" y="0"/>
                  </a:lnTo>
                  <a:lnTo>
                    <a:pt x="33948" y="1587"/>
                  </a:lnTo>
                  <a:lnTo>
                    <a:pt x="25990" y="5404"/>
                  </a:lnTo>
                  <a:lnTo>
                    <a:pt x="19177" y="11240"/>
                  </a:lnTo>
                  <a:lnTo>
                    <a:pt x="13743" y="18979"/>
                  </a:lnTo>
                  <a:lnTo>
                    <a:pt x="9649" y="28368"/>
                  </a:lnTo>
                  <a:lnTo>
                    <a:pt x="6847" y="38910"/>
                  </a:lnTo>
                  <a:lnTo>
                    <a:pt x="5390" y="49969"/>
                  </a:lnTo>
                  <a:lnTo>
                    <a:pt x="5185" y="61140"/>
                  </a:lnTo>
                  <a:lnTo>
                    <a:pt x="6179" y="72079"/>
                  </a:lnTo>
                  <a:lnTo>
                    <a:pt x="8439" y="82425"/>
                  </a:lnTo>
                  <a:lnTo>
                    <a:pt x="11889" y="92044"/>
                  </a:lnTo>
                  <a:lnTo>
                    <a:pt x="16493" y="100825"/>
                  </a:lnTo>
                  <a:lnTo>
                    <a:pt x="22332" y="108585"/>
                  </a:lnTo>
                  <a:lnTo>
                    <a:pt x="29325" y="115317"/>
                  </a:lnTo>
                  <a:lnTo>
                    <a:pt x="37013" y="120829"/>
                  </a:lnTo>
                  <a:lnTo>
                    <a:pt x="45501" y="125087"/>
                  </a:lnTo>
                  <a:lnTo>
                    <a:pt x="56652" y="127348"/>
                  </a:lnTo>
                  <a:lnTo>
                    <a:pt x="73700" y="1265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26466" y="3621803"/>
              <a:ext cx="1010737" cy="63172"/>
            </a:xfrm>
            <a:custGeom>
              <a:avLst/>
              <a:gdLst/>
              <a:ahLst/>
              <a:cxnLst/>
              <a:rect l="0" t="0" r="0" b="0"/>
              <a:pathLst>
                <a:path w="1010737" h="63172">
                  <a:moveTo>
                    <a:pt x="1010736" y="0"/>
                  </a:moveTo>
                  <a:lnTo>
                    <a:pt x="1001868" y="2867"/>
                  </a:lnTo>
                  <a:lnTo>
                    <a:pt x="992880" y="5008"/>
                  </a:lnTo>
                  <a:lnTo>
                    <a:pt x="982881" y="6611"/>
                  </a:lnTo>
                  <a:lnTo>
                    <a:pt x="971727" y="7792"/>
                  </a:lnTo>
                  <a:lnTo>
                    <a:pt x="959267" y="8641"/>
                  </a:lnTo>
                  <a:lnTo>
                    <a:pt x="945561" y="9238"/>
                  </a:lnTo>
                  <a:lnTo>
                    <a:pt x="930970" y="9652"/>
                  </a:lnTo>
                  <a:lnTo>
                    <a:pt x="916041" y="9936"/>
                  </a:lnTo>
                  <a:lnTo>
                    <a:pt x="901112" y="10130"/>
                  </a:lnTo>
                  <a:lnTo>
                    <a:pt x="886158" y="10261"/>
                  </a:lnTo>
                  <a:lnTo>
                    <a:pt x="870899" y="10349"/>
                  </a:lnTo>
                  <a:lnTo>
                    <a:pt x="855189" y="10408"/>
                  </a:lnTo>
                  <a:lnTo>
                    <a:pt x="839027" y="10448"/>
                  </a:lnTo>
                  <a:lnTo>
                    <a:pt x="822484" y="10474"/>
                  </a:lnTo>
                  <a:lnTo>
                    <a:pt x="805647" y="10492"/>
                  </a:lnTo>
                  <a:lnTo>
                    <a:pt x="788593" y="10504"/>
                  </a:lnTo>
                  <a:lnTo>
                    <a:pt x="771384" y="10512"/>
                  </a:lnTo>
                  <a:lnTo>
                    <a:pt x="754072" y="10517"/>
                  </a:lnTo>
                  <a:lnTo>
                    <a:pt x="736853" y="10521"/>
                  </a:lnTo>
                  <a:lnTo>
                    <a:pt x="720059" y="10524"/>
                  </a:lnTo>
                  <a:lnTo>
                    <a:pt x="703836" y="10530"/>
                  </a:lnTo>
                  <a:lnTo>
                    <a:pt x="688161" y="10704"/>
                  </a:lnTo>
                  <a:lnTo>
                    <a:pt x="672942" y="11353"/>
                  </a:lnTo>
                  <a:lnTo>
                    <a:pt x="658072" y="12602"/>
                  </a:lnTo>
                  <a:lnTo>
                    <a:pt x="643457" y="14254"/>
                  </a:lnTo>
                  <a:lnTo>
                    <a:pt x="629023" y="15903"/>
                  </a:lnTo>
                  <a:lnTo>
                    <a:pt x="614716" y="17306"/>
                  </a:lnTo>
                  <a:lnTo>
                    <a:pt x="600496" y="18399"/>
                  </a:lnTo>
                  <a:lnTo>
                    <a:pt x="586335" y="19207"/>
                  </a:lnTo>
                  <a:lnTo>
                    <a:pt x="572215" y="19790"/>
                  </a:lnTo>
                  <a:lnTo>
                    <a:pt x="558122" y="20368"/>
                  </a:lnTo>
                  <a:lnTo>
                    <a:pt x="544047" y="21295"/>
                  </a:lnTo>
                  <a:lnTo>
                    <a:pt x="529984" y="22735"/>
                  </a:lnTo>
                  <a:lnTo>
                    <a:pt x="515929" y="24518"/>
                  </a:lnTo>
                  <a:lnTo>
                    <a:pt x="501880" y="26253"/>
                  </a:lnTo>
                  <a:lnTo>
                    <a:pt x="487835" y="27715"/>
                  </a:lnTo>
                  <a:lnTo>
                    <a:pt x="473792" y="28848"/>
                  </a:lnTo>
                  <a:lnTo>
                    <a:pt x="459751" y="29682"/>
                  </a:lnTo>
                  <a:lnTo>
                    <a:pt x="445715" y="30282"/>
                  </a:lnTo>
                  <a:lnTo>
                    <a:pt x="431849" y="30872"/>
                  </a:lnTo>
                  <a:lnTo>
                    <a:pt x="418458" y="31808"/>
                  </a:lnTo>
                  <a:lnTo>
                    <a:pt x="405668" y="33253"/>
                  </a:lnTo>
                  <a:lnTo>
                    <a:pt x="393282" y="35039"/>
                  </a:lnTo>
                  <a:lnTo>
                    <a:pt x="380892" y="36777"/>
                  </a:lnTo>
                  <a:lnTo>
                    <a:pt x="368257" y="38240"/>
                  </a:lnTo>
                  <a:lnTo>
                    <a:pt x="355311" y="39374"/>
                  </a:lnTo>
                  <a:lnTo>
                    <a:pt x="342081" y="40209"/>
                  </a:lnTo>
                  <a:lnTo>
                    <a:pt x="328621" y="40805"/>
                  </a:lnTo>
                  <a:lnTo>
                    <a:pt x="314988" y="41223"/>
                  </a:lnTo>
                  <a:lnTo>
                    <a:pt x="301230" y="41510"/>
                  </a:lnTo>
                  <a:lnTo>
                    <a:pt x="287387" y="41712"/>
                  </a:lnTo>
                  <a:lnTo>
                    <a:pt x="273652" y="42018"/>
                  </a:lnTo>
                  <a:lnTo>
                    <a:pt x="260350" y="42756"/>
                  </a:lnTo>
                  <a:lnTo>
                    <a:pt x="247620" y="44065"/>
                  </a:lnTo>
                  <a:lnTo>
                    <a:pt x="235274" y="45758"/>
                  </a:lnTo>
                  <a:lnTo>
                    <a:pt x="222911" y="47434"/>
                  </a:lnTo>
                  <a:lnTo>
                    <a:pt x="210293" y="48855"/>
                  </a:lnTo>
                  <a:lnTo>
                    <a:pt x="197360" y="49960"/>
                  </a:lnTo>
                  <a:lnTo>
                    <a:pt x="184138" y="50776"/>
                  </a:lnTo>
                  <a:lnTo>
                    <a:pt x="170688" y="51365"/>
                  </a:lnTo>
                  <a:lnTo>
                    <a:pt x="157231" y="51946"/>
                  </a:lnTo>
                  <a:lnTo>
                    <a:pt x="144123" y="52876"/>
                  </a:lnTo>
                  <a:lnTo>
                    <a:pt x="131527" y="54317"/>
                  </a:lnTo>
                  <a:lnTo>
                    <a:pt x="119272" y="56101"/>
                  </a:lnTo>
                  <a:lnTo>
                    <a:pt x="106971" y="57837"/>
                  </a:lnTo>
                  <a:lnTo>
                    <a:pt x="94395" y="59300"/>
                  </a:lnTo>
                  <a:lnTo>
                    <a:pt x="81490" y="60433"/>
                  </a:lnTo>
                  <a:lnTo>
                    <a:pt x="68286" y="61267"/>
                  </a:lnTo>
                  <a:lnTo>
                    <a:pt x="54863" y="61863"/>
                  </a:lnTo>
                  <a:lnTo>
                    <a:pt x="41885" y="62281"/>
                  </a:lnTo>
                  <a:lnTo>
                    <a:pt x="29319" y="62614"/>
                  </a:lnTo>
                  <a:lnTo>
                    <a:pt x="16061" y="6289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68497" y="3969243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10528" y="0"/>
                  </a:moveTo>
                  <a:lnTo>
                    <a:pt x="10461" y="11735"/>
                  </a:lnTo>
                  <a:lnTo>
                    <a:pt x="9821" y="22864"/>
                  </a:lnTo>
                  <a:lnTo>
                    <a:pt x="8529" y="34463"/>
                  </a:lnTo>
                  <a:lnTo>
                    <a:pt x="6842" y="46624"/>
                  </a:lnTo>
                  <a:lnTo>
                    <a:pt x="5174" y="59283"/>
                  </a:lnTo>
                  <a:lnTo>
                    <a:pt x="3766" y="72340"/>
                  </a:lnTo>
                  <a:lnTo>
                    <a:pt x="2840" y="85692"/>
                  </a:lnTo>
                  <a:lnTo>
                    <a:pt x="2678" y="99257"/>
                  </a:lnTo>
                  <a:lnTo>
                    <a:pt x="3347" y="112972"/>
                  </a:lnTo>
                  <a:lnTo>
                    <a:pt x="4594" y="126791"/>
                  </a:lnTo>
                  <a:lnTo>
                    <a:pt x="5963" y="140681"/>
                  </a:lnTo>
                  <a:lnTo>
                    <a:pt x="7174" y="154620"/>
                  </a:lnTo>
                  <a:lnTo>
                    <a:pt x="8137" y="168591"/>
                  </a:lnTo>
                  <a:lnTo>
                    <a:pt x="8857" y="182584"/>
                  </a:lnTo>
                  <a:lnTo>
                    <a:pt x="9372" y="196588"/>
                  </a:lnTo>
                  <a:lnTo>
                    <a:pt x="9564" y="210433"/>
                  </a:lnTo>
                  <a:lnTo>
                    <a:pt x="9169" y="223809"/>
                  </a:lnTo>
                  <a:lnTo>
                    <a:pt x="8094" y="236571"/>
                  </a:lnTo>
                  <a:lnTo>
                    <a:pt x="6551" y="248300"/>
                  </a:lnTo>
                  <a:lnTo>
                    <a:pt x="4817" y="259368"/>
                  </a:lnTo>
                  <a:lnTo>
                    <a:pt x="2738" y="270747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80786" y="3958715"/>
              <a:ext cx="77183" cy="162964"/>
            </a:xfrm>
            <a:custGeom>
              <a:avLst/>
              <a:gdLst/>
              <a:ahLst/>
              <a:cxnLst/>
              <a:rect l="0" t="0" r="0" b="0"/>
              <a:pathLst>
                <a:path w="77183" h="162964">
                  <a:moveTo>
                    <a:pt x="77182" y="115813"/>
                  </a:moveTo>
                  <a:lnTo>
                    <a:pt x="68448" y="121748"/>
                  </a:lnTo>
                  <a:lnTo>
                    <a:pt x="60742" y="127952"/>
                  </a:lnTo>
                  <a:lnTo>
                    <a:pt x="53335" y="135039"/>
                  </a:lnTo>
                  <a:lnTo>
                    <a:pt x="45901" y="142634"/>
                  </a:lnTo>
                  <a:lnTo>
                    <a:pt x="38074" y="149984"/>
                  </a:lnTo>
                  <a:lnTo>
                    <a:pt x="29709" y="156644"/>
                  </a:lnTo>
                  <a:lnTo>
                    <a:pt x="21312" y="161555"/>
                  </a:lnTo>
                  <a:lnTo>
                    <a:pt x="13893" y="162963"/>
                  </a:lnTo>
                  <a:lnTo>
                    <a:pt x="7951" y="160229"/>
                  </a:lnTo>
                  <a:lnTo>
                    <a:pt x="3641" y="153845"/>
                  </a:lnTo>
                  <a:lnTo>
                    <a:pt x="1041" y="144835"/>
                  </a:lnTo>
                  <a:lnTo>
                    <a:pt x="0" y="134083"/>
                  </a:lnTo>
                  <a:lnTo>
                    <a:pt x="232" y="122364"/>
                  </a:lnTo>
                  <a:lnTo>
                    <a:pt x="1435" y="110382"/>
                  </a:lnTo>
                  <a:lnTo>
                    <a:pt x="3341" y="98520"/>
                  </a:lnTo>
                  <a:lnTo>
                    <a:pt x="5583" y="86747"/>
                  </a:lnTo>
                  <a:lnTo>
                    <a:pt x="7699" y="74763"/>
                  </a:lnTo>
                  <a:lnTo>
                    <a:pt x="9452" y="62410"/>
                  </a:lnTo>
                  <a:lnTo>
                    <a:pt x="10799" y="50087"/>
                  </a:lnTo>
                  <a:lnTo>
                    <a:pt x="11932" y="37352"/>
                  </a:lnTo>
                  <a:lnTo>
                    <a:pt x="12946" y="21966"/>
                  </a:lnTo>
                  <a:lnTo>
                    <a:pt x="140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07058" y="4085057"/>
              <a:ext cx="77295" cy="126354"/>
            </a:xfrm>
            <a:custGeom>
              <a:avLst/>
              <a:gdLst/>
              <a:ahLst/>
              <a:cxnLst/>
              <a:rect l="0" t="0" r="0" b="0"/>
              <a:pathLst>
                <a:path w="77295" h="126354">
                  <a:moveTo>
                    <a:pt x="3594" y="63171"/>
                  </a:moveTo>
                  <a:lnTo>
                    <a:pt x="862" y="71972"/>
                  </a:lnTo>
                  <a:lnTo>
                    <a:pt x="0" y="80318"/>
                  </a:lnTo>
                  <a:lnTo>
                    <a:pt x="986" y="89018"/>
                  </a:lnTo>
                  <a:lnTo>
                    <a:pt x="3352" y="98138"/>
                  </a:lnTo>
                  <a:lnTo>
                    <a:pt x="6488" y="107633"/>
                  </a:lnTo>
                  <a:lnTo>
                    <a:pt x="9954" y="117354"/>
                  </a:lnTo>
                  <a:lnTo>
                    <a:pt x="12978" y="124711"/>
                  </a:lnTo>
                  <a:lnTo>
                    <a:pt x="14714" y="126353"/>
                  </a:lnTo>
                  <a:lnTo>
                    <a:pt x="15342" y="122947"/>
                  </a:lnTo>
                  <a:lnTo>
                    <a:pt x="15379" y="115975"/>
                  </a:lnTo>
                  <a:lnTo>
                    <a:pt x="15187" y="106611"/>
                  </a:lnTo>
                  <a:lnTo>
                    <a:pt x="14946" y="95666"/>
                  </a:lnTo>
                  <a:lnTo>
                    <a:pt x="14737" y="83682"/>
                  </a:lnTo>
                  <a:lnTo>
                    <a:pt x="14909" y="71176"/>
                  </a:lnTo>
                  <a:lnTo>
                    <a:pt x="16076" y="58690"/>
                  </a:lnTo>
                  <a:lnTo>
                    <a:pt x="18498" y="46520"/>
                  </a:lnTo>
                  <a:lnTo>
                    <a:pt x="22428" y="35225"/>
                  </a:lnTo>
                  <a:lnTo>
                    <a:pt x="28272" y="25694"/>
                  </a:lnTo>
                  <a:lnTo>
                    <a:pt x="36041" y="18249"/>
                  </a:lnTo>
                  <a:lnTo>
                    <a:pt x="44856" y="12713"/>
                  </a:lnTo>
                  <a:lnTo>
                    <a:pt x="54002" y="8140"/>
                  </a:lnTo>
                  <a:lnTo>
                    <a:pt x="64282" y="4132"/>
                  </a:lnTo>
                  <a:lnTo>
                    <a:pt x="772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29329" y="4127171"/>
              <a:ext cx="7666" cy="84229"/>
            </a:xfrm>
            <a:custGeom>
              <a:avLst/>
              <a:gdLst/>
              <a:ahLst/>
              <a:cxnLst/>
              <a:rect l="0" t="0" r="0" b="0"/>
              <a:pathLst>
                <a:path w="7666" h="84229">
                  <a:moveTo>
                    <a:pt x="7665" y="0"/>
                  </a:moveTo>
                  <a:lnTo>
                    <a:pt x="4799" y="8868"/>
                  </a:lnTo>
                  <a:lnTo>
                    <a:pt x="2657" y="17855"/>
                  </a:lnTo>
                  <a:lnTo>
                    <a:pt x="1058" y="27837"/>
                  </a:lnTo>
                  <a:lnTo>
                    <a:pt x="77" y="38370"/>
                  </a:lnTo>
                  <a:lnTo>
                    <a:pt x="0" y="49608"/>
                  </a:lnTo>
                  <a:lnTo>
                    <a:pt x="1937" y="63660"/>
                  </a:lnTo>
                  <a:lnTo>
                    <a:pt x="7665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26466" y="400082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00165" y="4116701"/>
              <a:ext cx="108231" cy="263155"/>
            </a:xfrm>
            <a:custGeom>
              <a:avLst/>
              <a:gdLst/>
              <a:ahLst/>
              <a:cxnLst/>
              <a:rect l="0" t="0" r="0" b="0"/>
              <a:pathLst>
                <a:path w="108231" h="263155">
                  <a:moveTo>
                    <a:pt x="84228" y="73641"/>
                  </a:moveTo>
                  <a:lnTo>
                    <a:pt x="84161" y="61973"/>
                  </a:lnTo>
                  <a:lnTo>
                    <a:pt x="83521" y="51484"/>
                  </a:lnTo>
                  <a:lnTo>
                    <a:pt x="82216" y="41192"/>
                  </a:lnTo>
                  <a:lnTo>
                    <a:pt x="80010" y="31236"/>
                  </a:lnTo>
                  <a:lnTo>
                    <a:pt x="76397" y="22189"/>
                  </a:lnTo>
                  <a:lnTo>
                    <a:pt x="71224" y="14315"/>
                  </a:lnTo>
                  <a:lnTo>
                    <a:pt x="64649" y="7883"/>
                  </a:lnTo>
                  <a:lnTo>
                    <a:pt x="56949" y="3315"/>
                  </a:lnTo>
                  <a:lnTo>
                    <a:pt x="48411" y="663"/>
                  </a:lnTo>
                  <a:lnTo>
                    <a:pt x="39596" y="0"/>
                  </a:lnTo>
                  <a:lnTo>
                    <a:pt x="31299" y="1593"/>
                  </a:lnTo>
                  <a:lnTo>
                    <a:pt x="23921" y="5367"/>
                  </a:lnTo>
                  <a:lnTo>
                    <a:pt x="17818" y="10983"/>
                  </a:lnTo>
                  <a:lnTo>
                    <a:pt x="13468" y="18032"/>
                  </a:lnTo>
                  <a:lnTo>
                    <a:pt x="10961" y="26129"/>
                  </a:lnTo>
                  <a:lnTo>
                    <a:pt x="10396" y="34647"/>
                  </a:lnTo>
                  <a:lnTo>
                    <a:pt x="12053" y="42745"/>
                  </a:lnTo>
                  <a:lnTo>
                    <a:pt x="15869" y="49989"/>
                  </a:lnTo>
                  <a:lnTo>
                    <a:pt x="21514" y="56002"/>
                  </a:lnTo>
                  <a:lnTo>
                    <a:pt x="28582" y="60293"/>
                  </a:lnTo>
                  <a:lnTo>
                    <a:pt x="36692" y="62760"/>
                  </a:lnTo>
                  <a:lnTo>
                    <a:pt x="45218" y="63298"/>
                  </a:lnTo>
                  <a:lnTo>
                    <a:pt x="53321" y="61624"/>
                  </a:lnTo>
                  <a:lnTo>
                    <a:pt x="60583" y="57844"/>
                  </a:lnTo>
                  <a:lnTo>
                    <a:pt x="67104" y="54034"/>
                  </a:lnTo>
                  <a:lnTo>
                    <a:pt x="72672" y="53321"/>
                  </a:lnTo>
                  <a:lnTo>
                    <a:pt x="76838" y="56186"/>
                  </a:lnTo>
                  <a:lnTo>
                    <a:pt x="80130" y="61739"/>
                  </a:lnTo>
                  <a:lnTo>
                    <a:pt x="83097" y="69078"/>
                  </a:lnTo>
                  <a:lnTo>
                    <a:pt x="86031" y="77891"/>
                  </a:lnTo>
                  <a:lnTo>
                    <a:pt x="89048" y="88379"/>
                  </a:lnTo>
                  <a:lnTo>
                    <a:pt x="92174" y="100538"/>
                  </a:lnTo>
                  <a:lnTo>
                    <a:pt x="95401" y="113973"/>
                  </a:lnTo>
                  <a:lnTo>
                    <a:pt x="98709" y="128070"/>
                  </a:lnTo>
                  <a:lnTo>
                    <a:pt x="102068" y="142404"/>
                  </a:lnTo>
                  <a:lnTo>
                    <a:pt x="105135" y="156606"/>
                  </a:lnTo>
                  <a:lnTo>
                    <a:pt x="107281" y="170290"/>
                  </a:lnTo>
                  <a:lnTo>
                    <a:pt x="108230" y="183295"/>
                  </a:lnTo>
                  <a:lnTo>
                    <a:pt x="107712" y="195333"/>
                  </a:lnTo>
                  <a:lnTo>
                    <a:pt x="105311" y="205899"/>
                  </a:lnTo>
                  <a:lnTo>
                    <a:pt x="100984" y="214860"/>
                  </a:lnTo>
                  <a:lnTo>
                    <a:pt x="94824" y="222388"/>
                  </a:lnTo>
                  <a:lnTo>
                    <a:pt x="86877" y="228769"/>
                  </a:lnTo>
                  <a:lnTo>
                    <a:pt x="77353" y="234288"/>
                  </a:lnTo>
                  <a:lnTo>
                    <a:pt x="66724" y="239185"/>
                  </a:lnTo>
                  <a:lnTo>
                    <a:pt x="55607" y="243642"/>
                  </a:lnTo>
                  <a:lnTo>
                    <a:pt x="44407" y="247791"/>
                  </a:lnTo>
                  <a:lnTo>
                    <a:pt x="33751" y="251575"/>
                  </a:lnTo>
                  <a:lnTo>
                    <a:pt x="23528" y="255141"/>
                  </a:lnTo>
                  <a:lnTo>
                    <a:pt x="12846" y="258802"/>
                  </a:lnTo>
                  <a:lnTo>
                    <a:pt x="0" y="2631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37036" y="4011357"/>
              <a:ext cx="126343" cy="284270"/>
            </a:xfrm>
            <a:custGeom>
              <a:avLst/>
              <a:gdLst/>
              <a:ahLst/>
              <a:cxnLst/>
              <a:rect l="0" t="0" r="0" b="0"/>
              <a:pathLst>
                <a:path w="126343" h="284270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74"/>
                  </a:lnTo>
                  <a:lnTo>
                    <a:pt x="3863" y="58102"/>
                  </a:lnTo>
                  <a:lnTo>
                    <a:pt x="6180" y="73279"/>
                  </a:lnTo>
                  <a:lnTo>
                    <a:pt x="8842" y="88346"/>
                  </a:lnTo>
                  <a:lnTo>
                    <a:pt x="11593" y="103210"/>
                  </a:lnTo>
                  <a:lnTo>
                    <a:pt x="14051" y="117870"/>
                  </a:lnTo>
                  <a:lnTo>
                    <a:pt x="16038" y="132358"/>
                  </a:lnTo>
                  <a:lnTo>
                    <a:pt x="17709" y="146714"/>
                  </a:lnTo>
                  <a:lnTo>
                    <a:pt x="19445" y="160972"/>
                  </a:lnTo>
                  <a:lnTo>
                    <a:pt x="21468" y="175156"/>
                  </a:lnTo>
                  <a:lnTo>
                    <a:pt x="23828" y="189124"/>
                  </a:lnTo>
                  <a:lnTo>
                    <a:pt x="26492" y="202584"/>
                  </a:lnTo>
                  <a:lnTo>
                    <a:pt x="29382" y="215345"/>
                  </a:lnTo>
                  <a:lnTo>
                    <a:pt x="31875" y="224994"/>
                  </a:lnTo>
                  <a:lnTo>
                    <a:pt x="33498" y="228507"/>
                  </a:lnTo>
                  <a:lnTo>
                    <a:pt x="34927" y="226905"/>
                  </a:lnTo>
                  <a:lnTo>
                    <a:pt x="36776" y="221938"/>
                  </a:lnTo>
                  <a:lnTo>
                    <a:pt x="39485" y="214887"/>
                  </a:lnTo>
                  <a:lnTo>
                    <a:pt x="43174" y="206572"/>
                  </a:lnTo>
                  <a:lnTo>
                    <a:pt x="47908" y="198135"/>
                  </a:lnTo>
                  <a:lnTo>
                    <a:pt x="53818" y="191102"/>
                  </a:lnTo>
                  <a:lnTo>
                    <a:pt x="60851" y="186182"/>
                  </a:lnTo>
                  <a:lnTo>
                    <a:pt x="68502" y="183685"/>
                  </a:lnTo>
                  <a:lnTo>
                    <a:pt x="75941" y="183891"/>
                  </a:lnTo>
                  <a:lnTo>
                    <a:pt x="82716" y="186659"/>
                  </a:lnTo>
                  <a:lnTo>
                    <a:pt x="88736" y="191564"/>
                  </a:lnTo>
                  <a:lnTo>
                    <a:pt x="94087" y="198119"/>
                  </a:lnTo>
                  <a:lnTo>
                    <a:pt x="98908" y="205888"/>
                  </a:lnTo>
                  <a:lnTo>
                    <a:pt x="103333" y="214521"/>
                  </a:lnTo>
                  <a:lnTo>
                    <a:pt x="107474" y="223759"/>
                  </a:lnTo>
                  <a:lnTo>
                    <a:pt x="111409" y="233405"/>
                  </a:lnTo>
                  <a:lnTo>
                    <a:pt x="115051" y="243063"/>
                  </a:lnTo>
                  <a:lnTo>
                    <a:pt x="118504" y="253178"/>
                  </a:lnTo>
                  <a:lnTo>
                    <a:pt x="122076" y="265754"/>
                  </a:lnTo>
                  <a:lnTo>
                    <a:pt x="126342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087526" y="4000829"/>
              <a:ext cx="17967" cy="242156"/>
            </a:xfrm>
            <a:custGeom>
              <a:avLst/>
              <a:gdLst/>
              <a:ahLst/>
              <a:cxnLst/>
              <a:rect l="0" t="0" r="0" b="0"/>
              <a:pathLst>
                <a:path w="17967" h="242156">
                  <a:moveTo>
                    <a:pt x="7437" y="0"/>
                  </a:moveTo>
                  <a:lnTo>
                    <a:pt x="4571" y="11802"/>
                  </a:lnTo>
                  <a:lnTo>
                    <a:pt x="2429" y="23571"/>
                  </a:lnTo>
                  <a:lnTo>
                    <a:pt x="835" y="36461"/>
                  </a:lnTo>
                  <a:lnTo>
                    <a:pt x="0" y="50309"/>
                  </a:lnTo>
                  <a:lnTo>
                    <a:pt x="448" y="64637"/>
                  </a:lnTo>
                  <a:lnTo>
                    <a:pt x="2348" y="79111"/>
                  </a:lnTo>
                  <a:lnTo>
                    <a:pt x="5239" y="93734"/>
                  </a:lnTo>
                  <a:lnTo>
                    <a:pt x="8251" y="108758"/>
                  </a:lnTo>
                  <a:lnTo>
                    <a:pt x="10863" y="124301"/>
                  </a:lnTo>
                  <a:lnTo>
                    <a:pt x="12918" y="140179"/>
                  </a:lnTo>
                  <a:lnTo>
                    <a:pt x="14446" y="155997"/>
                  </a:lnTo>
                  <a:lnTo>
                    <a:pt x="15543" y="171515"/>
                  </a:lnTo>
                  <a:lnTo>
                    <a:pt x="16314" y="186271"/>
                  </a:lnTo>
                  <a:lnTo>
                    <a:pt x="16931" y="201050"/>
                  </a:lnTo>
                  <a:lnTo>
                    <a:pt x="17451" y="218266"/>
                  </a:lnTo>
                  <a:lnTo>
                    <a:pt x="17966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000207" y="4108827"/>
              <a:ext cx="147400" cy="7816"/>
            </a:xfrm>
            <a:custGeom>
              <a:avLst/>
              <a:gdLst/>
              <a:ahLst/>
              <a:cxnLst/>
              <a:rect l="0" t="0" r="0" b="0"/>
              <a:pathLst>
                <a:path w="147400" h="7816">
                  <a:moveTo>
                    <a:pt x="147399" y="7815"/>
                  </a:moveTo>
                  <a:lnTo>
                    <a:pt x="138530" y="4949"/>
                  </a:lnTo>
                  <a:lnTo>
                    <a:pt x="129544" y="2806"/>
                  </a:lnTo>
                  <a:lnTo>
                    <a:pt x="119548" y="1208"/>
                  </a:lnTo>
                  <a:lnTo>
                    <a:pt x="108567" y="200"/>
                  </a:lnTo>
                  <a:lnTo>
                    <a:pt x="96756" y="0"/>
                  </a:lnTo>
                  <a:lnTo>
                    <a:pt x="84302" y="651"/>
                  </a:lnTo>
                  <a:lnTo>
                    <a:pt x="71404" y="1898"/>
                  </a:lnTo>
                  <a:lnTo>
                    <a:pt x="56678" y="3394"/>
                  </a:lnTo>
                  <a:lnTo>
                    <a:pt x="35480" y="5273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303650" y="4148124"/>
              <a:ext cx="149283" cy="102696"/>
            </a:xfrm>
            <a:custGeom>
              <a:avLst/>
              <a:gdLst/>
              <a:ahLst/>
              <a:cxnLst/>
              <a:rect l="0" t="0" r="0" b="0"/>
              <a:pathLst>
                <a:path w="149283" h="102696">
                  <a:moveTo>
                    <a:pt x="75583" y="42218"/>
                  </a:moveTo>
                  <a:lnTo>
                    <a:pt x="75382" y="30684"/>
                  </a:lnTo>
                  <a:lnTo>
                    <a:pt x="73461" y="21476"/>
                  </a:lnTo>
                  <a:lnTo>
                    <a:pt x="69571" y="13776"/>
                  </a:lnTo>
                  <a:lnTo>
                    <a:pt x="63992" y="7540"/>
                  </a:lnTo>
                  <a:lnTo>
                    <a:pt x="57043" y="3125"/>
                  </a:lnTo>
                  <a:lnTo>
                    <a:pt x="49053" y="585"/>
                  </a:lnTo>
                  <a:lnTo>
                    <a:pt x="40627" y="0"/>
                  </a:lnTo>
                  <a:lnTo>
                    <a:pt x="32602" y="1646"/>
                  </a:lnTo>
                  <a:lnTo>
                    <a:pt x="25403" y="5456"/>
                  </a:lnTo>
                  <a:lnTo>
                    <a:pt x="19082" y="11096"/>
                  </a:lnTo>
                  <a:lnTo>
                    <a:pt x="13522" y="18161"/>
                  </a:lnTo>
                  <a:lnTo>
                    <a:pt x="8567" y="26279"/>
                  </a:lnTo>
                  <a:lnTo>
                    <a:pt x="4390" y="35150"/>
                  </a:lnTo>
                  <a:lnTo>
                    <a:pt x="1481" y="44549"/>
                  </a:lnTo>
                  <a:lnTo>
                    <a:pt x="7" y="54307"/>
                  </a:lnTo>
                  <a:lnTo>
                    <a:pt x="0" y="64147"/>
                  </a:lnTo>
                  <a:lnTo>
                    <a:pt x="1515" y="73680"/>
                  </a:lnTo>
                  <a:lnTo>
                    <a:pt x="4429" y="82709"/>
                  </a:lnTo>
                  <a:lnTo>
                    <a:pt x="8656" y="90738"/>
                  </a:lnTo>
                  <a:lnTo>
                    <a:pt x="14235" y="96920"/>
                  </a:lnTo>
                  <a:lnTo>
                    <a:pt x="21050" y="100954"/>
                  </a:lnTo>
                  <a:lnTo>
                    <a:pt x="28556" y="102695"/>
                  </a:lnTo>
                  <a:lnTo>
                    <a:pt x="35899" y="101902"/>
                  </a:lnTo>
                  <a:lnTo>
                    <a:pt x="42611" y="98701"/>
                  </a:lnTo>
                  <a:lnTo>
                    <a:pt x="48589" y="93487"/>
                  </a:lnTo>
                  <a:lnTo>
                    <a:pt x="53913" y="86716"/>
                  </a:lnTo>
                  <a:lnTo>
                    <a:pt x="58710" y="78794"/>
                  </a:lnTo>
                  <a:lnTo>
                    <a:pt x="62950" y="69886"/>
                  </a:lnTo>
                  <a:lnTo>
                    <a:pt x="66434" y="59931"/>
                  </a:lnTo>
                  <a:lnTo>
                    <a:pt x="69112" y="49063"/>
                  </a:lnTo>
                  <a:lnTo>
                    <a:pt x="70982" y="40492"/>
                  </a:lnTo>
                  <a:lnTo>
                    <a:pt x="72686" y="37801"/>
                  </a:lnTo>
                  <a:lnTo>
                    <a:pt x="75350" y="39481"/>
                  </a:lnTo>
                  <a:lnTo>
                    <a:pt x="79164" y="44032"/>
                  </a:lnTo>
                  <a:lnTo>
                    <a:pt x="83927" y="50507"/>
                  </a:lnTo>
                  <a:lnTo>
                    <a:pt x="89558" y="57960"/>
                  </a:lnTo>
                  <a:lnTo>
                    <a:pt x="96160" y="65354"/>
                  </a:lnTo>
                  <a:lnTo>
                    <a:pt x="103700" y="72131"/>
                  </a:lnTo>
                  <a:lnTo>
                    <a:pt x="111772" y="77825"/>
                  </a:lnTo>
                  <a:lnTo>
                    <a:pt x="120568" y="82299"/>
                  </a:lnTo>
                  <a:lnTo>
                    <a:pt x="131978" y="84823"/>
                  </a:lnTo>
                  <a:lnTo>
                    <a:pt x="149282" y="843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452932" y="4122507"/>
              <a:ext cx="84229" cy="99421"/>
            </a:xfrm>
            <a:custGeom>
              <a:avLst/>
              <a:gdLst/>
              <a:ahLst/>
              <a:cxnLst/>
              <a:rect l="0" t="0" r="0" b="0"/>
              <a:pathLst>
                <a:path w="84229" h="99421">
                  <a:moveTo>
                    <a:pt x="0" y="25721"/>
                  </a:moveTo>
                  <a:lnTo>
                    <a:pt x="67" y="37389"/>
                  </a:lnTo>
                  <a:lnTo>
                    <a:pt x="707" y="47877"/>
                  </a:lnTo>
                  <a:lnTo>
                    <a:pt x="2009" y="58174"/>
                  </a:lnTo>
                  <a:lnTo>
                    <a:pt x="4041" y="68303"/>
                  </a:lnTo>
                  <a:lnTo>
                    <a:pt x="7006" y="77999"/>
                  </a:lnTo>
                  <a:lnTo>
                    <a:pt x="10904" y="87056"/>
                  </a:lnTo>
                  <a:lnTo>
                    <a:pt x="14853" y="92767"/>
                  </a:lnTo>
                  <a:lnTo>
                    <a:pt x="17304" y="92444"/>
                  </a:lnTo>
                  <a:lnTo>
                    <a:pt x="17798" y="88147"/>
                  </a:lnTo>
                  <a:lnTo>
                    <a:pt x="16802" y="81375"/>
                  </a:lnTo>
                  <a:lnTo>
                    <a:pt x="14850" y="72724"/>
                  </a:lnTo>
                  <a:lnTo>
                    <a:pt x="12321" y="62589"/>
                  </a:lnTo>
                  <a:lnTo>
                    <a:pt x="9768" y="51483"/>
                  </a:lnTo>
                  <a:lnTo>
                    <a:pt x="7945" y="40014"/>
                  </a:lnTo>
                  <a:lnTo>
                    <a:pt x="7202" y="28569"/>
                  </a:lnTo>
                  <a:lnTo>
                    <a:pt x="7851" y="17948"/>
                  </a:lnTo>
                  <a:lnTo>
                    <a:pt x="10338" y="9409"/>
                  </a:lnTo>
                  <a:lnTo>
                    <a:pt x="14712" y="3461"/>
                  </a:lnTo>
                  <a:lnTo>
                    <a:pt x="20564" y="265"/>
                  </a:lnTo>
                  <a:lnTo>
                    <a:pt x="27238" y="0"/>
                  </a:lnTo>
                  <a:lnTo>
                    <a:pt x="34271" y="2452"/>
                  </a:lnTo>
                  <a:lnTo>
                    <a:pt x="41260" y="7145"/>
                  </a:lnTo>
                  <a:lnTo>
                    <a:pt x="47791" y="13557"/>
                  </a:lnTo>
                  <a:lnTo>
                    <a:pt x="53697" y="21230"/>
                  </a:lnTo>
                  <a:lnTo>
                    <a:pt x="59000" y="29799"/>
                  </a:lnTo>
                  <a:lnTo>
                    <a:pt x="63804" y="38994"/>
                  </a:lnTo>
                  <a:lnTo>
                    <a:pt x="68220" y="48612"/>
                  </a:lnTo>
                  <a:lnTo>
                    <a:pt x="72202" y="58251"/>
                  </a:lnTo>
                  <a:lnTo>
                    <a:pt x="75930" y="68351"/>
                  </a:lnTo>
                  <a:lnTo>
                    <a:pt x="79733" y="80916"/>
                  </a:lnTo>
                  <a:lnTo>
                    <a:pt x="84228" y="994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574836" y="4128698"/>
              <a:ext cx="102048" cy="251158"/>
            </a:xfrm>
            <a:custGeom>
              <a:avLst/>
              <a:gdLst/>
              <a:ahLst/>
              <a:cxnLst/>
              <a:rect l="0" t="0" r="0" b="0"/>
              <a:pathLst>
                <a:path w="102048" h="251158">
                  <a:moveTo>
                    <a:pt x="78138" y="61644"/>
                  </a:moveTo>
                  <a:lnTo>
                    <a:pt x="75137" y="50043"/>
                  </a:lnTo>
                  <a:lnTo>
                    <a:pt x="71715" y="40194"/>
                  </a:lnTo>
                  <a:lnTo>
                    <a:pt x="67514" y="31194"/>
                  </a:lnTo>
                  <a:lnTo>
                    <a:pt x="62441" y="22925"/>
                  </a:lnTo>
                  <a:lnTo>
                    <a:pt x="56311" y="15546"/>
                  </a:lnTo>
                  <a:lnTo>
                    <a:pt x="49132" y="9090"/>
                  </a:lnTo>
                  <a:lnTo>
                    <a:pt x="41218" y="3929"/>
                  </a:lnTo>
                  <a:lnTo>
                    <a:pt x="33071" y="820"/>
                  </a:lnTo>
                  <a:lnTo>
                    <a:pt x="25013" y="0"/>
                  </a:lnTo>
                  <a:lnTo>
                    <a:pt x="17487" y="1570"/>
                  </a:lnTo>
                  <a:lnTo>
                    <a:pt x="11119" y="5739"/>
                  </a:lnTo>
                  <a:lnTo>
                    <a:pt x="6142" y="12355"/>
                  </a:lnTo>
                  <a:lnTo>
                    <a:pt x="2615" y="20846"/>
                  </a:lnTo>
                  <a:lnTo>
                    <a:pt x="607" y="30439"/>
                  </a:lnTo>
                  <a:lnTo>
                    <a:pt x="0" y="40585"/>
                  </a:lnTo>
                  <a:lnTo>
                    <a:pt x="708" y="50986"/>
                  </a:lnTo>
                  <a:lnTo>
                    <a:pt x="2769" y="61495"/>
                  </a:lnTo>
                  <a:lnTo>
                    <a:pt x="6079" y="72018"/>
                  </a:lnTo>
                  <a:lnTo>
                    <a:pt x="10417" y="81711"/>
                  </a:lnTo>
                  <a:lnTo>
                    <a:pt x="15545" y="89024"/>
                  </a:lnTo>
                  <a:lnTo>
                    <a:pt x="21247" y="93304"/>
                  </a:lnTo>
                  <a:lnTo>
                    <a:pt x="27193" y="94549"/>
                  </a:lnTo>
                  <a:lnTo>
                    <a:pt x="32951" y="92958"/>
                  </a:lnTo>
                  <a:lnTo>
                    <a:pt x="38302" y="88961"/>
                  </a:lnTo>
                  <a:lnTo>
                    <a:pt x="43216" y="83078"/>
                  </a:lnTo>
                  <a:lnTo>
                    <a:pt x="47750" y="75792"/>
                  </a:lnTo>
                  <a:lnTo>
                    <a:pt x="52002" y="67542"/>
                  </a:lnTo>
                  <a:lnTo>
                    <a:pt x="56530" y="60250"/>
                  </a:lnTo>
                  <a:lnTo>
                    <a:pt x="61509" y="56870"/>
                  </a:lnTo>
                  <a:lnTo>
                    <a:pt x="66133" y="57925"/>
                  </a:lnTo>
                  <a:lnTo>
                    <a:pt x="70308" y="62319"/>
                  </a:lnTo>
                  <a:lnTo>
                    <a:pt x="74184" y="68917"/>
                  </a:lnTo>
                  <a:lnTo>
                    <a:pt x="77892" y="76920"/>
                  </a:lnTo>
                  <a:lnTo>
                    <a:pt x="81508" y="85815"/>
                  </a:lnTo>
                  <a:lnTo>
                    <a:pt x="85077" y="95284"/>
                  </a:lnTo>
                  <a:lnTo>
                    <a:pt x="88619" y="105290"/>
                  </a:lnTo>
                  <a:lnTo>
                    <a:pt x="92147" y="116009"/>
                  </a:lnTo>
                  <a:lnTo>
                    <a:pt x="95659" y="127489"/>
                  </a:lnTo>
                  <a:lnTo>
                    <a:pt x="98829" y="139643"/>
                  </a:lnTo>
                  <a:lnTo>
                    <a:pt x="101046" y="152335"/>
                  </a:lnTo>
                  <a:lnTo>
                    <a:pt x="102047" y="165423"/>
                  </a:lnTo>
                  <a:lnTo>
                    <a:pt x="101734" y="178465"/>
                  </a:lnTo>
                  <a:lnTo>
                    <a:pt x="100003" y="190763"/>
                  </a:lnTo>
                  <a:lnTo>
                    <a:pt x="96943" y="201988"/>
                  </a:lnTo>
                  <a:lnTo>
                    <a:pt x="92618" y="211999"/>
                  </a:lnTo>
                  <a:lnTo>
                    <a:pt x="86974" y="220659"/>
                  </a:lnTo>
                  <a:lnTo>
                    <a:pt x="80102" y="228035"/>
                  </a:lnTo>
                  <a:lnTo>
                    <a:pt x="72048" y="234177"/>
                  </a:lnTo>
                  <a:lnTo>
                    <a:pt x="62741" y="239020"/>
                  </a:lnTo>
                  <a:lnTo>
                    <a:pt x="52275" y="242653"/>
                  </a:lnTo>
                  <a:lnTo>
                    <a:pt x="41459" y="245287"/>
                  </a:lnTo>
                  <a:lnTo>
                    <a:pt x="30661" y="247433"/>
                  </a:lnTo>
                  <a:lnTo>
                    <a:pt x="18937" y="249282"/>
                  </a:lnTo>
                  <a:lnTo>
                    <a:pt x="4438" y="2511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674031" y="3969243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83"/>
                  </a:lnTo>
                  <a:lnTo>
                    <a:pt x="3686" y="54771"/>
                  </a:lnTo>
                  <a:lnTo>
                    <a:pt x="5354" y="69576"/>
                  </a:lnTo>
                  <a:lnTo>
                    <a:pt x="6772" y="85727"/>
                  </a:lnTo>
                  <a:lnTo>
                    <a:pt x="8043" y="102799"/>
                  </a:lnTo>
                  <a:lnTo>
                    <a:pt x="9501" y="119944"/>
                  </a:lnTo>
                  <a:lnTo>
                    <a:pt x="11334" y="136659"/>
                  </a:lnTo>
                  <a:lnTo>
                    <a:pt x="13565" y="152794"/>
                  </a:lnTo>
                  <a:lnTo>
                    <a:pt x="16142" y="168388"/>
                  </a:lnTo>
                  <a:lnTo>
                    <a:pt x="18984" y="183529"/>
                  </a:lnTo>
                  <a:lnTo>
                    <a:pt x="21871" y="197910"/>
                  </a:lnTo>
                  <a:lnTo>
                    <a:pt x="24728" y="212338"/>
                  </a:lnTo>
                  <a:lnTo>
                    <a:pt x="27804" y="229201"/>
                  </a:lnTo>
                  <a:lnTo>
                    <a:pt x="31585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732445" y="4076760"/>
              <a:ext cx="99514" cy="140512"/>
            </a:xfrm>
            <a:custGeom>
              <a:avLst/>
              <a:gdLst/>
              <a:ahLst/>
              <a:cxnLst/>
              <a:rect l="0" t="0" r="0" b="0"/>
              <a:pathLst>
                <a:path w="99514" h="140512">
                  <a:moveTo>
                    <a:pt x="15285" y="71468"/>
                  </a:moveTo>
                  <a:lnTo>
                    <a:pt x="24086" y="65600"/>
                  </a:lnTo>
                  <a:lnTo>
                    <a:pt x="32433" y="60036"/>
                  </a:lnTo>
                  <a:lnTo>
                    <a:pt x="41114" y="54232"/>
                  </a:lnTo>
                  <a:lnTo>
                    <a:pt x="49543" y="47978"/>
                  </a:lnTo>
                  <a:lnTo>
                    <a:pt x="56445" y="41000"/>
                  </a:lnTo>
                  <a:lnTo>
                    <a:pt x="61215" y="33228"/>
                  </a:lnTo>
                  <a:lnTo>
                    <a:pt x="63581" y="25072"/>
                  </a:lnTo>
                  <a:lnTo>
                    <a:pt x="63272" y="17290"/>
                  </a:lnTo>
                  <a:lnTo>
                    <a:pt x="60433" y="10296"/>
                  </a:lnTo>
                  <a:lnTo>
                    <a:pt x="55645" y="4638"/>
                  </a:lnTo>
                  <a:lnTo>
                    <a:pt x="49701" y="1127"/>
                  </a:lnTo>
                  <a:lnTo>
                    <a:pt x="43159" y="0"/>
                  </a:lnTo>
                  <a:lnTo>
                    <a:pt x="36334" y="1176"/>
                  </a:lnTo>
                  <a:lnTo>
                    <a:pt x="29380" y="4542"/>
                  </a:lnTo>
                  <a:lnTo>
                    <a:pt x="22382" y="9808"/>
                  </a:lnTo>
                  <a:lnTo>
                    <a:pt x="15701" y="16745"/>
                  </a:lnTo>
                  <a:lnTo>
                    <a:pt x="9966" y="25288"/>
                  </a:lnTo>
                  <a:lnTo>
                    <a:pt x="5445" y="35246"/>
                  </a:lnTo>
                  <a:lnTo>
                    <a:pt x="2240" y="46185"/>
                  </a:lnTo>
                  <a:lnTo>
                    <a:pt x="455" y="57517"/>
                  </a:lnTo>
                  <a:lnTo>
                    <a:pt x="0" y="68874"/>
                  </a:lnTo>
                  <a:lnTo>
                    <a:pt x="812" y="79939"/>
                  </a:lnTo>
                  <a:lnTo>
                    <a:pt x="2944" y="90370"/>
                  </a:lnTo>
                  <a:lnTo>
                    <a:pt x="6305" y="100046"/>
                  </a:lnTo>
                  <a:lnTo>
                    <a:pt x="10848" y="108865"/>
                  </a:lnTo>
                  <a:lnTo>
                    <a:pt x="16646" y="116652"/>
                  </a:lnTo>
                  <a:lnTo>
                    <a:pt x="23624" y="123406"/>
                  </a:lnTo>
                  <a:lnTo>
                    <a:pt x="31751" y="129113"/>
                  </a:lnTo>
                  <a:lnTo>
                    <a:pt x="41108" y="133657"/>
                  </a:lnTo>
                  <a:lnTo>
                    <a:pt x="51608" y="137081"/>
                  </a:lnTo>
                  <a:lnTo>
                    <a:pt x="62447" y="139376"/>
                  </a:lnTo>
                  <a:lnTo>
                    <a:pt x="73262" y="140511"/>
                  </a:lnTo>
                  <a:lnTo>
                    <a:pt x="85001" y="139472"/>
                  </a:lnTo>
                  <a:lnTo>
                    <a:pt x="99513" y="134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821430" y="4053471"/>
              <a:ext cx="137581" cy="189514"/>
            </a:xfrm>
            <a:custGeom>
              <a:avLst/>
              <a:gdLst/>
              <a:ahLst/>
              <a:cxnLst/>
              <a:rect l="0" t="0" r="0" b="0"/>
              <a:pathLst>
                <a:path w="137581" h="189514">
                  <a:moveTo>
                    <a:pt x="105285" y="0"/>
                  </a:moveTo>
                  <a:lnTo>
                    <a:pt x="93683" y="134"/>
                  </a:lnTo>
                  <a:lnTo>
                    <a:pt x="83835" y="1414"/>
                  </a:lnTo>
                  <a:lnTo>
                    <a:pt x="74835" y="4013"/>
                  </a:lnTo>
                  <a:lnTo>
                    <a:pt x="66565" y="7905"/>
                  </a:lnTo>
                  <a:lnTo>
                    <a:pt x="59187" y="13186"/>
                  </a:lnTo>
                  <a:lnTo>
                    <a:pt x="52726" y="19772"/>
                  </a:lnTo>
                  <a:lnTo>
                    <a:pt x="47393" y="27445"/>
                  </a:lnTo>
                  <a:lnTo>
                    <a:pt x="43635" y="35956"/>
                  </a:lnTo>
                  <a:lnTo>
                    <a:pt x="41567" y="45069"/>
                  </a:lnTo>
                  <a:lnTo>
                    <a:pt x="41483" y="54117"/>
                  </a:lnTo>
                  <a:lnTo>
                    <a:pt x="44004" y="62045"/>
                  </a:lnTo>
                  <a:lnTo>
                    <a:pt x="49222" y="68375"/>
                  </a:lnTo>
                  <a:lnTo>
                    <a:pt x="56794" y="73301"/>
                  </a:lnTo>
                  <a:lnTo>
                    <a:pt x="66227" y="77386"/>
                  </a:lnTo>
                  <a:lnTo>
                    <a:pt x="77044" y="81070"/>
                  </a:lnTo>
                  <a:lnTo>
                    <a:pt x="88693" y="84751"/>
                  </a:lnTo>
                  <a:lnTo>
                    <a:pt x="100569" y="88851"/>
                  </a:lnTo>
                  <a:lnTo>
                    <a:pt x="112305" y="93546"/>
                  </a:lnTo>
                  <a:lnTo>
                    <a:pt x="122961" y="98821"/>
                  </a:lnTo>
                  <a:lnTo>
                    <a:pt x="130994" y="104581"/>
                  </a:lnTo>
                  <a:lnTo>
                    <a:pt x="135798" y="110712"/>
                  </a:lnTo>
                  <a:lnTo>
                    <a:pt x="137580" y="117115"/>
                  </a:lnTo>
                  <a:lnTo>
                    <a:pt x="136891" y="123712"/>
                  </a:lnTo>
                  <a:lnTo>
                    <a:pt x="134312" y="130438"/>
                  </a:lnTo>
                  <a:lnTo>
                    <a:pt x="130026" y="137091"/>
                  </a:lnTo>
                  <a:lnTo>
                    <a:pt x="123820" y="143330"/>
                  </a:lnTo>
                  <a:lnTo>
                    <a:pt x="115723" y="149008"/>
                  </a:lnTo>
                  <a:lnTo>
                    <a:pt x="105849" y="154143"/>
                  </a:lnTo>
                  <a:lnTo>
                    <a:pt x="94242" y="158825"/>
                  </a:lnTo>
                  <a:lnTo>
                    <a:pt x="81110" y="163161"/>
                  </a:lnTo>
                  <a:lnTo>
                    <a:pt x="67128" y="167287"/>
                  </a:lnTo>
                  <a:lnTo>
                    <a:pt x="51768" y="171869"/>
                  </a:lnTo>
                  <a:lnTo>
                    <a:pt x="31449" y="17843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930722" y="3348062"/>
              <a:ext cx="227621" cy="280557"/>
            </a:xfrm>
            <a:custGeom>
              <a:avLst/>
              <a:gdLst/>
              <a:ahLst/>
              <a:cxnLst/>
              <a:rect l="0" t="0" r="0" b="0"/>
              <a:pathLst>
                <a:path w="227621" h="280557">
                  <a:moveTo>
                    <a:pt x="227620" y="252684"/>
                  </a:moveTo>
                  <a:lnTo>
                    <a:pt x="215951" y="252750"/>
                  </a:lnTo>
                  <a:lnTo>
                    <a:pt x="205463" y="253391"/>
                  </a:lnTo>
                  <a:lnTo>
                    <a:pt x="195156" y="254687"/>
                  </a:lnTo>
                  <a:lnTo>
                    <a:pt x="184682" y="256547"/>
                  </a:lnTo>
                  <a:lnTo>
                    <a:pt x="173690" y="258863"/>
                  </a:lnTo>
                  <a:lnTo>
                    <a:pt x="162048" y="261525"/>
                  </a:lnTo>
                  <a:lnTo>
                    <a:pt x="149794" y="264277"/>
                  </a:lnTo>
                  <a:lnTo>
                    <a:pt x="137039" y="266735"/>
                  </a:lnTo>
                  <a:lnTo>
                    <a:pt x="123908" y="268722"/>
                  </a:lnTo>
                  <a:lnTo>
                    <a:pt x="110667" y="270393"/>
                  </a:lnTo>
                  <a:lnTo>
                    <a:pt x="97705" y="272129"/>
                  </a:lnTo>
                  <a:lnTo>
                    <a:pt x="85207" y="274147"/>
                  </a:lnTo>
                  <a:lnTo>
                    <a:pt x="73018" y="276335"/>
                  </a:lnTo>
                  <a:lnTo>
                    <a:pt x="60761" y="278350"/>
                  </a:lnTo>
                  <a:lnTo>
                    <a:pt x="48233" y="279985"/>
                  </a:lnTo>
                  <a:lnTo>
                    <a:pt x="36038" y="280556"/>
                  </a:lnTo>
                  <a:lnTo>
                    <a:pt x="25441" y="278884"/>
                  </a:lnTo>
                  <a:lnTo>
                    <a:pt x="17021" y="274526"/>
                  </a:lnTo>
                  <a:lnTo>
                    <a:pt x="10708" y="267680"/>
                  </a:lnTo>
                  <a:lnTo>
                    <a:pt x="6148" y="258808"/>
                  </a:lnTo>
                  <a:lnTo>
                    <a:pt x="2937" y="248398"/>
                  </a:lnTo>
                  <a:lnTo>
                    <a:pt x="880" y="236870"/>
                  </a:lnTo>
                  <a:lnTo>
                    <a:pt x="0" y="224550"/>
                  </a:lnTo>
                  <a:lnTo>
                    <a:pt x="213" y="211680"/>
                  </a:lnTo>
                  <a:lnTo>
                    <a:pt x="1335" y="198431"/>
                  </a:lnTo>
                  <a:lnTo>
                    <a:pt x="3157" y="184925"/>
                  </a:lnTo>
                  <a:lnTo>
                    <a:pt x="5490" y="171244"/>
                  </a:lnTo>
                  <a:lnTo>
                    <a:pt x="8021" y="157445"/>
                  </a:lnTo>
                  <a:lnTo>
                    <a:pt x="10335" y="143567"/>
                  </a:lnTo>
                  <a:lnTo>
                    <a:pt x="12220" y="129636"/>
                  </a:lnTo>
                  <a:lnTo>
                    <a:pt x="13654" y="115670"/>
                  </a:lnTo>
                  <a:lnTo>
                    <a:pt x="14698" y="101680"/>
                  </a:lnTo>
                  <a:lnTo>
                    <a:pt x="15439" y="87678"/>
                  </a:lnTo>
                  <a:lnTo>
                    <a:pt x="15956" y="73699"/>
                  </a:lnTo>
                  <a:lnTo>
                    <a:pt x="16367" y="58111"/>
                  </a:lnTo>
                  <a:lnTo>
                    <a:pt x="16711" y="36192"/>
                  </a:lnTo>
                  <a:lnTo>
                    <a:pt x="170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3171" y="3400704"/>
              <a:ext cx="238797" cy="242960"/>
            </a:xfrm>
            <a:custGeom>
              <a:avLst/>
              <a:gdLst/>
              <a:ahLst/>
              <a:cxnLst/>
              <a:rect l="0" t="0" r="0" b="0"/>
              <a:pathLst>
                <a:path w="238797" h="242960">
                  <a:moveTo>
                    <a:pt x="210569" y="0"/>
                  </a:moveTo>
                  <a:lnTo>
                    <a:pt x="210636" y="11668"/>
                  </a:lnTo>
                  <a:lnTo>
                    <a:pt x="211277" y="22157"/>
                  </a:lnTo>
                  <a:lnTo>
                    <a:pt x="212573" y="32458"/>
                  </a:lnTo>
                  <a:lnTo>
                    <a:pt x="214433" y="42760"/>
                  </a:lnTo>
                  <a:lnTo>
                    <a:pt x="216749" y="53103"/>
                  </a:lnTo>
                  <a:lnTo>
                    <a:pt x="219411" y="63498"/>
                  </a:lnTo>
                  <a:lnTo>
                    <a:pt x="222162" y="74099"/>
                  </a:lnTo>
                  <a:lnTo>
                    <a:pt x="224621" y="85206"/>
                  </a:lnTo>
                  <a:lnTo>
                    <a:pt x="226608" y="96934"/>
                  </a:lnTo>
                  <a:lnTo>
                    <a:pt x="228279" y="109082"/>
                  </a:lnTo>
                  <a:lnTo>
                    <a:pt x="230015" y="121236"/>
                  </a:lnTo>
                  <a:lnTo>
                    <a:pt x="232033" y="133156"/>
                  </a:lnTo>
                  <a:lnTo>
                    <a:pt x="234221" y="144940"/>
                  </a:lnTo>
                  <a:lnTo>
                    <a:pt x="236236" y="156917"/>
                  </a:lnTo>
                  <a:lnTo>
                    <a:pt x="237880" y="169264"/>
                  </a:lnTo>
                  <a:lnTo>
                    <a:pt x="238796" y="181674"/>
                  </a:lnTo>
                  <a:lnTo>
                    <a:pt x="238422" y="193480"/>
                  </a:lnTo>
                  <a:lnTo>
                    <a:pt x="236566" y="204343"/>
                  </a:lnTo>
                  <a:lnTo>
                    <a:pt x="233198" y="214095"/>
                  </a:lnTo>
                  <a:lnTo>
                    <a:pt x="228271" y="222574"/>
                  </a:lnTo>
                  <a:lnTo>
                    <a:pt x="221915" y="229820"/>
                  </a:lnTo>
                  <a:lnTo>
                    <a:pt x="214225" y="235703"/>
                  </a:lnTo>
                  <a:lnTo>
                    <a:pt x="205169" y="239840"/>
                  </a:lnTo>
                  <a:lnTo>
                    <a:pt x="194858" y="242181"/>
                  </a:lnTo>
                  <a:lnTo>
                    <a:pt x="183512" y="242959"/>
                  </a:lnTo>
                  <a:lnTo>
                    <a:pt x="171372" y="242501"/>
                  </a:lnTo>
                  <a:lnTo>
                    <a:pt x="158651" y="241122"/>
                  </a:lnTo>
                  <a:lnTo>
                    <a:pt x="145517" y="239081"/>
                  </a:lnTo>
                  <a:lnTo>
                    <a:pt x="132094" y="236573"/>
                  </a:lnTo>
                  <a:lnTo>
                    <a:pt x="118468" y="233748"/>
                  </a:lnTo>
                  <a:lnTo>
                    <a:pt x="104537" y="230870"/>
                  </a:lnTo>
                  <a:lnTo>
                    <a:pt x="90039" y="228318"/>
                  </a:lnTo>
                  <a:lnTo>
                    <a:pt x="74893" y="226269"/>
                  </a:lnTo>
                  <a:lnTo>
                    <a:pt x="59719" y="224720"/>
                  </a:lnTo>
                  <a:lnTo>
                    <a:pt x="44157" y="223430"/>
                  </a:lnTo>
                  <a:lnTo>
                    <a:pt x="25721" y="222288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991956" y="4238376"/>
              <a:ext cx="176915" cy="246765"/>
            </a:xfrm>
            <a:custGeom>
              <a:avLst/>
              <a:gdLst/>
              <a:ahLst/>
              <a:cxnLst/>
              <a:rect l="0" t="0" r="0" b="0"/>
              <a:pathLst>
                <a:path w="176915" h="246765">
                  <a:moveTo>
                    <a:pt x="176914" y="4608"/>
                  </a:moveTo>
                  <a:lnTo>
                    <a:pt x="168113" y="1808"/>
                  </a:lnTo>
                  <a:lnTo>
                    <a:pt x="159766" y="307"/>
                  </a:lnTo>
                  <a:lnTo>
                    <a:pt x="151067" y="0"/>
                  </a:lnTo>
                  <a:lnTo>
                    <a:pt x="141947" y="679"/>
                  </a:lnTo>
                  <a:lnTo>
                    <a:pt x="132451" y="2147"/>
                  </a:lnTo>
                  <a:lnTo>
                    <a:pt x="122655" y="4211"/>
                  </a:lnTo>
                  <a:lnTo>
                    <a:pt x="112468" y="6548"/>
                  </a:lnTo>
                  <a:lnTo>
                    <a:pt x="101646" y="8723"/>
                  </a:lnTo>
                  <a:lnTo>
                    <a:pt x="90111" y="10516"/>
                  </a:lnTo>
                  <a:lnTo>
                    <a:pt x="78094" y="12057"/>
                  </a:lnTo>
                  <a:lnTo>
                    <a:pt x="66028" y="13705"/>
                  </a:lnTo>
                  <a:lnTo>
                    <a:pt x="54176" y="15672"/>
                  </a:lnTo>
                  <a:lnTo>
                    <a:pt x="42778" y="18166"/>
                  </a:lnTo>
                  <a:lnTo>
                    <a:pt x="32123" y="21451"/>
                  </a:lnTo>
                  <a:lnTo>
                    <a:pt x="22306" y="25598"/>
                  </a:lnTo>
                  <a:lnTo>
                    <a:pt x="13731" y="30671"/>
                  </a:lnTo>
                  <a:lnTo>
                    <a:pt x="7175" y="36827"/>
                  </a:lnTo>
                  <a:lnTo>
                    <a:pt x="2878" y="44042"/>
                  </a:lnTo>
                  <a:lnTo>
                    <a:pt x="619" y="52157"/>
                  </a:lnTo>
                  <a:lnTo>
                    <a:pt x="0" y="60974"/>
                  </a:lnTo>
                  <a:lnTo>
                    <a:pt x="616" y="70311"/>
                  </a:lnTo>
                  <a:lnTo>
                    <a:pt x="2128" y="80020"/>
                  </a:lnTo>
                  <a:lnTo>
                    <a:pt x="4271" y="89990"/>
                  </a:lnTo>
                  <a:lnTo>
                    <a:pt x="6848" y="100144"/>
                  </a:lnTo>
                  <a:lnTo>
                    <a:pt x="9558" y="110590"/>
                  </a:lnTo>
                  <a:lnTo>
                    <a:pt x="11998" y="121595"/>
                  </a:lnTo>
                  <a:lnTo>
                    <a:pt x="13970" y="133262"/>
                  </a:lnTo>
                  <a:lnTo>
                    <a:pt x="15465" y="145538"/>
                  </a:lnTo>
                  <a:lnTo>
                    <a:pt x="16551" y="158312"/>
                  </a:lnTo>
                  <a:lnTo>
                    <a:pt x="17324" y="171453"/>
                  </a:lnTo>
                  <a:lnTo>
                    <a:pt x="18061" y="184637"/>
                  </a:lnTo>
                  <a:lnTo>
                    <a:pt x="19389" y="198851"/>
                  </a:lnTo>
                  <a:lnTo>
                    <a:pt x="22543" y="217579"/>
                  </a:lnTo>
                  <a:lnTo>
                    <a:pt x="29515" y="2467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05284" y="4285098"/>
              <a:ext cx="183862" cy="210571"/>
            </a:xfrm>
            <a:custGeom>
              <a:avLst/>
              <a:gdLst/>
              <a:ahLst/>
              <a:cxnLst/>
              <a:rect l="0" t="0" r="0" b="0"/>
              <a:pathLst>
                <a:path w="183862" h="210571">
                  <a:moveTo>
                    <a:pt x="0" y="0"/>
                  </a:moveTo>
                  <a:lnTo>
                    <a:pt x="8869" y="5733"/>
                  </a:lnTo>
                  <a:lnTo>
                    <a:pt x="17856" y="10018"/>
                  </a:lnTo>
                  <a:lnTo>
                    <a:pt x="27851" y="13224"/>
                  </a:lnTo>
                  <a:lnTo>
                    <a:pt x="38832" y="15585"/>
                  </a:lnTo>
                  <a:lnTo>
                    <a:pt x="50643" y="17282"/>
                  </a:lnTo>
                  <a:lnTo>
                    <a:pt x="63102" y="18478"/>
                  </a:lnTo>
                  <a:lnTo>
                    <a:pt x="76039" y="19306"/>
                  </a:lnTo>
                  <a:lnTo>
                    <a:pt x="89320" y="19874"/>
                  </a:lnTo>
                  <a:lnTo>
                    <a:pt x="102842" y="20261"/>
                  </a:lnTo>
                  <a:lnTo>
                    <a:pt x="116530" y="20522"/>
                  </a:lnTo>
                  <a:lnTo>
                    <a:pt x="130332" y="20699"/>
                  </a:lnTo>
                  <a:lnTo>
                    <a:pt x="144189" y="20836"/>
                  </a:lnTo>
                  <a:lnTo>
                    <a:pt x="157256" y="21606"/>
                  </a:lnTo>
                  <a:lnTo>
                    <a:pt x="167981" y="24253"/>
                  </a:lnTo>
                  <a:lnTo>
                    <a:pt x="175705" y="29306"/>
                  </a:lnTo>
                  <a:lnTo>
                    <a:pt x="180584" y="36805"/>
                  </a:lnTo>
                  <a:lnTo>
                    <a:pt x="183118" y="46655"/>
                  </a:lnTo>
                  <a:lnTo>
                    <a:pt x="183861" y="58538"/>
                  </a:lnTo>
                  <a:lnTo>
                    <a:pt x="183298" y="71872"/>
                  </a:lnTo>
                  <a:lnTo>
                    <a:pt x="181808" y="85942"/>
                  </a:lnTo>
                  <a:lnTo>
                    <a:pt x="179675" y="100285"/>
                  </a:lnTo>
                  <a:lnTo>
                    <a:pt x="177267" y="114672"/>
                  </a:lnTo>
                  <a:lnTo>
                    <a:pt x="175031" y="129018"/>
                  </a:lnTo>
                  <a:lnTo>
                    <a:pt x="173195" y="143284"/>
                  </a:lnTo>
                  <a:lnTo>
                    <a:pt x="171790" y="157061"/>
                  </a:lnTo>
                  <a:lnTo>
                    <a:pt x="170611" y="171011"/>
                  </a:lnTo>
                  <a:lnTo>
                    <a:pt x="169559" y="187476"/>
                  </a:lnTo>
                  <a:lnTo>
                    <a:pt x="168456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8" name="Freeform 127"/>
          <p:cNvSpPr/>
          <p:nvPr/>
        </p:nvSpPr>
        <p:spPr>
          <a:xfrm>
            <a:off x="1074959" y="4421969"/>
            <a:ext cx="20005" cy="294799"/>
          </a:xfrm>
          <a:custGeom>
            <a:avLst/>
            <a:gdLst/>
            <a:ahLst/>
            <a:cxnLst/>
            <a:rect l="0" t="0" r="0" b="0"/>
            <a:pathLst>
              <a:path w="20005" h="294799">
                <a:moveTo>
                  <a:pt x="9476" y="0"/>
                </a:moveTo>
                <a:lnTo>
                  <a:pt x="6609" y="11801"/>
                </a:lnTo>
                <a:lnTo>
                  <a:pt x="4467" y="23571"/>
                </a:lnTo>
                <a:lnTo>
                  <a:pt x="2864" y="36475"/>
                </a:lnTo>
                <a:lnTo>
                  <a:pt x="1683" y="50841"/>
                </a:lnTo>
                <a:lnTo>
                  <a:pt x="835" y="67115"/>
                </a:lnTo>
                <a:lnTo>
                  <a:pt x="242" y="85339"/>
                </a:lnTo>
                <a:lnTo>
                  <a:pt x="0" y="105093"/>
                </a:lnTo>
                <a:lnTo>
                  <a:pt x="365" y="125710"/>
                </a:lnTo>
                <a:lnTo>
                  <a:pt x="1424" y="146714"/>
                </a:lnTo>
                <a:lnTo>
                  <a:pt x="3119" y="167696"/>
                </a:lnTo>
                <a:lnTo>
                  <a:pt x="5327" y="188234"/>
                </a:lnTo>
                <a:lnTo>
                  <a:pt x="7920" y="208139"/>
                </a:lnTo>
                <a:lnTo>
                  <a:pt x="10636" y="226869"/>
                </a:lnTo>
                <a:lnTo>
                  <a:pt x="13360" y="245375"/>
                </a:lnTo>
                <a:lnTo>
                  <a:pt x="16328" y="266400"/>
                </a:lnTo>
                <a:lnTo>
                  <a:pt x="20004" y="2947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128"/>
          <p:cNvSpPr/>
          <p:nvPr/>
        </p:nvSpPr>
        <p:spPr>
          <a:xfrm>
            <a:off x="1231834" y="3305948"/>
            <a:ext cx="10529" cy="157928"/>
          </a:xfrm>
          <a:custGeom>
            <a:avLst/>
            <a:gdLst/>
            <a:ahLst/>
            <a:cxnLst/>
            <a:rect l="0" t="0" r="0" b="0"/>
            <a:pathLst>
              <a:path w="10529" h="157928">
                <a:moveTo>
                  <a:pt x="10528" y="0"/>
                </a:moveTo>
                <a:lnTo>
                  <a:pt x="7662" y="8935"/>
                </a:lnTo>
                <a:lnTo>
                  <a:pt x="5519" y="18563"/>
                </a:lnTo>
                <a:lnTo>
                  <a:pt x="3916" y="29854"/>
                </a:lnTo>
                <a:lnTo>
                  <a:pt x="2736" y="42695"/>
                </a:lnTo>
                <a:lnTo>
                  <a:pt x="1887" y="56823"/>
                </a:lnTo>
                <a:lnTo>
                  <a:pt x="1290" y="71934"/>
                </a:lnTo>
                <a:lnTo>
                  <a:pt x="875" y="87392"/>
                </a:lnTo>
                <a:lnTo>
                  <a:pt x="545" y="103975"/>
                </a:lnTo>
                <a:lnTo>
                  <a:pt x="270" y="125368"/>
                </a:lnTo>
                <a:lnTo>
                  <a:pt x="0" y="1579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2" name="Group 131"/>
          <p:cNvGrpSpPr/>
          <p:nvPr/>
        </p:nvGrpSpPr>
        <p:grpSpPr>
          <a:xfrm>
            <a:off x="2032000" y="3874487"/>
            <a:ext cx="263213" cy="115814"/>
            <a:chOff x="2032000" y="3874487"/>
            <a:chExt cx="263213" cy="115814"/>
          </a:xfrm>
        </p:grpSpPr>
        <p:sp>
          <p:nvSpPr>
            <p:cNvPr id="130" name="Freeform 129"/>
            <p:cNvSpPr/>
            <p:nvPr/>
          </p:nvSpPr>
          <p:spPr>
            <a:xfrm>
              <a:off x="2074114" y="3874487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31585"/>
                  </a:moveTo>
                  <a:lnTo>
                    <a:pt x="212297" y="28651"/>
                  </a:lnTo>
                  <a:lnTo>
                    <a:pt x="203950" y="25869"/>
                  </a:lnTo>
                  <a:lnTo>
                    <a:pt x="195246" y="22974"/>
                  </a:lnTo>
                  <a:lnTo>
                    <a:pt x="185953" y="20107"/>
                  </a:lnTo>
                  <a:lnTo>
                    <a:pt x="175809" y="17590"/>
                  </a:lnTo>
                  <a:lnTo>
                    <a:pt x="164769" y="15574"/>
                  </a:lnTo>
                  <a:lnTo>
                    <a:pt x="153102" y="13889"/>
                  </a:lnTo>
                  <a:lnTo>
                    <a:pt x="141280" y="12146"/>
                  </a:lnTo>
                  <a:lnTo>
                    <a:pt x="129586" y="10125"/>
                  </a:lnTo>
                  <a:lnTo>
                    <a:pt x="117957" y="7936"/>
                  </a:lnTo>
                  <a:lnTo>
                    <a:pt x="106083" y="5919"/>
                  </a:lnTo>
                  <a:lnTo>
                    <a:pt x="93798" y="4266"/>
                  </a:lnTo>
                  <a:lnTo>
                    <a:pt x="81089" y="3004"/>
                  </a:lnTo>
                  <a:lnTo>
                    <a:pt x="68018" y="2081"/>
                  </a:lnTo>
                  <a:lnTo>
                    <a:pt x="54683" y="1426"/>
                  </a:lnTo>
                  <a:lnTo>
                    <a:pt x="41764" y="969"/>
                  </a:lnTo>
                  <a:lnTo>
                    <a:pt x="29245" y="605"/>
                  </a:lnTo>
                  <a:lnTo>
                    <a:pt x="16025" y="3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032000" y="3958715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31585"/>
                  </a:moveTo>
                  <a:lnTo>
                    <a:pt x="191240" y="28652"/>
                  </a:lnTo>
                  <a:lnTo>
                    <a:pt x="182893" y="25869"/>
                  </a:lnTo>
                  <a:lnTo>
                    <a:pt x="174190" y="22974"/>
                  </a:lnTo>
                  <a:lnTo>
                    <a:pt x="164896" y="20107"/>
                  </a:lnTo>
                  <a:lnTo>
                    <a:pt x="154752" y="17590"/>
                  </a:lnTo>
                  <a:lnTo>
                    <a:pt x="143707" y="15574"/>
                  </a:lnTo>
                  <a:lnTo>
                    <a:pt x="131868" y="13889"/>
                  </a:lnTo>
                  <a:lnTo>
                    <a:pt x="119397" y="12146"/>
                  </a:lnTo>
                  <a:lnTo>
                    <a:pt x="106451" y="10125"/>
                  </a:lnTo>
                  <a:lnTo>
                    <a:pt x="92995" y="7936"/>
                  </a:lnTo>
                  <a:lnTo>
                    <a:pt x="78825" y="5920"/>
                  </a:lnTo>
                  <a:lnTo>
                    <a:pt x="63906" y="4267"/>
                  </a:lnTo>
                  <a:lnTo>
                    <a:pt x="49086" y="3002"/>
                  </a:lnTo>
                  <a:lnTo>
                    <a:pt x="34545" y="1940"/>
                  </a:lnTo>
                  <a:lnTo>
                    <a:pt x="19005" y="9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-21056" y="3906072"/>
            <a:ext cx="189512" cy="94758"/>
            <a:chOff x="-21056" y="3906072"/>
            <a:chExt cx="189512" cy="94758"/>
          </a:xfrm>
        </p:grpSpPr>
        <p:sp>
          <p:nvSpPr>
            <p:cNvPr id="133" name="Freeform 132"/>
            <p:cNvSpPr/>
            <p:nvPr/>
          </p:nvSpPr>
          <p:spPr>
            <a:xfrm>
              <a:off x="-21056" y="3906072"/>
              <a:ext cx="189512" cy="21058"/>
            </a:xfrm>
            <a:custGeom>
              <a:avLst/>
              <a:gdLst/>
              <a:ahLst/>
              <a:cxnLst/>
              <a:rect l="0" t="0" r="0" b="0"/>
              <a:pathLst>
                <a:path w="189512" h="21058">
                  <a:moveTo>
                    <a:pt x="189511" y="0"/>
                  </a:moveTo>
                  <a:lnTo>
                    <a:pt x="177709" y="2867"/>
                  </a:lnTo>
                  <a:lnTo>
                    <a:pt x="165940" y="5009"/>
                  </a:lnTo>
                  <a:lnTo>
                    <a:pt x="153054" y="6616"/>
                  </a:lnTo>
                  <a:lnTo>
                    <a:pt x="139379" y="7970"/>
                  </a:lnTo>
                  <a:lnTo>
                    <a:pt x="125699" y="9467"/>
                  </a:lnTo>
                  <a:lnTo>
                    <a:pt x="112479" y="11313"/>
                  </a:lnTo>
                  <a:lnTo>
                    <a:pt x="99681" y="13380"/>
                  </a:lnTo>
                  <a:lnTo>
                    <a:pt x="86954" y="15312"/>
                  </a:lnTo>
                  <a:lnTo>
                    <a:pt x="74071" y="16909"/>
                  </a:lnTo>
                  <a:lnTo>
                    <a:pt x="61181" y="18135"/>
                  </a:lnTo>
                  <a:lnTo>
                    <a:pt x="47253" y="19165"/>
                  </a:lnTo>
                  <a:lnTo>
                    <a:pt x="28826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-10528" y="3990300"/>
              <a:ext cx="157927" cy="10530"/>
            </a:xfrm>
            <a:custGeom>
              <a:avLst/>
              <a:gdLst/>
              <a:ahLst/>
              <a:cxnLst/>
              <a:rect l="0" t="0" r="0" b="0"/>
              <a:pathLst>
                <a:path w="157927" h="10530">
                  <a:moveTo>
                    <a:pt x="157926" y="0"/>
                  </a:moveTo>
                  <a:lnTo>
                    <a:pt x="146258" y="67"/>
                  </a:lnTo>
                  <a:lnTo>
                    <a:pt x="135770" y="708"/>
                  </a:lnTo>
                  <a:lnTo>
                    <a:pt x="125459" y="1999"/>
                  </a:lnTo>
                  <a:lnTo>
                    <a:pt x="114812" y="3686"/>
                  </a:lnTo>
                  <a:lnTo>
                    <a:pt x="103171" y="5354"/>
                  </a:lnTo>
                  <a:lnTo>
                    <a:pt x="90285" y="6768"/>
                  </a:lnTo>
                  <a:lnTo>
                    <a:pt x="76411" y="7868"/>
                  </a:lnTo>
                  <a:lnTo>
                    <a:pt x="60459" y="8800"/>
                  </a:lnTo>
                  <a:lnTo>
                    <a:pt x="37672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3535403" y="3214492"/>
            <a:ext cx="1010737" cy="328611"/>
            <a:chOff x="3535403" y="3214492"/>
            <a:chExt cx="1010737" cy="328611"/>
          </a:xfrm>
        </p:grpSpPr>
        <p:sp>
          <p:nvSpPr>
            <p:cNvPr id="136" name="Freeform 135"/>
            <p:cNvSpPr/>
            <p:nvPr/>
          </p:nvSpPr>
          <p:spPr>
            <a:xfrm>
              <a:off x="3588046" y="3258833"/>
              <a:ext cx="31586" cy="157928"/>
            </a:xfrm>
            <a:custGeom>
              <a:avLst/>
              <a:gdLst/>
              <a:ahLst/>
              <a:cxnLst/>
              <a:rect l="0" t="0" r="0" b="0"/>
              <a:pathLst>
                <a:path w="31586" h="157928">
                  <a:moveTo>
                    <a:pt x="31585" y="0"/>
                  </a:moveTo>
                  <a:lnTo>
                    <a:pt x="28718" y="11735"/>
                  </a:lnTo>
                  <a:lnTo>
                    <a:pt x="26576" y="22864"/>
                  </a:lnTo>
                  <a:lnTo>
                    <a:pt x="24969" y="34462"/>
                  </a:lnTo>
                  <a:lnTo>
                    <a:pt x="23616" y="46623"/>
                  </a:lnTo>
                  <a:lnTo>
                    <a:pt x="22118" y="59284"/>
                  </a:lnTo>
                  <a:lnTo>
                    <a:pt x="20268" y="72335"/>
                  </a:lnTo>
                  <a:lnTo>
                    <a:pt x="18028" y="85514"/>
                  </a:lnTo>
                  <a:lnTo>
                    <a:pt x="15448" y="98431"/>
                  </a:lnTo>
                  <a:lnTo>
                    <a:pt x="12603" y="110879"/>
                  </a:lnTo>
                  <a:lnTo>
                    <a:pt x="9715" y="122394"/>
                  </a:lnTo>
                  <a:lnTo>
                    <a:pt x="6858" y="133294"/>
                  </a:lnTo>
                  <a:lnTo>
                    <a:pt x="3781" y="14453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535403" y="3214492"/>
              <a:ext cx="221100" cy="214003"/>
            </a:xfrm>
            <a:custGeom>
              <a:avLst/>
              <a:gdLst/>
              <a:ahLst/>
              <a:cxnLst/>
              <a:rect l="0" t="0" r="0" b="0"/>
              <a:pathLst>
                <a:path w="221100" h="214003">
                  <a:moveTo>
                    <a:pt x="0" y="44341"/>
                  </a:moveTo>
                  <a:lnTo>
                    <a:pt x="5935" y="35673"/>
                  </a:lnTo>
                  <a:lnTo>
                    <a:pt x="12140" y="28607"/>
                  </a:lnTo>
                  <a:lnTo>
                    <a:pt x="19235" y="22501"/>
                  </a:lnTo>
                  <a:lnTo>
                    <a:pt x="27176" y="17100"/>
                  </a:lnTo>
                  <a:lnTo>
                    <a:pt x="35822" y="12238"/>
                  </a:lnTo>
                  <a:lnTo>
                    <a:pt x="45021" y="7788"/>
                  </a:lnTo>
                  <a:lnTo>
                    <a:pt x="54794" y="3967"/>
                  </a:lnTo>
                  <a:lnTo>
                    <a:pt x="65332" y="1305"/>
                  </a:lnTo>
                  <a:lnTo>
                    <a:pt x="76673" y="0"/>
                  </a:lnTo>
                  <a:lnTo>
                    <a:pt x="88559" y="107"/>
                  </a:lnTo>
                  <a:lnTo>
                    <a:pt x="100537" y="1699"/>
                  </a:lnTo>
                  <a:lnTo>
                    <a:pt x="112330" y="4666"/>
                  </a:lnTo>
                  <a:lnTo>
                    <a:pt x="123689" y="8929"/>
                  </a:lnTo>
                  <a:lnTo>
                    <a:pt x="134317" y="14531"/>
                  </a:lnTo>
                  <a:lnTo>
                    <a:pt x="144116" y="21371"/>
                  </a:lnTo>
                  <a:lnTo>
                    <a:pt x="152678" y="29233"/>
                  </a:lnTo>
                  <a:lnTo>
                    <a:pt x="159227" y="37880"/>
                  </a:lnTo>
                  <a:lnTo>
                    <a:pt x="163515" y="47098"/>
                  </a:lnTo>
                  <a:lnTo>
                    <a:pt x="165597" y="56558"/>
                  </a:lnTo>
                  <a:lnTo>
                    <a:pt x="165566" y="65828"/>
                  </a:lnTo>
                  <a:lnTo>
                    <a:pt x="163694" y="74691"/>
                  </a:lnTo>
                  <a:lnTo>
                    <a:pt x="160356" y="83116"/>
                  </a:lnTo>
                  <a:lnTo>
                    <a:pt x="155915" y="91161"/>
                  </a:lnTo>
                  <a:lnTo>
                    <a:pt x="150672" y="98894"/>
                  </a:lnTo>
                  <a:lnTo>
                    <a:pt x="144698" y="105902"/>
                  </a:lnTo>
                  <a:lnTo>
                    <a:pt x="137858" y="111324"/>
                  </a:lnTo>
                  <a:lnTo>
                    <a:pt x="130166" y="114850"/>
                  </a:lnTo>
                  <a:lnTo>
                    <a:pt x="122547" y="117634"/>
                  </a:lnTo>
                  <a:lnTo>
                    <a:pt x="117368" y="122103"/>
                  </a:lnTo>
                  <a:lnTo>
                    <a:pt x="115738" y="128802"/>
                  </a:lnTo>
                  <a:lnTo>
                    <a:pt x="116379" y="136512"/>
                  </a:lnTo>
                  <a:lnTo>
                    <a:pt x="118430" y="144666"/>
                  </a:lnTo>
                  <a:lnTo>
                    <a:pt x="121640" y="152867"/>
                  </a:lnTo>
                  <a:lnTo>
                    <a:pt x="125840" y="160907"/>
                  </a:lnTo>
                  <a:lnTo>
                    <a:pt x="130833" y="168725"/>
                  </a:lnTo>
                  <a:lnTo>
                    <a:pt x="136427" y="176338"/>
                  </a:lnTo>
                  <a:lnTo>
                    <a:pt x="142465" y="183778"/>
                  </a:lnTo>
                  <a:lnTo>
                    <a:pt x="148981" y="190923"/>
                  </a:lnTo>
                  <a:lnTo>
                    <a:pt x="156189" y="197500"/>
                  </a:lnTo>
                  <a:lnTo>
                    <a:pt x="164145" y="203397"/>
                  </a:lnTo>
                  <a:lnTo>
                    <a:pt x="172698" y="208328"/>
                  </a:lnTo>
                  <a:lnTo>
                    <a:pt x="182615" y="212124"/>
                  </a:lnTo>
                  <a:lnTo>
                    <a:pt x="197001" y="214002"/>
                  </a:lnTo>
                  <a:lnTo>
                    <a:pt x="221099" y="2127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741360" y="3237776"/>
              <a:ext cx="82267" cy="178985"/>
            </a:xfrm>
            <a:custGeom>
              <a:avLst/>
              <a:gdLst/>
              <a:ahLst/>
              <a:cxnLst/>
              <a:rect l="0" t="0" r="0" b="0"/>
              <a:pathLst>
                <a:path w="82267" h="178985">
                  <a:moveTo>
                    <a:pt x="4613" y="0"/>
                  </a:moveTo>
                  <a:lnTo>
                    <a:pt x="1813" y="8801"/>
                  </a:lnTo>
                  <a:lnTo>
                    <a:pt x="312" y="17148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7" y="45288"/>
                  </a:lnTo>
                  <a:lnTo>
                    <a:pt x="2142" y="56333"/>
                  </a:lnTo>
                  <a:lnTo>
                    <a:pt x="2826" y="68173"/>
                  </a:lnTo>
                  <a:lnTo>
                    <a:pt x="3352" y="80643"/>
                  </a:lnTo>
                  <a:lnTo>
                    <a:pt x="3734" y="93586"/>
                  </a:lnTo>
                  <a:lnTo>
                    <a:pt x="3836" y="106869"/>
                  </a:lnTo>
                  <a:lnTo>
                    <a:pt x="3379" y="120390"/>
                  </a:lnTo>
                  <a:lnTo>
                    <a:pt x="2297" y="133984"/>
                  </a:lnTo>
                  <a:lnTo>
                    <a:pt x="2001" y="144289"/>
                  </a:lnTo>
                  <a:lnTo>
                    <a:pt x="3760" y="147425"/>
                  </a:lnTo>
                  <a:lnTo>
                    <a:pt x="6577" y="145286"/>
                  </a:lnTo>
                  <a:lnTo>
                    <a:pt x="10191" y="140308"/>
                  </a:lnTo>
                  <a:lnTo>
                    <a:pt x="14579" y="134004"/>
                  </a:lnTo>
                  <a:lnTo>
                    <a:pt x="19819" y="127631"/>
                  </a:lnTo>
                  <a:lnTo>
                    <a:pt x="26085" y="122471"/>
                  </a:lnTo>
                  <a:lnTo>
                    <a:pt x="33368" y="119075"/>
                  </a:lnTo>
                  <a:lnTo>
                    <a:pt x="41359" y="117569"/>
                  </a:lnTo>
                  <a:lnTo>
                    <a:pt x="49560" y="117977"/>
                  </a:lnTo>
                  <a:lnTo>
                    <a:pt x="57656" y="120104"/>
                  </a:lnTo>
                  <a:lnTo>
                    <a:pt x="65208" y="123950"/>
                  </a:lnTo>
                  <a:lnTo>
                    <a:pt x="71595" y="129795"/>
                  </a:lnTo>
                  <a:lnTo>
                    <a:pt x="76584" y="137592"/>
                  </a:lnTo>
                  <a:lnTo>
                    <a:pt x="80098" y="146440"/>
                  </a:lnTo>
                  <a:lnTo>
                    <a:pt x="82266" y="155619"/>
                  </a:lnTo>
                  <a:lnTo>
                    <a:pt x="82159" y="165932"/>
                  </a:lnTo>
                  <a:lnTo>
                    <a:pt x="78313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871510" y="3332532"/>
              <a:ext cx="72745" cy="64559"/>
            </a:xfrm>
            <a:custGeom>
              <a:avLst/>
              <a:gdLst/>
              <a:ahLst/>
              <a:cxnLst/>
              <a:rect l="0" t="0" r="0" b="0"/>
              <a:pathLst>
                <a:path w="72745" h="64559">
                  <a:moveTo>
                    <a:pt x="32391" y="0"/>
                  </a:moveTo>
                  <a:lnTo>
                    <a:pt x="23723" y="3068"/>
                  </a:lnTo>
                  <a:lnTo>
                    <a:pt x="16657" y="7131"/>
                  </a:lnTo>
                  <a:lnTo>
                    <a:pt x="10560" y="12624"/>
                  </a:lnTo>
                  <a:lnTo>
                    <a:pt x="5504" y="19383"/>
                  </a:lnTo>
                  <a:lnTo>
                    <a:pt x="1939" y="27181"/>
                  </a:lnTo>
                  <a:lnTo>
                    <a:pt x="0" y="35765"/>
                  </a:lnTo>
                  <a:lnTo>
                    <a:pt x="3" y="44432"/>
                  </a:lnTo>
                  <a:lnTo>
                    <a:pt x="2582" y="52092"/>
                  </a:lnTo>
                  <a:lnTo>
                    <a:pt x="7829" y="58223"/>
                  </a:lnTo>
                  <a:lnTo>
                    <a:pt x="15080" y="62503"/>
                  </a:lnTo>
                  <a:lnTo>
                    <a:pt x="23233" y="64558"/>
                  </a:lnTo>
                  <a:lnTo>
                    <a:pt x="31559" y="64419"/>
                  </a:lnTo>
                  <a:lnTo>
                    <a:pt x="39738" y="62412"/>
                  </a:lnTo>
                  <a:lnTo>
                    <a:pt x="47675" y="58947"/>
                  </a:lnTo>
                  <a:lnTo>
                    <a:pt x="55364" y="54399"/>
                  </a:lnTo>
                  <a:lnTo>
                    <a:pt x="62356" y="48909"/>
                  </a:lnTo>
                  <a:lnTo>
                    <a:pt x="67776" y="42402"/>
                  </a:lnTo>
                  <a:lnTo>
                    <a:pt x="71270" y="34931"/>
                  </a:lnTo>
                  <a:lnTo>
                    <a:pt x="72744" y="27103"/>
                  </a:lnTo>
                  <a:lnTo>
                    <a:pt x="72039" y="19241"/>
                  </a:lnTo>
                  <a:lnTo>
                    <a:pt x="66855" y="10656"/>
                  </a:lnTo>
                  <a:lnTo>
                    <a:pt x="5344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005977" y="3340623"/>
              <a:ext cx="129552" cy="86667"/>
            </a:xfrm>
            <a:custGeom>
              <a:avLst/>
              <a:gdLst/>
              <a:ahLst/>
              <a:cxnLst/>
              <a:rect l="0" t="0" r="0" b="0"/>
              <a:pathLst>
                <a:path w="129552" h="86667">
                  <a:moveTo>
                    <a:pt x="3209" y="34023"/>
                  </a:moveTo>
                  <a:lnTo>
                    <a:pt x="2904" y="44633"/>
                  </a:lnTo>
                  <a:lnTo>
                    <a:pt x="1190" y="46586"/>
                  </a:lnTo>
                  <a:lnTo>
                    <a:pt x="0" y="43010"/>
                  </a:lnTo>
                  <a:lnTo>
                    <a:pt x="381" y="37383"/>
                  </a:lnTo>
                  <a:lnTo>
                    <a:pt x="2781" y="32136"/>
                  </a:lnTo>
                  <a:lnTo>
                    <a:pt x="7157" y="28384"/>
                  </a:lnTo>
                  <a:lnTo>
                    <a:pt x="12875" y="26659"/>
                  </a:lnTo>
                  <a:lnTo>
                    <a:pt x="18946" y="27378"/>
                  </a:lnTo>
                  <a:lnTo>
                    <a:pt x="24786" y="30438"/>
                  </a:lnTo>
                  <a:lnTo>
                    <a:pt x="30730" y="33710"/>
                  </a:lnTo>
                  <a:lnTo>
                    <a:pt x="36883" y="34022"/>
                  </a:lnTo>
                  <a:lnTo>
                    <a:pt x="42504" y="30890"/>
                  </a:lnTo>
                  <a:lnTo>
                    <a:pt x="47865" y="25166"/>
                  </a:lnTo>
                  <a:lnTo>
                    <a:pt x="53344" y="17751"/>
                  </a:lnTo>
                  <a:lnTo>
                    <a:pt x="59272" y="10081"/>
                  </a:lnTo>
                  <a:lnTo>
                    <a:pt x="65977" y="4087"/>
                  </a:lnTo>
                  <a:lnTo>
                    <a:pt x="73538" y="674"/>
                  </a:lnTo>
                  <a:lnTo>
                    <a:pt x="81540" y="0"/>
                  </a:lnTo>
                  <a:lnTo>
                    <a:pt x="89212" y="1967"/>
                  </a:lnTo>
                  <a:lnTo>
                    <a:pt x="96143" y="6213"/>
                  </a:lnTo>
                  <a:lnTo>
                    <a:pt x="102267" y="12261"/>
                  </a:lnTo>
                  <a:lnTo>
                    <a:pt x="107687" y="19657"/>
                  </a:lnTo>
                  <a:lnTo>
                    <a:pt x="112549" y="28021"/>
                  </a:lnTo>
                  <a:lnTo>
                    <a:pt x="116846" y="36993"/>
                  </a:lnTo>
                  <a:lnTo>
                    <a:pt x="120826" y="47307"/>
                  </a:lnTo>
                  <a:lnTo>
                    <a:pt x="124843" y="62097"/>
                  </a:lnTo>
                  <a:lnTo>
                    <a:pt x="129551" y="866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183471" y="3216719"/>
              <a:ext cx="68265" cy="200042"/>
            </a:xfrm>
            <a:custGeom>
              <a:avLst/>
              <a:gdLst/>
              <a:ahLst/>
              <a:cxnLst/>
              <a:rect l="0" t="0" r="0" b="0"/>
              <a:pathLst>
                <a:path w="68265" h="200042">
                  <a:moveTo>
                    <a:pt x="4699" y="0"/>
                  </a:moveTo>
                  <a:lnTo>
                    <a:pt x="4699" y="11802"/>
                  </a:lnTo>
                  <a:lnTo>
                    <a:pt x="4699" y="23571"/>
                  </a:lnTo>
                  <a:lnTo>
                    <a:pt x="4699" y="36461"/>
                  </a:lnTo>
                  <a:lnTo>
                    <a:pt x="4699" y="50309"/>
                  </a:lnTo>
                  <a:lnTo>
                    <a:pt x="4699" y="64638"/>
                  </a:lnTo>
                  <a:lnTo>
                    <a:pt x="4695" y="79102"/>
                  </a:lnTo>
                  <a:lnTo>
                    <a:pt x="4522" y="93380"/>
                  </a:lnTo>
                  <a:lnTo>
                    <a:pt x="3874" y="107107"/>
                  </a:lnTo>
                  <a:lnTo>
                    <a:pt x="2630" y="120149"/>
                  </a:lnTo>
                  <a:lnTo>
                    <a:pt x="1149" y="132547"/>
                  </a:lnTo>
                  <a:lnTo>
                    <a:pt x="149" y="144421"/>
                  </a:lnTo>
                  <a:lnTo>
                    <a:pt x="0" y="155825"/>
                  </a:lnTo>
                  <a:lnTo>
                    <a:pt x="745" y="164419"/>
                  </a:lnTo>
                  <a:lnTo>
                    <a:pt x="2096" y="167156"/>
                  </a:lnTo>
                  <a:lnTo>
                    <a:pt x="3712" y="164995"/>
                  </a:lnTo>
                  <a:lnTo>
                    <a:pt x="5622" y="159638"/>
                  </a:lnTo>
                  <a:lnTo>
                    <a:pt x="8037" y="152483"/>
                  </a:lnTo>
                  <a:lnTo>
                    <a:pt x="11246" y="144607"/>
                  </a:lnTo>
                  <a:lnTo>
                    <a:pt x="15328" y="136617"/>
                  </a:lnTo>
                  <a:lnTo>
                    <a:pt x="20353" y="129246"/>
                  </a:lnTo>
                  <a:lnTo>
                    <a:pt x="26472" y="123486"/>
                  </a:lnTo>
                  <a:lnTo>
                    <a:pt x="33652" y="119725"/>
                  </a:lnTo>
                  <a:lnTo>
                    <a:pt x="41403" y="118162"/>
                  </a:lnTo>
                  <a:lnTo>
                    <a:pt x="48911" y="119072"/>
                  </a:lnTo>
                  <a:lnTo>
                    <a:pt x="55724" y="122354"/>
                  </a:lnTo>
                  <a:lnTo>
                    <a:pt x="61431" y="127792"/>
                  </a:lnTo>
                  <a:lnTo>
                    <a:pt x="65507" y="135246"/>
                  </a:lnTo>
                  <a:lnTo>
                    <a:pt x="67826" y="144429"/>
                  </a:lnTo>
                  <a:lnTo>
                    <a:pt x="68264" y="154659"/>
                  </a:lnTo>
                  <a:lnTo>
                    <a:pt x="66521" y="164976"/>
                  </a:lnTo>
                  <a:lnTo>
                    <a:pt x="62647" y="174819"/>
                  </a:lnTo>
                  <a:lnTo>
                    <a:pt x="56963" y="183543"/>
                  </a:lnTo>
                  <a:lnTo>
                    <a:pt x="49870" y="190267"/>
                  </a:lnTo>
                  <a:lnTo>
                    <a:pt x="41747" y="194712"/>
                  </a:lnTo>
                  <a:lnTo>
                    <a:pt x="33347" y="197257"/>
                  </a:lnTo>
                  <a:lnTo>
                    <a:pt x="24975" y="198890"/>
                  </a:lnTo>
                  <a:lnTo>
                    <a:pt x="15901" y="199755"/>
                  </a:lnTo>
                  <a:lnTo>
                    <a:pt x="4699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311118" y="3311475"/>
              <a:ext cx="60890" cy="103938"/>
            </a:xfrm>
            <a:custGeom>
              <a:avLst/>
              <a:gdLst/>
              <a:ahLst/>
              <a:cxnLst/>
              <a:rect l="0" t="0" r="0" b="0"/>
              <a:pathLst>
                <a:path w="60890" h="103938">
                  <a:moveTo>
                    <a:pt x="13923" y="0"/>
                  </a:moveTo>
                  <a:lnTo>
                    <a:pt x="10989" y="8868"/>
                  </a:lnTo>
                  <a:lnTo>
                    <a:pt x="8207" y="17856"/>
                  </a:lnTo>
                  <a:lnTo>
                    <a:pt x="5316" y="27846"/>
                  </a:lnTo>
                  <a:lnTo>
                    <a:pt x="2622" y="38654"/>
                  </a:lnTo>
                  <a:lnTo>
                    <a:pt x="753" y="49817"/>
                  </a:lnTo>
                  <a:lnTo>
                    <a:pt x="0" y="61018"/>
                  </a:lnTo>
                  <a:lnTo>
                    <a:pt x="486" y="71957"/>
                  </a:lnTo>
                  <a:lnTo>
                    <a:pt x="2336" y="82293"/>
                  </a:lnTo>
                  <a:lnTo>
                    <a:pt x="5497" y="91874"/>
                  </a:lnTo>
                  <a:lnTo>
                    <a:pt x="10594" y="99632"/>
                  </a:lnTo>
                  <a:lnTo>
                    <a:pt x="17617" y="103711"/>
                  </a:lnTo>
                  <a:lnTo>
                    <a:pt x="24904" y="103937"/>
                  </a:lnTo>
                  <a:lnTo>
                    <a:pt x="32011" y="101394"/>
                  </a:lnTo>
                  <a:lnTo>
                    <a:pt x="38975" y="97108"/>
                  </a:lnTo>
                  <a:lnTo>
                    <a:pt x="45554" y="91436"/>
                  </a:lnTo>
                  <a:lnTo>
                    <a:pt x="51178" y="84178"/>
                  </a:lnTo>
                  <a:lnTo>
                    <a:pt x="55603" y="75328"/>
                  </a:lnTo>
                  <a:lnTo>
                    <a:pt x="58734" y="65261"/>
                  </a:lnTo>
                  <a:lnTo>
                    <a:pt x="60464" y="54574"/>
                  </a:lnTo>
                  <a:lnTo>
                    <a:pt x="60889" y="43691"/>
                  </a:lnTo>
                  <a:lnTo>
                    <a:pt x="60388" y="33260"/>
                  </a:lnTo>
                  <a:lnTo>
                    <a:pt x="59483" y="23219"/>
                  </a:lnTo>
                  <a:lnTo>
                    <a:pt x="58096" y="12691"/>
                  </a:lnTo>
                  <a:lnTo>
                    <a:pt x="5603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440854" y="3331517"/>
              <a:ext cx="101956" cy="137887"/>
            </a:xfrm>
            <a:custGeom>
              <a:avLst/>
              <a:gdLst/>
              <a:ahLst/>
              <a:cxnLst/>
              <a:rect l="0" t="0" r="0" b="0"/>
              <a:pathLst>
                <a:path w="101956" h="137887">
                  <a:moveTo>
                    <a:pt x="73699" y="11544"/>
                  </a:moveTo>
                  <a:lnTo>
                    <a:pt x="67698" y="5877"/>
                  </a:lnTo>
                  <a:lnTo>
                    <a:pt x="60853" y="2233"/>
                  </a:lnTo>
                  <a:lnTo>
                    <a:pt x="52469" y="328"/>
                  </a:lnTo>
                  <a:lnTo>
                    <a:pt x="43015" y="0"/>
                  </a:lnTo>
                  <a:lnTo>
                    <a:pt x="33349" y="1267"/>
                  </a:lnTo>
                  <a:lnTo>
                    <a:pt x="24013" y="3992"/>
                  </a:lnTo>
                  <a:lnTo>
                    <a:pt x="15842" y="7938"/>
                  </a:lnTo>
                  <a:lnTo>
                    <a:pt x="10397" y="13682"/>
                  </a:lnTo>
                  <a:lnTo>
                    <a:pt x="8727" y="20882"/>
                  </a:lnTo>
                  <a:lnTo>
                    <a:pt x="10830" y="27235"/>
                  </a:lnTo>
                  <a:lnTo>
                    <a:pt x="16154" y="32079"/>
                  </a:lnTo>
                  <a:lnTo>
                    <a:pt x="23834" y="35897"/>
                  </a:lnTo>
                  <a:lnTo>
                    <a:pt x="32912" y="39621"/>
                  </a:lnTo>
                  <a:lnTo>
                    <a:pt x="42725" y="43797"/>
                  </a:lnTo>
                  <a:lnTo>
                    <a:pt x="52741" y="48588"/>
                  </a:lnTo>
                  <a:lnTo>
                    <a:pt x="62463" y="53952"/>
                  </a:lnTo>
                  <a:lnTo>
                    <a:pt x="71662" y="59789"/>
                  </a:lnTo>
                  <a:lnTo>
                    <a:pt x="80160" y="66148"/>
                  </a:lnTo>
                  <a:lnTo>
                    <a:pt x="87731" y="73241"/>
                  </a:lnTo>
                  <a:lnTo>
                    <a:pt x="94328" y="81115"/>
                  </a:lnTo>
                  <a:lnTo>
                    <a:pt x="99421" y="89519"/>
                  </a:lnTo>
                  <a:lnTo>
                    <a:pt x="101955" y="98006"/>
                  </a:lnTo>
                  <a:lnTo>
                    <a:pt x="101576" y="106297"/>
                  </a:lnTo>
                  <a:lnTo>
                    <a:pt x="98389" y="113981"/>
                  </a:lnTo>
                  <a:lnTo>
                    <a:pt x="92595" y="120457"/>
                  </a:lnTo>
                  <a:lnTo>
                    <a:pt x="84587" y="125511"/>
                  </a:lnTo>
                  <a:lnTo>
                    <a:pt x="74841" y="129259"/>
                  </a:lnTo>
                  <a:lnTo>
                    <a:pt x="63800" y="131949"/>
                  </a:lnTo>
                  <a:lnTo>
                    <a:pt x="51845" y="133836"/>
                  </a:lnTo>
                  <a:lnTo>
                    <a:pt x="39862" y="135143"/>
                  </a:lnTo>
                  <a:lnTo>
                    <a:pt x="28073" y="136179"/>
                  </a:lnTo>
                  <a:lnTo>
                    <a:pt x="15451" y="137041"/>
                  </a:lnTo>
                  <a:lnTo>
                    <a:pt x="0" y="1378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566989" y="3479931"/>
              <a:ext cx="979151" cy="63172"/>
            </a:xfrm>
            <a:custGeom>
              <a:avLst/>
              <a:gdLst/>
              <a:ahLst/>
              <a:cxnLst/>
              <a:rect l="0" t="0" r="0" b="0"/>
              <a:pathLst>
                <a:path w="979151" h="63172">
                  <a:moveTo>
                    <a:pt x="0" y="0"/>
                  </a:moveTo>
                  <a:lnTo>
                    <a:pt x="8868" y="2867"/>
                  </a:lnTo>
                  <a:lnTo>
                    <a:pt x="17855" y="5009"/>
                  </a:lnTo>
                  <a:lnTo>
                    <a:pt x="27850" y="6612"/>
                  </a:lnTo>
                  <a:lnTo>
                    <a:pt x="38831" y="7792"/>
                  </a:lnTo>
                  <a:lnTo>
                    <a:pt x="50642" y="8641"/>
                  </a:lnTo>
                  <a:lnTo>
                    <a:pt x="63096" y="9243"/>
                  </a:lnTo>
                  <a:lnTo>
                    <a:pt x="75861" y="9831"/>
                  </a:lnTo>
                  <a:lnTo>
                    <a:pt x="88494" y="10763"/>
                  </a:lnTo>
                  <a:lnTo>
                    <a:pt x="100767" y="12205"/>
                  </a:lnTo>
                  <a:lnTo>
                    <a:pt x="112802" y="13989"/>
                  </a:lnTo>
                  <a:lnTo>
                    <a:pt x="124956" y="15725"/>
                  </a:lnTo>
                  <a:lnTo>
                    <a:pt x="137433" y="17186"/>
                  </a:lnTo>
                  <a:lnTo>
                    <a:pt x="150272" y="18319"/>
                  </a:lnTo>
                  <a:lnTo>
                    <a:pt x="163430" y="19154"/>
                  </a:lnTo>
                  <a:lnTo>
                    <a:pt x="176838" y="19754"/>
                  </a:lnTo>
                  <a:lnTo>
                    <a:pt x="190266" y="20344"/>
                  </a:lnTo>
                  <a:lnTo>
                    <a:pt x="203355" y="21280"/>
                  </a:lnTo>
                  <a:lnTo>
                    <a:pt x="215939" y="22725"/>
                  </a:lnTo>
                  <a:lnTo>
                    <a:pt x="228185" y="24511"/>
                  </a:lnTo>
                  <a:lnTo>
                    <a:pt x="240480" y="26249"/>
                  </a:lnTo>
                  <a:lnTo>
                    <a:pt x="253048" y="27716"/>
                  </a:lnTo>
                  <a:lnTo>
                    <a:pt x="265778" y="29023"/>
                  </a:lnTo>
                  <a:lnTo>
                    <a:pt x="278331" y="30507"/>
                  </a:lnTo>
                  <a:lnTo>
                    <a:pt x="290523" y="32352"/>
                  </a:lnTo>
                  <a:lnTo>
                    <a:pt x="302491" y="34422"/>
                  </a:lnTo>
                  <a:lnTo>
                    <a:pt x="314593" y="36358"/>
                  </a:lnTo>
                  <a:lnTo>
                    <a:pt x="327032" y="37956"/>
                  </a:lnTo>
                  <a:lnTo>
                    <a:pt x="339843" y="39183"/>
                  </a:lnTo>
                  <a:lnTo>
                    <a:pt x="352983" y="40081"/>
                  </a:lnTo>
                  <a:lnTo>
                    <a:pt x="366382" y="40720"/>
                  </a:lnTo>
                  <a:lnTo>
                    <a:pt x="379975" y="41166"/>
                  </a:lnTo>
                  <a:lnTo>
                    <a:pt x="393706" y="41472"/>
                  </a:lnTo>
                  <a:lnTo>
                    <a:pt x="407534" y="41681"/>
                  </a:lnTo>
                  <a:lnTo>
                    <a:pt x="421430" y="41823"/>
                  </a:lnTo>
                  <a:lnTo>
                    <a:pt x="435373" y="41919"/>
                  </a:lnTo>
                  <a:lnTo>
                    <a:pt x="449346" y="41984"/>
                  </a:lnTo>
                  <a:lnTo>
                    <a:pt x="463340" y="42027"/>
                  </a:lnTo>
                  <a:lnTo>
                    <a:pt x="477350" y="42056"/>
                  </a:lnTo>
                  <a:lnTo>
                    <a:pt x="491369" y="42076"/>
                  </a:lnTo>
                  <a:lnTo>
                    <a:pt x="505394" y="42088"/>
                  </a:lnTo>
                  <a:lnTo>
                    <a:pt x="519423" y="42097"/>
                  </a:lnTo>
                  <a:lnTo>
                    <a:pt x="533451" y="42107"/>
                  </a:lnTo>
                  <a:lnTo>
                    <a:pt x="547312" y="42284"/>
                  </a:lnTo>
                  <a:lnTo>
                    <a:pt x="560699" y="42935"/>
                  </a:lnTo>
                  <a:lnTo>
                    <a:pt x="573487" y="44185"/>
                  </a:lnTo>
                  <a:lnTo>
                    <a:pt x="585871" y="45839"/>
                  </a:lnTo>
                  <a:lnTo>
                    <a:pt x="598260" y="47488"/>
                  </a:lnTo>
                  <a:lnTo>
                    <a:pt x="610895" y="48891"/>
                  </a:lnTo>
                  <a:lnTo>
                    <a:pt x="623839" y="49984"/>
                  </a:lnTo>
                  <a:lnTo>
                    <a:pt x="637069" y="50793"/>
                  </a:lnTo>
                  <a:lnTo>
                    <a:pt x="650529" y="51371"/>
                  </a:lnTo>
                  <a:lnTo>
                    <a:pt x="664162" y="51776"/>
                  </a:lnTo>
                  <a:lnTo>
                    <a:pt x="677920" y="52056"/>
                  </a:lnTo>
                  <a:lnTo>
                    <a:pt x="691767" y="52247"/>
                  </a:lnTo>
                  <a:lnTo>
                    <a:pt x="705675" y="52376"/>
                  </a:lnTo>
                  <a:lnTo>
                    <a:pt x="719626" y="52464"/>
                  </a:lnTo>
                  <a:lnTo>
                    <a:pt x="733605" y="52523"/>
                  </a:lnTo>
                  <a:lnTo>
                    <a:pt x="747603" y="52563"/>
                  </a:lnTo>
                  <a:lnTo>
                    <a:pt x="761615" y="52590"/>
                  </a:lnTo>
                  <a:lnTo>
                    <a:pt x="775635" y="52607"/>
                  </a:lnTo>
                  <a:lnTo>
                    <a:pt x="789661" y="52619"/>
                  </a:lnTo>
                  <a:lnTo>
                    <a:pt x="803691" y="52627"/>
                  </a:lnTo>
                  <a:lnTo>
                    <a:pt x="817723" y="52637"/>
                  </a:lnTo>
                  <a:lnTo>
                    <a:pt x="831758" y="52813"/>
                  </a:lnTo>
                  <a:lnTo>
                    <a:pt x="845794" y="53464"/>
                  </a:lnTo>
                  <a:lnTo>
                    <a:pt x="859830" y="54714"/>
                  </a:lnTo>
                  <a:lnTo>
                    <a:pt x="873867" y="56368"/>
                  </a:lnTo>
                  <a:lnTo>
                    <a:pt x="887904" y="58017"/>
                  </a:lnTo>
                  <a:lnTo>
                    <a:pt x="901933" y="59420"/>
                  </a:lnTo>
                  <a:lnTo>
                    <a:pt x="915731" y="60516"/>
                  </a:lnTo>
                  <a:lnTo>
                    <a:pt x="930434" y="61444"/>
                  </a:lnTo>
                  <a:lnTo>
                    <a:pt x="949568" y="62282"/>
                  </a:lnTo>
                  <a:lnTo>
                    <a:pt x="97915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3221720" y="3621071"/>
            <a:ext cx="1421348" cy="1127282"/>
            <a:chOff x="3221720" y="3621071"/>
            <a:chExt cx="1421348" cy="1127282"/>
          </a:xfrm>
        </p:grpSpPr>
        <p:sp>
          <p:nvSpPr>
            <p:cNvPr id="146" name="Freeform 145"/>
            <p:cNvSpPr/>
            <p:nvPr/>
          </p:nvSpPr>
          <p:spPr>
            <a:xfrm>
              <a:off x="3464801" y="3651999"/>
              <a:ext cx="104360" cy="148657"/>
            </a:xfrm>
            <a:custGeom>
              <a:avLst/>
              <a:gdLst/>
              <a:ahLst/>
              <a:cxnLst/>
              <a:rect l="0" t="0" r="0" b="0"/>
              <a:pathLst>
                <a:path w="104360" h="148657">
                  <a:moveTo>
                    <a:pt x="30660" y="43503"/>
                  </a:moveTo>
                  <a:lnTo>
                    <a:pt x="27726" y="52304"/>
                  </a:lnTo>
                  <a:lnTo>
                    <a:pt x="24944" y="60651"/>
                  </a:lnTo>
                  <a:lnTo>
                    <a:pt x="22044" y="69354"/>
                  </a:lnTo>
                  <a:lnTo>
                    <a:pt x="19004" y="78648"/>
                  </a:lnTo>
                  <a:lnTo>
                    <a:pt x="15839" y="88792"/>
                  </a:lnTo>
                  <a:lnTo>
                    <a:pt x="12580" y="99837"/>
                  </a:lnTo>
                  <a:lnTo>
                    <a:pt x="9414" y="111676"/>
                  </a:lnTo>
                  <a:lnTo>
                    <a:pt x="6671" y="124146"/>
                  </a:lnTo>
                  <a:lnTo>
                    <a:pt x="4493" y="136989"/>
                  </a:lnTo>
                  <a:lnTo>
                    <a:pt x="2730" y="146577"/>
                  </a:lnTo>
                  <a:lnTo>
                    <a:pt x="1304" y="148656"/>
                  </a:lnTo>
                  <a:lnTo>
                    <a:pt x="375" y="144831"/>
                  </a:lnTo>
                  <a:lnTo>
                    <a:pt x="0" y="137392"/>
                  </a:lnTo>
                  <a:lnTo>
                    <a:pt x="337" y="128077"/>
                  </a:lnTo>
                  <a:lnTo>
                    <a:pt x="1413" y="117895"/>
                  </a:lnTo>
                  <a:lnTo>
                    <a:pt x="3136" y="107194"/>
                  </a:lnTo>
                  <a:lnTo>
                    <a:pt x="5372" y="95900"/>
                  </a:lnTo>
                  <a:lnTo>
                    <a:pt x="7992" y="83986"/>
                  </a:lnTo>
                  <a:lnTo>
                    <a:pt x="10888" y="71685"/>
                  </a:lnTo>
                  <a:lnTo>
                    <a:pt x="13979" y="59414"/>
                  </a:lnTo>
                  <a:lnTo>
                    <a:pt x="17209" y="47418"/>
                  </a:lnTo>
                  <a:lnTo>
                    <a:pt x="20699" y="35920"/>
                  </a:lnTo>
                  <a:lnTo>
                    <a:pt x="24728" y="25197"/>
                  </a:lnTo>
                  <a:lnTo>
                    <a:pt x="29404" y="15342"/>
                  </a:lnTo>
                  <a:lnTo>
                    <a:pt x="34681" y="7081"/>
                  </a:lnTo>
                  <a:lnTo>
                    <a:pt x="40448" y="1800"/>
                  </a:lnTo>
                  <a:lnTo>
                    <a:pt x="46583" y="0"/>
                  </a:lnTo>
                  <a:lnTo>
                    <a:pt x="52821" y="1555"/>
                  </a:lnTo>
                  <a:lnTo>
                    <a:pt x="58775" y="6171"/>
                  </a:lnTo>
                  <a:lnTo>
                    <a:pt x="64263" y="13344"/>
                  </a:lnTo>
                  <a:lnTo>
                    <a:pt x="69437" y="22342"/>
                  </a:lnTo>
                  <a:lnTo>
                    <a:pt x="74679" y="32341"/>
                  </a:lnTo>
                  <a:lnTo>
                    <a:pt x="80200" y="42797"/>
                  </a:lnTo>
                  <a:lnTo>
                    <a:pt x="85722" y="53591"/>
                  </a:lnTo>
                  <a:lnTo>
                    <a:pt x="90598" y="64903"/>
                  </a:lnTo>
                  <a:lnTo>
                    <a:pt x="94506" y="76797"/>
                  </a:lnTo>
                  <a:lnTo>
                    <a:pt x="97459" y="88808"/>
                  </a:lnTo>
                  <a:lnTo>
                    <a:pt x="99917" y="101299"/>
                  </a:lnTo>
                  <a:lnTo>
                    <a:pt x="102094" y="116485"/>
                  </a:lnTo>
                  <a:lnTo>
                    <a:pt x="104359" y="1382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474404" y="3748145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62031" y="67"/>
                  </a:lnTo>
                  <a:lnTo>
                    <a:pt x="51542" y="707"/>
                  </a:lnTo>
                  <a:lnTo>
                    <a:pt x="41255" y="1999"/>
                  </a:lnTo>
                  <a:lnTo>
                    <a:pt x="31436" y="3695"/>
                  </a:lnTo>
                  <a:lnTo>
                    <a:pt x="21971" y="5545"/>
                  </a:lnTo>
                  <a:lnTo>
                    <a:pt x="12023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632331" y="3674445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0"/>
                  </a:lnTo>
                  <a:lnTo>
                    <a:pt x="0" y="54373"/>
                  </a:lnTo>
                  <a:lnTo>
                    <a:pt x="0" y="69371"/>
                  </a:lnTo>
                  <a:lnTo>
                    <a:pt x="0" y="9074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680361" y="3653388"/>
              <a:ext cx="15142" cy="157929"/>
            </a:xfrm>
            <a:custGeom>
              <a:avLst/>
              <a:gdLst/>
              <a:ahLst/>
              <a:cxnLst/>
              <a:rect l="0" t="0" r="0" b="0"/>
              <a:pathLst>
                <a:path w="15142" h="157929">
                  <a:moveTo>
                    <a:pt x="4613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56"/>
                  </a:lnTo>
                  <a:lnTo>
                    <a:pt x="507" y="35323"/>
                  </a:lnTo>
                  <a:lnTo>
                    <a:pt x="1326" y="46115"/>
                  </a:lnTo>
                  <a:lnTo>
                    <a:pt x="2146" y="58404"/>
                  </a:lnTo>
                  <a:lnTo>
                    <a:pt x="3003" y="71723"/>
                  </a:lnTo>
                  <a:lnTo>
                    <a:pt x="4178" y="85193"/>
                  </a:lnTo>
                  <a:lnTo>
                    <a:pt x="5813" y="98276"/>
                  </a:lnTo>
                  <a:lnTo>
                    <a:pt x="7749" y="110551"/>
                  </a:lnTo>
                  <a:lnTo>
                    <a:pt x="9798" y="122854"/>
                  </a:lnTo>
                  <a:lnTo>
                    <a:pt x="12140" y="137377"/>
                  </a:lnTo>
                  <a:lnTo>
                    <a:pt x="15141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838548" y="3695502"/>
              <a:ext cx="75523" cy="136872"/>
            </a:xfrm>
            <a:custGeom>
              <a:avLst/>
              <a:gdLst/>
              <a:ahLst/>
              <a:cxnLst/>
              <a:rect l="0" t="0" r="0" b="0"/>
              <a:pathLst>
                <a:path w="75523" h="136872">
                  <a:moveTo>
                    <a:pt x="67524" y="0"/>
                  </a:moveTo>
                  <a:lnTo>
                    <a:pt x="58723" y="3001"/>
                  </a:lnTo>
                  <a:lnTo>
                    <a:pt x="50376" y="6423"/>
                  </a:lnTo>
                  <a:lnTo>
                    <a:pt x="41682" y="10620"/>
                  </a:lnTo>
                  <a:lnTo>
                    <a:pt x="32734" y="15519"/>
                  </a:lnTo>
                  <a:lnTo>
                    <a:pt x="23887" y="21001"/>
                  </a:lnTo>
                  <a:lnTo>
                    <a:pt x="15367" y="26932"/>
                  </a:lnTo>
                  <a:lnTo>
                    <a:pt x="7870" y="33193"/>
                  </a:lnTo>
                  <a:lnTo>
                    <a:pt x="2586" y="39692"/>
                  </a:lnTo>
                  <a:lnTo>
                    <a:pt x="0" y="46347"/>
                  </a:lnTo>
                  <a:lnTo>
                    <a:pt x="1025" y="52759"/>
                  </a:lnTo>
                  <a:lnTo>
                    <a:pt x="5895" y="57804"/>
                  </a:lnTo>
                  <a:lnTo>
                    <a:pt x="12755" y="60948"/>
                  </a:lnTo>
                  <a:lnTo>
                    <a:pt x="20717" y="63079"/>
                  </a:lnTo>
                  <a:lnTo>
                    <a:pt x="29426" y="65001"/>
                  </a:lnTo>
                  <a:lnTo>
                    <a:pt x="38508" y="67266"/>
                  </a:lnTo>
                  <a:lnTo>
                    <a:pt x="47506" y="70297"/>
                  </a:lnTo>
                  <a:lnTo>
                    <a:pt x="56163" y="74223"/>
                  </a:lnTo>
                  <a:lnTo>
                    <a:pt x="63936" y="79124"/>
                  </a:lnTo>
                  <a:lnTo>
                    <a:pt x="69944" y="85152"/>
                  </a:lnTo>
                  <a:lnTo>
                    <a:pt x="73860" y="92267"/>
                  </a:lnTo>
                  <a:lnTo>
                    <a:pt x="75522" y="99973"/>
                  </a:lnTo>
                  <a:lnTo>
                    <a:pt x="74675" y="107449"/>
                  </a:lnTo>
                  <a:lnTo>
                    <a:pt x="71447" y="114245"/>
                  </a:lnTo>
                  <a:lnTo>
                    <a:pt x="66499" y="120127"/>
                  </a:lnTo>
                  <a:lnTo>
                    <a:pt x="60246" y="125484"/>
                  </a:lnTo>
                  <a:lnTo>
                    <a:pt x="51025" y="130778"/>
                  </a:lnTo>
                  <a:lnTo>
                    <a:pt x="35939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979772" y="3769202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11693"/>
                  </a:lnTo>
                  <a:lnTo>
                    <a:pt x="0" y="23272"/>
                  </a:lnTo>
                  <a:lnTo>
                    <a:pt x="0" y="3848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990300" y="367444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052117" y="3621071"/>
              <a:ext cx="104735" cy="227351"/>
            </a:xfrm>
            <a:custGeom>
              <a:avLst/>
              <a:gdLst/>
              <a:ahLst/>
              <a:cxnLst/>
              <a:rect l="0" t="0" r="0" b="0"/>
              <a:pathLst>
                <a:path w="104735" h="227351">
                  <a:moveTo>
                    <a:pt x="64525" y="158659"/>
                  </a:moveTo>
                  <a:lnTo>
                    <a:pt x="61457" y="149992"/>
                  </a:lnTo>
                  <a:lnTo>
                    <a:pt x="57394" y="142926"/>
                  </a:lnTo>
                  <a:lnTo>
                    <a:pt x="51907" y="136834"/>
                  </a:lnTo>
                  <a:lnTo>
                    <a:pt x="45320" y="131951"/>
                  </a:lnTo>
                  <a:lnTo>
                    <a:pt x="38170" y="129034"/>
                  </a:lnTo>
                  <a:lnTo>
                    <a:pt x="30831" y="128339"/>
                  </a:lnTo>
                  <a:lnTo>
                    <a:pt x="23644" y="129822"/>
                  </a:lnTo>
                  <a:lnTo>
                    <a:pt x="16983" y="133400"/>
                  </a:lnTo>
                  <a:lnTo>
                    <a:pt x="11002" y="138810"/>
                  </a:lnTo>
                  <a:lnTo>
                    <a:pt x="5989" y="145847"/>
                  </a:lnTo>
                  <a:lnTo>
                    <a:pt x="2445" y="154457"/>
                  </a:lnTo>
                  <a:lnTo>
                    <a:pt x="506" y="164460"/>
                  </a:lnTo>
                  <a:lnTo>
                    <a:pt x="0" y="175429"/>
                  </a:lnTo>
                  <a:lnTo>
                    <a:pt x="640" y="186783"/>
                  </a:lnTo>
                  <a:lnTo>
                    <a:pt x="2150" y="198139"/>
                  </a:lnTo>
                  <a:lnTo>
                    <a:pt x="4619" y="208694"/>
                  </a:lnTo>
                  <a:lnTo>
                    <a:pt x="8477" y="217185"/>
                  </a:lnTo>
                  <a:lnTo>
                    <a:pt x="13846" y="223106"/>
                  </a:lnTo>
                  <a:lnTo>
                    <a:pt x="20399" y="226452"/>
                  </a:lnTo>
                  <a:lnTo>
                    <a:pt x="27561" y="227350"/>
                  </a:lnTo>
                  <a:lnTo>
                    <a:pt x="34928" y="226137"/>
                  </a:lnTo>
                  <a:lnTo>
                    <a:pt x="42145" y="223090"/>
                  </a:lnTo>
                  <a:lnTo>
                    <a:pt x="48830" y="218322"/>
                  </a:lnTo>
                  <a:lnTo>
                    <a:pt x="54845" y="212044"/>
                  </a:lnTo>
                  <a:lnTo>
                    <a:pt x="60390" y="204392"/>
                  </a:lnTo>
                  <a:lnTo>
                    <a:pt x="65889" y="195355"/>
                  </a:lnTo>
                  <a:lnTo>
                    <a:pt x="71590" y="185049"/>
                  </a:lnTo>
                  <a:lnTo>
                    <a:pt x="77405" y="173534"/>
                  </a:lnTo>
                  <a:lnTo>
                    <a:pt x="83010" y="160748"/>
                  </a:lnTo>
                  <a:lnTo>
                    <a:pt x="88222" y="146775"/>
                  </a:lnTo>
                  <a:lnTo>
                    <a:pt x="92856" y="131816"/>
                  </a:lnTo>
                  <a:lnTo>
                    <a:pt x="96664" y="116097"/>
                  </a:lnTo>
                  <a:lnTo>
                    <a:pt x="99591" y="99823"/>
                  </a:lnTo>
                  <a:lnTo>
                    <a:pt x="101743" y="83321"/>
                  </a:lnTo>
                  <a:lnTo>
                    <a:pt x="103277" y="67015"/>
                  </a:lnTo>
                  <a:lnTo>
                    <a:pt x="104340" y="51131"/>
                  </a:lnTo>
                  <a:lnTo>
                    <a:pt x="104734" y="36026"/>
                  </a:lnTo>
                  <a:lnTo>
                    <a:pt x="103942" y="22253"/>
                  </a:lnTo>
                  <a:lnTo>
                    <a:pt x="101774" y="10060"/>
                  </a:lnTo>
                  <a:lnTo>
                    <a:pt x="98200" y="1740"/>
                  </a:lnTo>
                  <a:lnTo>
                    <a:pt x="94120" y="0"/>
                  </a:lnTo>
                  <a:lnTo>
                    <a:pt x="91023" y="3547"/>
                  </a:lnTo>
                  <a:lnTo>
                    <a:pt x="89008" y="10682"/>
                  </a:lnTo>
                  <a:lnTo>
                    <a:pt x="87748" y="20344"/>
                  </a:lnTo>
                  <a:lnTo>
                    <a:pt x="86964" y="32030"/>
                  </a:lnTo>
                  <a:lnTo>
                    <a:pt x="86467" y="45332"/>
                  </a:lnTo>
                  <a:lnTo>
                    <a:pt x="85982" y="59708"/>
                  </a:lnTo>
                  <a:lnTo>
                    <a:pt x="85134" y="74521"/>
                  </a:lnTo>
                  <a:lnTo>
                    <a:pt x="83760" y="89378"/>
                  </a:lnTo>
                  <a:lnTo>
                    <a:pt x="82196" y="103950"/>
                  </a:lnTo>
                  <a:lnTo>
                    <a:pt x="81141" y="117891"/>
                  </a:lnTo>
                  <a:lnTo>
                    <a:pt x="80955" y="131079"/>
                  </a:lnTo>
                  <a:lnTo>
                    <a:pt x="81698" y="143508"/>
                  </a:lnTo>
                  <a:lnTo>
                    <a:pt x="83480" y="156620"/>
                  </a:lnTo>
                  <a:lnTo>
                    <a:pt x="87579" y="173801"/>
                  </a:lnTo>
                  <a:lnTo>
                    <a:pt x="96111" y="2007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179813" y="3729354"/>
              <a:ext cx="71251" cy="124077"/>
            </a:xfrm>
            <a:custGeom>
              <a:avLst/>
              <a:gdLst/>
              <a:ahLst/>
              <a:cxnLst/>
              <a:rect l="0" t="0" r="0" b="0"/>
              <a:pathLst>
                <a:path w="71251" h="124077">
                  <a:moveTo>
                    <a:pt x="0" y="81962"/>
                  </a:moveTo>
                  <a:lnTo>
                    <a:pt x="8802" y="78961"/>
                  </a:lnTo>
                  <a:lnTo>
                    <a:pt x="17148" y="75538"/>
                  </a:lnTo>
                  <a:lnTo>
                    <a:pt x="25842" y="71343"/>
                  </a:lnTo>
                  <a:lnTo>
                    <a:pt x="34790" y="66442"/>
                  </a:lnTo>
                  <a:lnTo>
                    <a:pt x="43637" y="60961"/>
                  </a:lnTo>
                  <a:lnTo>
                    <a:pt x="52162" y="55026"/>
                  </a:lnTo>
                  <a:lnTo>
                    <a:pt x="59832" y="48591"/>
                  </a:lnTo>
                  <a:lnTo>
                    <a:pt x="65764" y="41444"/>
                  </a:lnTo>
                  <a:lnTo>
                    <a:pt x="69626" y="33536"/>
                  </a:lnTo>
                  <a:lnTo>
                    <a:pt x="71250" y="25278"/>
                  </a:lnTo>
                  <a:lnTo>
                    <a:pt x="70377" y="17421"/>
                  </a:lnTo>
                  <a:lnTo>
                    <a:pt x="67122" y="10375"/>
                  </a:lnTo>
                  <a:lnTo>
                    <a:pt x="61871" y="4680"/>
                  </a:lnTo>
                  <a:lnTo>
                    <a:pt x="55075" y="1144"/>
                  </a:lnTo>
                  <a:lnTo>
                    <a:pt x="47151" y="0"/>
                  </a:lnTo>
                  <a:lnTo>
                    <a:pt x="38751" y="1165"/>
                  </a:lnTo>
                  <a:lnTo>
                    <a:pt x="30733" y="4524"/>
                  </a:lnTo>
                  <a:lnTo>
                    <a:pt x="23538" y="9784"/>
                  </a:lnTo>
                  <a:lnTo>
                    <a:pt x="17388" y="16718"/>
                  </a:lnTo>
                  <a:lnTo>
                    <a:pt x="12474" y="25258"/>
                  </a:lnTo>
                  <a:lnTo>
                    <a:pt x="8765" y="35215"/>
                  </a:lnTo>
                  <a:lnTo>
                    <a:pt x="6239" y="46152"/>
                  </a:lnTo>
                  <a:lnTo>
                    <a:pt x="4976" y="57484"/>
                  </a:lnTo>
                  <a:lnTo>
                    <a:pt x="4909" y="68837"/>
                  </a:lnTo>
                  <a:lnTo>
                    <a:pt x="6167" y="79728"/>
                  </a:lnTo>
                  <a:lnTo>
                    <a:pt x="9137" y="89510"/>
                  </a:lnTo>
                  <a:lnTo>
                    <a:pt x="13873" y="97933"/>
                  </a:lnTo>
                  <a:lnTo>
                    <a:pt x="20071" y="104947"/>
                  </a:lnTo>
                  <a:lnTo>
                    <a:pt x="28060" y="111202"/>
                  </a:lnTo>
                  <a:lnTo>
                    <a:pt x="40777" y="117246"/>
                  </a:lnTo>
                  <a:lnTo>
                    <a:pt x="63171" y="1240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308783" y="3716559"/>
              <a:ext cx="88547" cy="157929"/>
            </a:xfrm>
            <a:custGeom>
              <a:avLst/>
              <a:gdLst/>
              <a:ahLst/>
              <a:cxnLst/>
              <a:rect l="0" t="0" r="0" b="0"/>
              <a:pathLst>
                <a:path w="88547" h="157929">
                  <a:moveTo>
                    <a:pt x="71072" y="0"/>
                  </a:moveTo>
                  <a:lnTo>
                    <a:pt x="62270" y="2934"/>
                  </a:lnTo>
                  <a:lnTo>
                    <a:pt x="53923" y="5716"/>
                  </a:lnTo>
                  <a:lnTo>
                    <a:pt x="45229" y="8620"/>
                  </a:lnTo>
                  <a:lnTo>
                    <a:pt x="36282" y="11833"/>
                  </a:lnTo>
                  <a:lnTo>
                    <a:pt x="27435" y="15647"/>
                  </a:lnTo>
                  <a:lnTo>
                    <a:pt x="18910" y="20169"/>
                  </a:lnTo>
                  <a:lnTo>
                    <a:pt x="11240" y="25505"/>
                  </a:lnTo>
                  <a:lnTo>
                    <a:pt x="5307" y="31841"/>
                  </a:lnTo>
                  <a:lnTo>
                    <a:pt x="1451" y="39165"/>
                  </a:lnTo>
                  <a:lnTo>
                    <a:pt x="0" y="46845"/>
                  </a:lnTo>
                  <a:lnTo>
                    <a:pt x="1521" y="53774"/>
                  </a:lnTo>
                  <a:lnTo>
                    <a:pt x="6029" y="59394"/>
                  </a:lnTo>
                  <a:lnTo>
                    <a:pt x="13105" y="63825"/>
                  </a:lnTo>
                  <a:lnTo>
                    <a:pt x="22197" y="67570"/>
                  </a:lnTo>
                  <a:lnTo>
                    <a:pt x="32777" y="71021"/>
                  </a:lnTo>
                  <a:lnTo>
                    <a:pt x="44096" y="74546"/>
                  </a:lnTo>
                  <a:lnTo>
                    <a:pt x="55218" y="78538"/>
                  </a:lnTo>
                  <a:lnTo>
                    <a:pt x="65639" y="83167"/>
                  </a:lnTo>
                  <a:lnTo>
                    <a:pt x="74766" y="88567"/>
                  </a:lnTo>
                  <a:lnTo>
                    <a:pt x="81768" y="94943"/>
                  </a:lnTo>
                  <a:lnTo>
                    <a:pt x="86391" y="102296"/>
                  </a:lnTo>
                  <a:lnTo>
                    <a:pt x="88546" y="110165"/>
                  </a:lnTo>
                  <a:lnTo>
                    <a:pt x="88039" y="117752"/>
                  </a:lnTo>
                  <a:lnTo>
                    <a:pt x="85034" y="124627"/>
                  </a:lnTo>
                  <a:lnTo>
                    <a:pt x="79953" y="130715"/>
                  </a:lnTo>
                  <a:lnTo>
                    <a:pt x="73272" y="136111"/>
                  </a:lnTo>
                  <a:lnTo>
                    <a:pt x="65429" y="140957"/>
                  </a:lnTo>
                  <a:lnTo>
                    <a:pt x="57220" y="145243"/>
                  </a:lnTo>
                  <a:lnTo>
                    <a:pt x="48996" y="149216"/>
                  </a:lnTo>
                  <a:lnTo>
                    <a:pt x="40043" y="153226"/>
                  </a:lnTo>
                  <a:lnTo>
                    <a:pt x="28958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442818" y="4011357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10529" y="0"/>
                  </a:moveTo>
                  <a:lnTo>
                    <a:pt x="10529" y="11803"/>
                  </a:lnTo>
                  <a:lnTo>
                    <a:pt x="10529" y="23572"/>
                  </a:lnTo>
                  <a:lnTo>
                    <a:pt x="10525" y="36458"/>
                  </a:lnTo>
                  <a:lnTo>
                    <a:pt x="10352" y="50133"/>
                  </a:lnTo>
                  <a:lnTo>
                    <a:pt x="9703" y="63812"/>
                  </a:lnTo>
                  <a:lnTo>
                    <a:pt x="8454" y="77029"/>
                  </a:lnTo>
                  <a:lnTo>
                    <a:pt x="6793" y="89781"/>
                  </a:lnTo>
                  <a:lnTo>
                    <a:pt x="4966" y="103941"/>
                  </a:lnTo>
                  <a:lnTo>
                    <a:pt x="2812" y="124100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379647" y="4064000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106945" y="2866"/>
                  </a:lnTo>
                  <a:lnTo>
                    <a:pt x="97958" y="5008"/>
                  </a:lnTo>
                  <a:lnTo>
                    <a:pt x="87968" y="6616"/>
                  </a:lnTo>
                  <a:lnTo>
                    <a:pt x="77160" y="7970"/>
                  </a:lnTo>
                  <a:lnTo>
                    <a:pt x="65997" y="9466"/>
                  </a:lnTo>
                  <a:lnTo>
                    <a:pt x="54801" y="11312"/>
                  </a:lnTo>
                  <a:lnTo>
                    <a:pt x="43968" y="13389"/>
                  </a:lnTo>
                  <a:lnTo>
                    <a:pt x="32871" y="15545"/>
                  </a:lnTo>
                  <a:lnTo>
                    <a:pt x="19424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516518" y="3937658"/>
              <a:ext cx="105286" cy="221099"/>
            </a:xfrm>
            <a:custGeom>
              <a:avLst/>
              <a:gdLst/>
              <a:ahLst/>
              <a:cxnLst/>
              <a:rect l="0" t="0" r="0" b="0"/>
              <a:pathLst>
                <a:path w="105286" h="221099">
                  <a:moveTo>
                    <a:pt x="0" y="0"/>
                  </a:moveTo>
                  <a:lnTo>
                    <a:pt x="67" y="11735"/>
                  </a:lnTo>
                  <a:lnTo>
                    <a:pt x="707" y="22863"/>
                  </a:lnTo>
                  <a:lnTo>
                    <a:pt x="1999" y="34462"/>
                  </a:lnTo>
                  <a:lnTo>
                    <a:pt x="3686" y="46623"/>
                  </a:lnTo>
                  <a:lnTo>
                    <a:pt x="5354" y="59283"/>
                  </a:lnTo>
                  <a:lnTo>
                    <a:pt x="6771" y="72335"/>
                  </a:lnTo>
                  <a:lnTo>
                    <a:pt x="8043" y="85514"/>
                  </a:lnTo>
                  <a:lnTo>
                    <a:pt x="9502" y="98431"/>
                  </a:lnTo>
                  <a:lnTo>
                    <a:pt x="11330" y="110897"/>
                  </a:lnTo>
                  <a:lnTo>
                    <a:pt x="13388" y="123063"/>
                  </a:lnTo>
                  <a:lnTo>
                    <a:pt x="15316" y="135305"/>
                  </a:lnTo>
                  <a:lnTo>
                    <a:pt x="16934" y="147774"/>
                  </a:lnTo>
                  <a:lnTo>
                    <a:pt x="19045" y="158145"/>
                  </a:lnTo>
                  <a:lnTo>
                    <a:pt x="22413" y="163083"/>
                  </a:lnTo>
                  <a:lnTo>
                    <a:pt x="26457" y="163112"/>
                  </a:lnTo>
                  <a:lnTo>
                    <a:pt x="31055" y="160020"/>
                  </a:lnTo>
                  <a:lnTo>
                    <a:pt x="36367" y="155664"/>
                  </a:lnTo>
                  <a:lnTo>
                    <a:pt x="42641" y="151771"/>
                  </a:lnTo>
                  <a:lnTo>
                    <a:pt x="49904" y="149184"/>
                  </a:lnTo>
                  <a:lnTo>
                    <a:pt x="57701" y="148365"/>
                  </a:lnTo>
                  <a:lnTo>
                    <a:pt x="65234" y="149754"/>
                  </a:lnTo>
                  <a:lnTo>
                    <a:pt x="72070" y="153341"/>
                  </a:lnTo>
                  <a:lnTo>
                    <a:pt x="78130" y="158809"/>
                  </a:lnTo>
                  <a:lnTo>
                    <a:pt x="83508" y="165746"/>
                  </a:lnTo>
                  <a:lnTo>
                    <a:pt x="88342" y="173764"/>
                  </a:lnTo>
                  <a:lnTo>
                    <a:pt x="92619" y="182288"/>
                  </a:lnTo>
                  <a:lnTo>
                    <a:pt x="96584" y="191501"/>
                  </a:lnTo>
                  <a:lnTo>
                    <a:pt x="100589" y="203324"/>
                  </a:lnTo>
                  <a:lnTo>
                    <a:pt x="105285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642659" y="4063512"/>
              <a:ext cx="84430" cy="105774"/>
            </a:xfrm>
            <a:custGeom>
              <a:avLst/>
              <a:gdLst/>
              <a:ahLst/>
              <a:cxnLst/>
              <a:rect l="0" t="0" r="0" b="0"/>
              <a:pathLst>
                <a:path w="84430" h="105774">
                  <a:moveTo>
                    <a:pt x="10729" y="53130"/>
                  </a:moveTo>
                  <a:lnTo>
                    <a:pt x="22330" y="52996"/>
                  </a:lnTo>
                  <a:lnTo>
                    <a:pt x="32179" y="51715"/>
                  </a:lnTo>
                  <a:lnTo>
                    <a:pt x="41175" y="49114"/>
                  </a:lnTo>
                  <a:lnTo>
                    <a:pt x="49271" y="45048"/>
                  </a:lnTo>
                  <a:lnTo>
                    <a:pt x="56001" y="39119"/>
                  </a:lnTo>
                  <a:lnTo>
                    <a:pt x="61200" y="31297"/>
                  </a:lnTo>
                  <a:lnTo>
                    <a:pt x="64362" y="22491"/>
                  </a:lnTo>
                  <a:lnTo>
                    <a:pt x="64527" y="14277"/>
                  </a:lnTo>
                  <a:lnTo>
                    <a:pt x="61450" y="7516"/>
                  </a:lnTo>
                  <a:lnTo>
                    <a:pt x="55656" y="2679"/>
                  </a:lnTo>
                  <a:lnTo>
                    <a:pt x="48031" y="184"/>
                  </a:lnTo>
                  <a:lnTo>
                    <a:pt x="39289" y="0"/>
                  </a:lnTo>
                  <a:lnTo>
                    <a:pt x="30205" y="1945"/>
                  </a:lnTo>
                  <a:lnTo>
                    <a:pt x="21662" y="5893"/>
                  </a:lnTo>
                  <a:lnTo>
                    <a:pt x="14086" y="11576"/>
                  </a:lnTo>
                  <a:lnTo>
                    <a:pt x="7835" y="18639"/>
                  </a:lnTo>
                  <a:lnTo>
                    <a:pt x="3378" y="26741"/>
                  </a:lnTo>
                  <a:lnTo>
                    <a:pt x="791" y="35590"/>
                  </a:lnTo>
                  <a:lnTo>
                    <a:pt x="0" y="44800"/>
                  </a:lnTo>
                  <a:lnTo>
                    <a:pt x="974" y="53901"/>
                  </a:lnTo>
                  <a:lnTo>
                    <a:pt x="3516" y="62646"/>
                  </a:lnTo>
                  <a:lnTo>
                    <a:pt x="7492" y="70823"/>
                  </a:lnTo>
                  <a:lnTo>
                    <a:pt x="12900" y="78169"/>
                  </a:lnTo>
                  <a:lnTo>
                    <a:pt x="19610" y="84625"/>
                  </a:lnTo>
                  <a:lnTo>
                    <a:pt x="27502" y="90146"/>
                  </a:lnTo>
                  <a:lnTo>
                    <a:pt x="37638" y="95157"/>
                  </a:lnTo>
                  <a:lnTo>
                    <a:pt x="54259" y="100095"/>
                  </a:lnTo>
                  <a:lnTo>
                    <a:pt x="84429" y="1057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821844" y="4042943"/>
              <a:ext cx="91811" cy="141323"/>
            </a:xfrm>
            <a:custGeom>
              <a:avLst/>
              <a:gdLst/>
              <a:ahLst/>
              <a:cxnLst/>
              <a:rect l="0" t="0" r="0" b="0"/>
              <a:pathLst>
                <a:path w="91811" h="141323">
                  <a:moveTo>
                    <a:pt x="84228" y="0"/>
                  </a:moveTo>
                  <a:lnTo>
                    <a:pt x="72560" y="2934"/>
                  </a:lnTo>
                  <a:lnTo>
                    <a:pt x="62072" y="5715"/>
                  </a:lnTo>
                  <a:lnTo>
                    <a:pt x="51779" y="8624"/>
                  </a:lnTo>
                  <a:lnTo>
                    <a:pt x="41824" y="12011"/>
                  </a:lnTo>
                  <a:lnTo>
                    <a:pt x="32776" y="16472"/>
                  </a:lnTo>
                  <a:lnTo>
                    <a:pt x="24907" y="22238"/>
                  </a:lnTo>
                  <a:lnTo>
                    <a:pt x="18648" y="29054"/>
                  </a:lnTo>
                  <a:lnTo>
                    <a:pt x="14728" y="36390"/>
                  </a:lnTo>
                  <a:lnTo>
                    <a:pt x="13329" y="43868"/>
                  </a:lnTo>
                  <a:lnTo>
                    <a:pt x="14493" y="50989"/>
                  </a:lnTo>
                  <a:lnTo>
                    <a:pt x="18382" y="57077"/>
                  </a:lnTo>
                  <a:lnTo>
                    <a:pt x="24808" y="61877"/>
                  </a:lnTo>
                  <a:lnTo>
                    <a:pt x="33169" y="65793"/>
                  </a:lnTo>
                  <a:lnTo>
                    <a:pt x="42673" y="69657"/>
                  </a:lnTo>
                  <a:lnTo>
                    <a:pt x="52752" y="73975"/>
                  </a:lnTo>
                  <a:lnTo>
                    <a:pt x="62768" y="79049"/>
                  </a:lnTo>
                  <a:lnTo>
                    <a:pt x="71953" y="85147"/>
                  </a:lnTo>
                  <a:lnTo>
                    <a:pt x="79961" y="92290"/>
                  </a:lnTo>
                  <a:lnTo>
                    <a:pt x="86336" y="100173"/>
                  </a:lnTo>
                  <a:lnTo>
                    <a:pt x="90346" y="108296"/>
                  </a:lnTo>
                  <a:lnTo>
                    <a:pt x="91810" y="116336"/>
                  </a:lnTo>
                  <a:lnTo>
                    <a:pt x="90692" y="123849"/>
                  </a:lnTo>
                  <a:lnTo>
                    <a:pt x="86835" y="130208"/>
                  </a:lnTo>
                  <a:lnTo>
                    <a:pt x="80432" y="135179"/>
                  </a:lnTo>
                  <a:lnTo>
                    <a:pt x="72086" y="138702"/>
                  </a:lnTo>
                  <a:lnTo>
                    <a:pt x="62591" y="140707"/>
                  </a:lnTo>
                  <a:lnTo>
                    <a:pt x="52519" y="141322"/>
                  </a:lnTo>
                  <a:lnTo>
                    <a:pt x="42442" y="140952"/>
                  </a:lnTo>
                  <a:lnTo>
                    <a:pt x="31935" y="140149"/>
                  </a:lnTo>
                  <a:lnTo>
                    <a:pt x="18968" y="138847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968324" y="4097483"/>
              <a:ext cx="116734" cy="71803"/>
            </a:xfrm>
            <a:custGeom>
              <a:avLst/>
              <a:gdLst/>
              <a:ahLst/>
              <a:cxnLst/>
              <a:rect l="0" t="0" r="0" b="0"/>
              <a:pathLst>
                <a:path w="116734" h="71803">
                  <a:moveTo>
                    <a:pt x="43033" y="19159"/>
                  </a:moveTo>
                  <a:lnTo>
                    <a:pt x="39965" y="10626"/>
                  </a:lnTo>
                  <a:lnTo>
                    <a:pt x="35902" y="4840"/>
                  </a:lnTo>
                  <a:lnTo>
                    <a:pt x="30419" y="1336"/>
                  </a:lnTo>
                  <a:lnTo>
                    <a:pt x="24005" y="0"/>
                  </a:lnTo>
                  <a:lnTo>
                    <a:pt x="17504" y="1067"/>
                  </a:lnTo>
                  <a:lnTo>
                    <a:pt x="11422" y="4448"/>
                  </a:lnTo>
                  <a:lnTo>
                    <a:pt x="6234" y="9780"/>
                  </a:lnTo>
                  <a:lnTo>
                    <a:pt x="2518" y="16628"/>
                  </a:lnTo>
                  <a:lnTo>
                    <a:pt x="441" y="24590"/>
                  </a:lnTo>
                  <a:lnTo>
                    <a:pt x="0" y="33186"/>
                  </a:lnTo>
                  <a:lnTo>
                    <a:pt x="1208" y="41866"/>
                  </a:lnTo>
                  <a:lnTo>
                    <a:pt x="3911" y="50315"/>
                  </a:lnTo>
                  <a:lnTo>
                    <a:pt x="7994" y="57951"/>
                  </a:lnTo>
                  <a:lnTo>
                    <a:pt x="13474" y="63869"/>
                  </a:lnTo>
                  <a:lnTo>
                    <a:pt x="20222" y="67726"/>
                  </a:lnTo>
                  <a:lnTo>
                    <a:pt x="27683" y="69348"/>
                  </a:lnTo>
                  <a:lnTo>
                    <a:pt x="34996" y="68475"/>
                  </a:lnTo>
                  <a:lnTo>
                    <a:pt x="41678" y="65221"/>
                  </a:lnTo>
                  <a:lnTo>
                    <a:pt x="47297" y="59971"/>
                  </a:lnTo>
                  <a:lnTo>
                    <a:pt x="51315" y="53176"/>
                  </a:lnTo>
                  <a:lnTo>
                    <a:pt x="53639" y="45320"/>
                  </a:lnTo>
                  <a:lnTo>
                    <a:pt x="55644" y="39427"/>
                  </a:lnTo>
                  <a:lnTo>
                    <a:pt x="58647" y="38848"/>
                  </a:lnTo>
                  <a:lnTo>
                    <a:pt x="61916" y="42330"/>
                  </a:lnTo>
                  <a:lnTo>
                    <a:pt x="65684" y="47881"/>
                  </a:lnTo>
                  <a:lnTo>
                    <a:pt x="70883" y="53613"/>
                  </a:lnTo>
                  <a:lnTo>
                    <a:pt x="77917" y="58540"/>
                  </a:lnTo>
                  <a:lnTo>
                    <a:pt x="86079" y="62404"/>
                  </a:lnTo>
                  <a:lnTo>
                    <a:pt x="94638" y="65683"/>
                  </a:lnTo>
                  <a:lnTo>
                    <a:pt x="104353" y="68651"/>
                  </a:lnTo>
                  <a:lnTo>
                    <a:pt x="116733" y="718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101506" y="4095585"/>
              <a:ext cx="152008" cy="94758"/>
            </a:xfrm>
            <a:custGeom>
              <a:avLst/>
              <a:gdLst/>
              <a:ahLst/>
              <a:cxnLst/>
              <a:rect l="0" t="0" r="0" b="0"/>
              <a:pathLst>
                <a:path w="152008" h="94758">
                  <a:moveTo>
                    <a:pt x="4608" y="0"/>
                  </a:moveTo>
                  <a:lnTo>
                    <a:pt x="1808" y="8802"/>
                  </a:lnTo>
                  <a:lnTo>
                    <a:pt x="306" y="17148"/>
                  </a:lnTo>
                  <a:lnTo>
                    <a:pt x="0" y="25847"/>
                  </a:lnTo>
                  <a:lnTo>
                    <a:pt x="679" y="34968"/>
                  </a:lnTo>
                  <a:lnTo>
                    <a:pt x="2147" y="44463"/>
                  </a:lnTo>
                  <a:lnTo>
                    <a:pt x="4194" y="54176"/>
                  </a:lnTo>
                  <a:lnTo>
                    <a:pt x="5896" y="61248"/>
                  </a:lnTo>
                  <a:lnTo>
                    <a:pt x="6401" y="62195"/>
                  </a:lnTo>
                  <a:lnTo>
                    <a:pt x="6277" y="58097"/>
                  </a:lnTo>
                  <a:lnTo>
                    <a:pt x="6126" y="50748"/>
                  </a:lnTo>
                  <a:lnTo>
                    <a:pt x="6442" y="41634"/>
                  </a:lnTo>
                  <a:lnTo>
                    <a:pt x="7424" y="31680"/>
                  </a:lnTo>
                  <a:lnTo>
                    <a:pt x="9380" y="22015"/>
                  </a:lnTo>
                  <a:lnTo>
                    <a:pt x="12816" y="14095"/>
                  </a:lnTo>
                  <a:lnTo>
                    <a:pt x="17862" y="8549"/>
                  </a:lnTo>
                  <a:lnTo>
                    <a:pt x="24180" y="5618"/>
                  </a:lnTo>
                  <a:lnTo>
                    <a:pt x="31176" y="5526"/>
                  </a:lnTo>
                  <a:lnTo>
                    <a:pt x="38423" y="8096"/>
                  </a:lnTo>
                  <a:lnTo>
                    <a:pt x="45387" y="13037"/>
                  </a:lnTo>
                  <a:lnTo>
                    <a:pt x="51370" y="20148"/>
                  </a:lnTo>
                  <a:lnTo>
                    <a:pt x="56106" y="29074"/>
                  </a:lnTo>
                  <a:lnTo>
                    <a:pt x="60226" y="38172"/>
                  </a:lnTo>
                  <a:lnTo>
                    <a:pt x="64805" y="43638"/>
                  </a:lnTo>
                  <a:lnTo>
                    <a:pt x="69662" y="43574"/>
                  </a:lnTo>
                  <a:lnTo>
                    <a:pt x="74086" y="39746"/>
                  </a:lnTo>
                  <a:lnTo>
                    <a:pt x="78237" y="33754"/>
                  </a:lnTo>
                  <a:lnTo>
                    <a:pt x="82602" y="26746"/>
                  </a:lnTo>
                  <a:lnTo>
                    <a:pt x="87441" y="19390"/>
                  </a:lnTo>
                  <a:lnTo>
                    <a:pt x="92796" y="12639"/>
                  </a:lnTo>
                  <a:lnTo>
                    <a:pt x="98600" y="7838"/>
                  </a:lnTo>
                  <a:lnTo>
                    <a:pt x="104751" y="5539"/>
                  </a:lnTo>
                  <a:lnTo>
                    <a:pt x="110995" y="5774"/>
                  </a:lnTo>
                  <a:lnTo>
                    <a:pt x="116951" y="8431"/>
                  </a:lnTo>
                  <a:lnTo>
                    <a:pt x="122430" y="13183"/>
                  </a:lnTo>
                  <a:lnTo>
                    <a:pt x="127259" y="19760"/>
                  </a:lnTo>
                  <a:lnTo>
                    <a:pt x="131204" y="28051"/>
                  </a:lnTo>
                  <a:lnTo>
                    <a:pt x="134232" y="37828"/>
                  </a:lnTo>
                  <a:lnTo>
                    <a:pt x="136655" y="48375"/>
                  </a:lnTo>
                  <a:lnTo>
                    <a:pt x="139380" y="59705"/>
                  </a:lnTo>
                  <a:lnTo>
                    <a:pt x="143763" y="73926"/>
                  </a:lnTo>
                  <a:lnTo>
                    <a:pt x="152007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274087" y="4078161"/>
              <a:ext cx="105769" cy="117582"/>
            </a:xfrm>
            <a:custGeom>
              <a:avLst/>
              <a:gdLst/>
              <a:ahLst/>
              <a:cxnLst/>
              <a:rect l="0" t="0" r="0" b="0"/>
              <a:pathLst>
                <a:path w="105769" h="117582">
                  <a:moveTo>
                    <a:pt x="483" y="70067"/>
                  </a:moveTo>
                  <a:lnTo>
                    <a:pt x="9284" y="67066"/>
                  </a:lnTo>
                  <a:lnTo>
                    <a:pt x="17631" y="63644"/>
                  </a:lnTo>
                  <a:lnTo>
                    <a:pt x="26325" y="59448"/>
                  </a:lnTo>
                  <a:lnTo>
                    <a:pt x="35273" y="54547"/>
                  </a:lnTo>
                  <a:lnTo>
                    <a:pt x="44120" y="49066"/>
                  </a:lnTo>
                  <a:lnTo>
                    <a:pt x="52640" y="43130"/>
                  </a:lnTo>
                  <a:lnTo>
                    <a:pt x="60137" y="36696"/>
                  </a:lnTo>
                  <a:lnTo>
                    <a:pt x="65422" y="29549"/>
                  </a:lnTo>
                  <a:lnTo>
                    <a:pt x="68034" y="21650"/>
                  </a:lnTo>
                  <a:lnTo>
                    <a:pt x="68005" y="13737"/>
                  </a:lnTo>
                  <a:lnTo>
                    <a:pt x="65484" y="7177"/>
                  </a:lnTo>
                  <a:lnTo>
                    <a:pt x="60826" y="2629"/>
                  </a:lnTo>
                  <a:lnTo>
                    <a:pt x="54483" y="240"/>
                  </a:lnTo>
                  <a:lnTo>
                    <a:pt x="46880" y="0"/>
                  </a:lnTo>
                  <a:lnTo>
                    <a:pt x="38377" y="1661"/>
                  </a:lnTo>
                  <a:lnTo>
                    <a:pt x="29572" y="5013"/>
                  </a:lnTo>
                  <a:lnTo>
                    <a:pt x="21274" y="9987"/>
                  </a:lnTo>
                  <a:lnTo>
                    <a:pt x="13892" y="16398"/>
                  </a:lnTo>
                  <a:lnTo>
                    <a:pt x="7785" y="23970"/>
                  </a:lnTo>
                  <a:lnTo>
                    <a:pt x="3432" y="32420"/>
                  </a:lnTo>
                  <a:lnTo>
                    <a:pt x="912" y="41511"/>
                  </a:lnTo>
                  <a:lnTo>
                    <a:pt x="0" y="51054"/>
                  </a:lnTo>
                  <a:lnTo>
                    <a:pt x="359" y="60914"/>
                  </a:lnTo>
                  <a:lnTo>
                    <a:pt x="1677" y="70981"/>
                  </a:lnTo>
                  <a:lnTo>
                    <a:pt x="4015" y="80859"/>
                  </a:lnTo>
                  <a:lnTo>
                    <a:pt x="7785" y="89886"/>
                  </a:lnTo>
                  <a:lnTo>
                    <a:pt x="13104" y="97766"/>
                  </a:lnTo>
                  <a:lnTo>
                    <a:pt x="19963" y="104379"/>
                  </a:lnTo>
                  <a:lnTo>
                    <a:pt x="28395" y="109605"/>
                  </a:lnTo>
                  <a:lnTo>
                    <a:pt x="38247" y="113523"/>
                  </a:lnTo>
                  <a:lnTo>
                    <a:pt x="49030" y="116165"/>
                  </a:lnTo>
                  <a:lnTo>
                    <a:pt x="61282" y="117581"/>
                  </a:lnTo>
                  <a:lnTo>
                    <a:pt x="78312" y="116779"/>
                  </a:lnTo>
                  <a:lnTo>
                    <a:pt x="105768" y="1121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606662" y="4211399"/>
              <a:ext cx="15142" cy="200042"/>
            </a:xfrm>
            <a:custGeom>
              <a:avLst/>
              <a:gdLst/>
              <a:ahLst/>
              <a:cxnLst/>
              <a:rect l="0" t="0" r="0" b="0"/>
              <a:pathLst>
                <a:path w="15142" h="200042">
                  <a:moveTo>
                    <a:pt x="4612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8"/>
                  </a:lnTo>
                  <a:lnTo>
                    <a:pt x="1326" y="51468"/>
                  </a:lnTo>
                  <a:lnTo>
                    <a:pt x="2146" y="65175"/>
                  </a:lnTo>
                  <a:lnTo>
                    <a:pt x="3003" y="79765"/>
                  </a:lnTo>
                  <a:lnTo>
                    <a:pt x="4178" y="94695"/>
                  </a:lnTo>
                  <a:lnTo>
                    <a:pt x="5812" y="109615"/>
                  </a:lnTo>
                  <a:lnTo>
                    <a:pt x="7749" y="124361"/>
                  </a:lnTo>
                  <a:lnTo>
                    <a:pt x="9797" y="140618"/>
                  </a:lnTo>
                  <a:lnTo>
                    <a:pt x="12140" y="163164"/>
                  </a:lnTo>
                  <a:lnTo>
                    <a:pt x="15141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663917" y="4277041"/>
              <a:ext cx="84229" cy="120641"/>
            </a:xfrm>
            <a:custGeom>
              <a:avLst/>
              <a:gdLst/>
              <a:ahLst/>
              <a:cxnLst/>
              <a:rect l="0" t="0" r="0" b="0"/>
              <a:pathLst>
                <a:path w="84229" h="120641">
                  <a:moveTo>
                    <a:pt x="0" y="60700"/>
                  </a:moveTo>
                  <a:lnTo>
                    <a:pt x="8801" y="63499"/>
                  </a:lnTo>
                  <a:lnTo>
                    <a:pt x="17147" y="65001"/>
                  </a:lnTo>
                  <a:lnTo>
                    <a:pt x="25837" y="65298"/>
                  </a:lnTo>
                  <a:lnTo>
                    <a:pt x="34613" y="64273"/>
                  </a:lnTo>
                  <a:lnTo>
                    <a:pt x="42811" y="61509"/>
                  </a:lnTo>
                  <a:lnTo>
                    <a:pt x="50087" y="56933"/>
                  </a:lnTo>
                  <a:lnTo>
                    <a:pt x="56105" y="50773"/>
                  </a:lnTo>
                  <a:lnTo>
                    <a:pt x="60389" y="43357"/>
                  </a:lnTo>
                  <a:lnTo>
                    <a:pt x="62848" y="35012"/>
                  </a:lnTo>
                  <a:lnTo>
                    <a:pt x="63379" y="26328"/>
                  </a:lnTo>
                  <a:lnTo>
                    <a:pt x="61698" y="18120"/>
                  </a:lnTo>
                  <a:lnTo>
                    <a:pt x="57870" y="10806"/>
                  </a:lnTo>
                  <a:lnTo>
                    <a:pt x="52387" y="4915"/>
                  </a:lnTo>
                  <a:lnTo>
                    <a:pt x="45960" y="1240"/>
                  </a:lnTo>
                  <a:lnTo>
                    <a:pt x="39093" y="0"/>
                  </a:lnTo>
                  <a:lnTo>
                    <a:pt x="32215" y="1099"/>
                  </a:lnTo>
                  <a:lnTo>
                    <a:pt x="25758" y="4412"/>
                  </a:lnTo>
                  <a:lnTo>
                    <a:pt x="19906" y="9641"/>
                  </a:lnTo>
                  <a:lnTo>
                    <a:pt x="14810" y="16555"/>
                  </a:lnTo>
                  <a:lnTo>
                    <a:pt x="10676" y="25081"/>
                  </a:lnTo>
                  <a:lnTo>
                    <a:pt x="7533" y="35025"/>
                  </a:lnTo>
                  <a:lnTo>
                    <a:pt x="5573" y="45782"/>
                  </a:lnTo>
                  <a:lnTo>
                    <a:pt x="5230" y="56462"/>
                  </a:lnTo>
                  <a:lnTo>
                    <a:pt x="6593" y="66571"/>
                  </a:lnTo>
                  <a:lnTo>
                    <a:pt x="9456" y="76154"/>
                  </a:lnTo>
                  <a:lnTo>
                    <a:pt x="13512" y="85584"/>
                  </a:lnTo>
                  <a:lnTo>
                    <a:pt x="18464" y="95096"/>
                  </a:lnTo>
                  <a:lnTo>
                    <a:pt x="24228" y="104129"/>
                  </a:lnTo>
                  <a:lnTo>
                    <a:pt x="30921" y="111458"/>
                  </a:lnTo>
                  <a:lnTo>
                    <a:pt x="38522" y="116534"/>
                  </a:lnTo>
                  <a:lnTo>
                    <a:pt x="46635" y="119424"/>
                  </a:lnTo>
                  <a:lnTo>
                    <a:pt x="55463" y="120640"/>
                  </a:lnTo>
                  <a:lnTo>
                    <a:pt x="66899" y="119167"/>
                  </a:lnTo>
                  <a:lnTo>
                    <a:pt x="84228" y="113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769202" y="4317192"/>
              <a:ext cx="75153" cy="83720"/>
            </a:xfrm>
            <a:custGeom>
              <a:avLst/>
              <a:gdLst/>
              <a:ahLst/>
              <a:cxnLst/>
              <a:rect l="0" t="0" r="0" b="0"/>
              <a:pathLst>
                <a:path w="75153" h="83720">
                  <a:moveTo>
                    <a:pt x="0" y="31077"/>
                  </a:moveTo>
                  <a:lnTo>
                    <a:pt x="67" y="42745"/>
                  </a:lnTo>
                  <a:lnTo>
                    <a:pt x="707" y="53234"/>
                  </a:lnTo>
                  <a:lnTo>
                    <a:pt x="1980" y="63457"/>
                  </a:lnTo>
                  <a:lnTo>
                    <a:pt x="2965" y="70827"/>
                  </a:lnTo>
                  <a:lnTo>
                    <a:pt x="2836" y="71963"/>
                  </a:lnTo>
                  <a:lnTo>
                    <a:pt x="2283" y="67973"/>
                  </a:lnTo>
                  <a:lnTo>
                    <a:pt x="1877" y="60513"/>
                  </a:lnTo>
                  <a:lnTo>
                    <a:pt x="2044" y="50784"/>
                  </a:lnTo>
                  <a:lnTo>
                    <a:pt x="2947" y="39596"/>
                  </a:lnTo>
                  <a:lnTo>
                    <a:pt x="5026" y="28116"/>
                  </a:lnTo>
                  <a:lnTo>
                    <a:pt x="9081" y="17905"/>
                  </a:lnTo>
                  <a:lnTo>
                    <a:pt x="15358" y="9707"/>
                  </a:lnTo>
                  <a:lnTo>
                    <a:pt x="23319" y="3859"/>
                  </a:lnTo>
                  <a:lnTo>
                    <a:pt x="31956" y="664"/>
                  </a:lnTo>
                  <a:lnTo>
                    <a:pt x="40606" y="0"/>
                  </a:lnTo>
                  <a:lnTo>
                    <a:pt x="48833" y="1619"/>
                  </a:lnTo>
                  <a:lnTo>
                    <a:pt x="56271" y="5346"/>
                  </a:lnTo>
                  <a:lnTo>
                    <a:pt x="62811" y="10881"/>
                  </a:lnTo>
                  <a:lnTo>
                    <a:pt x="68218" y="17845"/>
                  </a:lnTo>
                  <a:lnTo>
                    <a:pt x="72034" y="25880"/>
                  </a:lnTo>
                  <a:lnTo>
                    <a:pt x="74163" y="34679"/>
                  </a:lnTo>
                  <a:lnTo>
                    <a:pt x="74966" y="43750"/>
                  </a:lnTo>
                  <a:lnTo>
                    <a:pt x="75152" y="53398"/>
                  </a:lnTo>
                  <a:lnTo>
                    <a:pt x="74739" y="65585"/>
                  </a:lnTo>
                  <a:lnTo>
                    <a:pt x="73699" y="837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885015" y="4311181"/>
              <a:ext cx="87181" cy="228263"/>
            </a:xfrm>
            <a:custGeom>
              <a:avLst/>
              <a:gdLst/>
              <a:ahLst/>
              <a:cxnLst/>
              <a:rect l="0" t="0" r="0" b="0"/>
              <a:pathLst>
                <a:path w="87181" h="228263">
                  <a:moveTo>
                    <a:pt x="73700" y="37088"/>
                  </a:moveTo>
                  <a:lnTo>
                    <a:pt x="70699" y="28354"/>
                  </a:lnTo>
                  <a:lnTo>
                    <a:pt x="67277" y="20647"/>
                  </a:lnTo>
                  <a:lnTo>
                    <a:pt x="63075" y="13263"/>
                  </a:lnTo>
                  <a:lnTo>
                    <a:pt x="58003" y="6693"/>
                  </a:lnTo>
                  <a:lnTo>
                    <a:pt x="51873" y="2108"/>
                  </a:lnTo>
                  <a:lnTo>
                    <a:pt x="44699" y="0"/>
                  </a:lnTo>
                  <a:lnTo>
                    <a:pt x="36957" y="385"/>
                  </a:lnTo>
                  <a:lnTo>
                    <a:pt x="29459" y="3153"/>
                  </a:lnTo>
                  <a:lnTo>
                    <a:pt x="22645" y="7979"/>
                  </a:lnTo>
                  <a:lnTo>
                    <a:pt x="16599" y="14438"/>
                  </a:lnTo>
                  <a:lnTo>
                    <a:pt x="11231" y="22118"/>
                  </a:lnTo>
                  <a:lnTo>
                    <a:pt x="6421" y="30669"/>
                  </a:lnTo>
                  <a:lnTo>
                    <a:pt x="2853" y="39336"/>
                  </a:lnTo>
                  <a:lnTo>
                    <a:pt x="1950" y="47009"/>
                  </a:lnTo>
                  <a:lnTo>
                    <a:pt x="4263" y="53153"/>
                  </a:lnTo>
                  <a:lnTo>
                    <a:pt x="9242" y="57445"/>
                  </a:lnTo>
                  <a:lnTo>
                    <a:pt x="15720" y="59509"/>
                  </a:lnTo>
                  <a:lnTo>
                    <a:pt x="22846" y="59373"/>
                  </a:lnTo>
                  <a:lnTo>
                    <a:pt x="30015" y="57198"/>
                  </a:lnTo>
                  <a:lnTo>
                    <a:pt x="36726" y="53088"/>
                  </a:lnTo>
                  <a:lnTo>
                    <a:pt x="42790" y="47369"/>
                  </a:lnTo>
                  <a:lnTo>
                    <a:pt x="48527" y="43055"/>
                  </a:lnTo>
                  <a:lnTo>
                    <a:pt x="53852" y="43752"/>
                  </a:lnTo>
                  <a:lnTo>
                    <a:pt x="58113" y="48690"/>
                  </a:lnTo>
                  <a:lnTo>
                    <a:pt x="61626" y="56587"/>
                  </a:lnTo>
                  <a:lnTo>
                    <a:pt x="64824" y="66497"/>
                  </a:lnTo>
                  <a:lnTo>
                    <a:pt x="67957" y="77766"/>
                  </a:lnTo>
                  <a:lnTo>
                    <a:pt x="71128" y="89951"/>
                  </a:lnTo>
                  <a:lnTo>
                    <a:pt x="74368" y="102749"/>
                  </a:lnTo>
                  <a:lnTo>
                    <a:pt x="77676" y="115959"/>
                  </a:lnTo>
                  <a:lnTo>
                    <a:pt x="81031" y="129440"/>
                  </a:lnTo>
                  <a:lnTo>
                    <a:pt x="84093" y="142936"/>
                  </a:lnTo>
                  <a:lnTo>
                    <a:pt x="86235" y="156079"/>
                  </a:lnTo>
                  <a:lnTo>
                    <a:pt x="87180" y="168690"/>
                  </a:lnTo>
                  <a:lnTo>
                    <a:pt x="86661" y="180447"/>
                  </a:lnTo>
                  <a:lnTo>
                    <a:pt x="84258" y="190819"/>
                  </a:lnTo>
                  <a:lnTo>
                    <a:pt x="79930" y="199645"/>
                  </a:lnTo>
                  <a:lnTo>
                    <a:pt x="73769" y="207082"/>
                  </a:lnTo>
                  <a:lnTo>
                    <a:pt x="65821" y="213401"/>
                  </a:lnTo>
                  <a:lnTo>
                    <a:pt x="56306" y="218869"/>
                  </a:lnTo>
                  <a:lnTo>
                    <a:pt x="45951" y="223378"/>
                  </a:lnTo>
                  <a:lnTo>
                    <a:pt x="34778" y="226779"/>
                  </a:lnTo>
                  <a:lnTo>
                    <a:pt x="20692" y="228262"/>
                  </a:lnTo>
                  <a:lnTo>
                    <a:pt x="0" y="2266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042943" y="4232455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0" y="11735"/>
                  </a:lnTo>
                  <a:lnTo>
                    <a:pt x="0" y="22865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4" y="70266"/>
                  </a:lnTo>
                  <a:lnTo>
                    <a:pt x="3727" y="81964"/>
                  </a:lnTo>
                  <a:lnTo>
                    <a:pt x="5375" y="93882"/>
                  </a:lnTo>
                  <a:lnTo>
                    <a:pt x="6778" y="106185"/>
                  </a:lnTo>
                  <a:lnTo>
                    <a:pt x="7873" y="118670"/>
                  </a:lnTo>
                  <a:lnTo>
                    <a:pt x="8801" y="132272"/>
                  </a:lnTo>
                  <a:lnTo>
                    <a:pt x="9639" y="150427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990300" y="4312075"/>
              <a:ext cx="94758" cy="15138"/>
            </a:xfrm>
            <a:custGeom>
              <a:avLst/>
              <a:gdLst/>
              <a:ahLst/>
              <a:cxnLst/>
              <a:rect l="0" t="0" r="0" b="0"/>
              <a:pathLst>
                <a:path w="94758" h="15138">
                  <a:moveTo>
                    <a:pt x="94757" y="4609"/>
                  </a:moveTo>
                  <a:lnTo>
                    <a:pt x="85955" y="1809"/>
                  </a:lnTo>
                  <a:lnTo>
                    <a:pt x="77609" y="307"/>
                  </a:lnTo>
                  <a:lnTo>
                    <a:pt x="68910" y="0"/>
                  </a:lnTo>
                  <a:lnTo>
                    <a:pt x="59789" y="680"/>
                  </a:lnTo>
                  <a:lnTo>
                    <a:pt x="50294" y="2148"/>
                  </a:lnTo>
                  <a:lnTo>
                    <a:pt x="40516" y="4212"/>
                  </a:lnTo>
                  <a:lnTo>
                    <a:pt x="30984" y="6559"/>
                  </a:lnTo>
                  <a:lnTo>
                    <a:pt x="21721" y="8987"/>
                  </a:lnTo>
                  <a:lnTo>
                    <a:pt x="11913" y="11706"/>
                  </a:lnTo>
                  <a:lnTo>
                    <a:pt x="0" y="151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106114" y="4221927"/>
              <a:ext cx="126342" cy="200043"/>
            </a:xfrm>
            <a:custGeom>
              <a:avLst/>
              <a:gdLst/>
              <a:ahLst/>
              <a:cxnLst/>
              <a:rect l="0" t="0" r="0" b="0"/>
              <a:pathLst>
                <a:path w="126342" h="200043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3" y="34458"/>
                  </a:lnTo>
                  <a:lnTo>
                    <a:pt x="3863" y="46446"/>
                  </a:lnTo>
                  <a:lnTo>
                    <a:pt x="6179" y="58458"/>
                  </a:lnTo>
                  <a:lnTo>
                    <a:pt x="8842" y="70266"/>
                  </a:lnTo>
                  <a:lnTo>
                    <a:pt x="11593" y="81964"/>
                  </a:lnTo>
                  <a:lnTo>
                    <a:pt x="14051" y="93881"/>
                  </a:lnTo>
                  <a:lnTo>
                    <a:pt x="16038" y="106189"/>
                  </a:lnTo>
                  <a:lnTo>
                    <a:pt x="17709" y="118743"/>
                  </a:lnTo>
                  <a:lnTo>
                    <a:pt x="19446" y="131177"/>
                  </a:lnTo>
                  <a:lnTo>
                    <a:pt x="21445" y="143209"/>
                  </a:lnTo>
                  <a:lnTo>
                    <a:pt x="22968" y="152147"/>
                  </a:lnTo>
                  <a:lnTo>
                    <a:pt x="23256" y="154600"/>
                  </a:lnTo>
                  <a:lnTo>
                    <a:pt x="22982" y="151496"/>
                  </a:lnTo>
                  <a:lnTo>
                    <a:pt x="23077" y="145071"/>
                  </a:lnTo>
                  <a:lnTo>
                    <a:pt x="24630" y="137582"/>
                  </a:lnTo>
                  <a:lnTo>
                    <a:pt x="28075" y="130318"/>
                  </a:lnTo>
                  <a:lnTo>
                    <a:pt x="33316" y="124239"/>
                  </a:lnTo>
                  <a:lnTo>
                    <a:pt x="40036" y="120326"/>
                  </a:lnTo>
                  <a:lnTo>
                    <a:pt x="47880" y="118868"/>
                  </a:lnTo>
                  <a:lnTo>
                    <a:pt x="56380" y="119625"/>
                  </a:lnTo>
                  <a:lnTo>
                    <a:pt x="64988" y="122163"/>
                  </a:lnTo>
                  <a:lnTo>
                    <a:pt x="73399" y="126048"/>
                  </a:lnTo>
                  <a:lnTo>
                    <a:pt x="81517" y="131072"/>
                  </a:lnTo>
                  <a:lnTo>
                    <a:pt x="89355" y="137258"/>
                  </a:lnTo>
                  <a:lnTo>
                    <a:pt x="96954" y="144520"/>
                  </a:lnTo>
                  <a:lnTo>
                    <a:pt x="104066" y="152601"/>
                  </a:lnTo>
                  <a:lnTo>
                    <a:pt x="110847" y="162148"/>
                  </a:lnTo>
                  <a:lnTo>
                    <a:pt x="117895" y="176233"/>
                  </a:lnTo>
                  <a:lnTo>
                    <a:pt x="126341" y="2000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421969" y="3832373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21057"/>
                  </a:moveTo>
                  <a:lnTo>
                    <a:pt x="212230" y="18123"/>
                  </a:lnTo>
                  <a:lnTo>
                    <a:pt x="203244" y="15341"/>
                  </a:lnTo>
                  <a:lnTo>
                    <a:pt x="193243" y="12446"/>
                  </a:lnTo>
                  <a:lnTo>
                    <a:pt x="182089" y="9578"/>
                  </a:lnTo>
                  <a:lnTo>
                    <a:pt x="169630" y="7062"/>
                  </a:lnTo>
                  <a:lnTo>
                    <a:pt x="155923" y="5050"/>
                  </a:lnTo>
                  <a:lnTo>
                    <a:pt x="141332" y="3538"/>
                  </a:lnTo>
                  <a:lnTo>
                    <a:pt x="126403" y="2444"/>
                  </a:lnTo>
                  <a:lnTo>
                    <a:pt x="111474" y="1670"/>
                  </a:lnTo>
                  <a:lnTo>
                    <a:pt x="96520" y="1134"/>
                  </a:lnTo>
                  <a:lnTo>
                    <a:pt x="81262" y="766"/>
                  </a:lnTo>
                  <a:lnTo>
                    <a:pt x="65574" y="516"/>
                  </a:lnTo>
                  <a:lnTo>
                    <a:pt x="50218" y="346"/>
                  </a:lnTo>
                  <a:lnTo>
                    <a:pt x="35251" y="213"/>
                  </a:lnTo>
                  <a:lnTo>
                    <a:pt x="19355" y="1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221720" y="3779730"/>
              <a:ext cx="231628" cy="94758"/>
            </a:xfrm>
            <a:custGeom>
              <a:avLst/>
              <a:gdLst/>
              <a:ahLst/>
              <a:cxnLst/>
              <a:rect l="0" t="0" r="0" b="0"/>
              <a:pathLst>
                <a:path w="231628" h="94758">
                  <a:moveTo>
                    <a:pt x="231627" y="94757"/>
                  </a:moveTo>
                  <a:lnTo>
                    <a:pt x="225626" y="86022"/>
                  </a:lnTo>
                  <a:lnTo>
                    <a:pt x="218780" y="78316"/>
                  </a:lnTo>
                  <a:lnTo>
                    <a:pt x="210392" y="70918"/>
                  </a:lnTo>
                  <a:lnTo>
                    <a:pt x="200765" y="63830"/>
                  </a:lnTo>
                  <a:lnTo>
                    <a:pt x="190451" y="57300"/>
                  </a:lnTo>
                  <a:lnTo>
                    <a:pt x="179839" y="51428"/>
                  </a:lnTo>
                  <a:lnTo>
                    <a:pt x="168968" y="46163"/>
                  </a:lnTo>
                  <a:lnTo>
                    <a:pt x="157619" y="41392"/>
                  </a:lnTo>
                  <a:lnTo>
                    <a:pt x="145689" y="36998"/>
                  </a:lnTo>
                  <a:lnTo>
                    <a:pt x="133052" y="32876"/>
                  </a:lnTo>
                  <a:lnTo>
                    <a:pt x="119498" y="28947"/>
                  </a:lnTo>
                  <a:lnTo>
                    <a:pt x="105012" y="25152"/>
                  </a:lnTo>
                  <a:lnTo>
                    <a:pt x="90045" y="21450"/>
                  </a:lnTo>
                  <a:lnTo>
                    <a:pt x="75384" y="17811"/>
                  </a:lnTo>
                  <a:lnTo>
                    <a:pt x="61463" y="14219"/>
                  </a:lnTo>
                  <a:lnTo>
                    <a:pt x="48605" y="10812"/>
                  </a:lnTo>
                  <a:lnTo>
                    <a:pt x="35839" y="7541"/>
                  </a:lnTo>
                  <a:lnTo>
                    <a:pt x="20930" y="41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800787" y="4400911"/>
              <a:ext cx="52644" cy="347442"/>
            </a:xfrm>
            <a:custGeom>
              <a:avLst/>
              <a:gdLst/>
              <a:ahLst/>
              <a:cxnLst/>
              <a:rect l="0" t="0" r="0" b="0"/>
              <a:pathLst>
                <a:path w="52644" h="347442">
                  <a:moveTo>
                    <a:pt x="52643" y="0"/>
                  </a:moveTo>
                  <a:lnTo>
                    <a:pt x="49709" y="8802"/>
                  </a:lnTo>
                  <a:lnTo>
                    <a:pt x="46927" y="17149"/>
                  </a:lnTo>
                  <a:lnTo>
                    <a:pt x="44027" y="25857"/>
                  </a:lnTo>
                  <a:lnTo>
                    <a:pt x="40987" y="35323"/>
                  </a:lnTo>
                  <a:lnTo>
                    <a:pt x="37822" y="46115"/>
                  </a:lnTo>
                  <a:lnTo>
                    <a:pt x="34558" y="58418"/>
                  </a:lnTo>
                  <a:lnTo>
                    <a:pt x="31220" y="72255"/>
                  </a:lnTo>
                  <a:lnTo>
                    <a:pt x="27828" y="87671"/>
                  </a:lnTo>
                  <a:lnTo>
                    <a:pt x="24404" y="104513"/>
                  </a:lnTo>
                  <a:lnTo>
                    <a:pt x="21122" y="122194"/>
                  </a:lnTo>
                  <a:lnTo>
                    <a:pt x="18298" y="139820"/>
                  </a:lnTo>
                  <a:lnTo>
                    <a:pt x="16062" y="156892"/>
                  </a:lnTo>
                  <a:lnTo>
                    <a:pt x="14221" y="173284"/>
                  </a:lnTo>
                  <a:lnTo>
                    <a:pt x="12372" y="189058"/>
                  </a:lnTo>
                  <a:lnTo>
                    <a:pt x="10277" y="204346"/>
                  </a:lnTo>
                  <a:lnTo>
                    <a:pt x="8038" y="219598"/>
                  </a:lnTo>
                  <a:lnTo>
                    <a:pt x="5988" y="235531"/>
                  </a:lnTo>
                  <a:lnTo>
                    <a:pt x="4312" y="252467"/>
                  </a:lnTo>
                  <a:lnTo>
                    <a:pt x="3032" y="269867"/>
                  </a:lnTo>
                  <a:lnTo>
                    <a:pt x="1959" y="288441"/>
                  </a:lnTo>
                  <a:lnTo>
                    <a:pt x="1003" y="312062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5" name="Freeform 174"/>
          <p:cNvSpPr/>
          <p:nvPr/>
        </p:nvSpPr>
        <p:spPr>
          <a:xfrm>
            <a:off x="4032085" y="3057278"/>
            <a:ext cx="9477" cy="221099"/>
          </a:xfrm>
          <a:custGeom>
            <a:avLst/>
            <a:gdLst/>
            <a:ahLst/>
            <a:cxnLst/>
            <a:rect l="0" t="0" r="0" b="0"/>
            <a:pathLst>
              <a:path w="9477" h="221099">
                <a:moveTo>
                  <a:pt x="0" y="0"/>
                </a:moveTo>
                <a:lnTo>
                  <a:pt x="2867" y="8868"/>
                </a:lnTo>
                <a:lnTo>
                  <a:pt x="5009" y="17855"/>
                </a:lnTo>
                <a:lnTo>
                  <a:pt x="6612" y="27855"/>
                </a:lnTo>
                <a:lnTo>
                  <a:pt x="7793" y="39008"/>
                </a:lnTo>
                <a:lnTo>
                  <a:pt x="8641" y="51468"/>
                </a:lnTo>
                <a:lnTo>
                  <a:pt x="9234" y="65180"/>
                </a:lnTo>
                <a:lnTo>
                  <a:pt x="9476" y="79943"/>
                </a:lnTo>
                <a:lnTo>
                  <a:pt x="9112" y="95521"/>
                </a:lnTo>
                <a:lnTo>
                  <a:pt x="8056" y="111694"/>
                </a:lnTo>
                <a:lnTo>
                  <a:pt x="6534" y="128128"/>
                </a:lnTo>
                <a:lnTo>
                  <a:pt x="4974" y="144386"/>
                </a:lnTo>
                <a:lnTo>
                  <a:pt x="3631" y="160227"/>
                </a:lnTo>
                <a:lnTo>
                  <a:pt x="2575" y="175017"/>
                </a:lnTo>
                <a:lnTo>
                  <a:pt x="1678" y="189086"/>
                </a:lnTo>
                <a:lnTo>
                  <a:pt x="865" y="203666"/>
                </a:lnTo>
                <a:lnTo>
                  <a:pt x="0" y="221098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Freeform 175"/>
          <p:cNvSpPr/>
          <p:nvPr/>
        </p:nvSpPr>
        <p:spPr>
          <a:xfrm>
            <a:off x="1937243" y="5106320"/>
            <a:ext cx="1273949" cy="1273950"/>
          </a:xfrm>
          <a:custGeom>
            <a:avLst/>
            <a:gdLst/>
            <a:ahLst/>
            <a:cxnLst/>
            <a:rect l="0" t="0" r="0" b="0"/>
            <a:pathLst>
              <a:path w="1273949" h="1273950">
                <a:moveTo>
                  <a:pt x="0" y="0"/>
                </a:moveTo>
                <a:lnTo>
                  <a:pt x="1273948" y="0"/>
                </a:lnTo>
                <a:lnTo>
                  <a:pt x="1273948" y="1273949"/>
                </a:lnTo>
                <a:lnTo>
                  <a:pt x="0" y="1273949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9" name="Group 178"/>
          <p:cNvGrpSpPr/>
          <p:nvPr/>
        </p:nvGrpSpPr>
        <p:grpSpPr>
          <a:xfrm>
            <a:off x="1853015" y="4506197"/>
            <a:ext cx="1547690" cy="533841"/>
            <a:chOff x="1853015" y="4506197"/>
            <a:chExt cx="1547690" cy="533841"/>
          </a:xfrm>
        </p:grpSpPr>
        <p:sp>
          <p:nvSpPr>
            <p:cNvPr id="177" name="Freeform 176"/>
            <p:cNvSpPr/>
            <p:nvPr/>
          </p:nvSpPr>
          <p:spPr>
            <a:xfrm>
              <a:off x="1853015" y="4632538"/>
              <a:ext cx="410612" cy="407500"/>
            </a:xfrm>
            <a:custGeom>
              <a:avLst/>
              <a:gdLst/>
              <a:ahLst/>
              <a:cxnLst/>
              <a:rect l="0" t="0" r="0" b="0"/>
              <a:pathLst>
                <a:path w="410612" h="407500">
                  <a:moveTo>
                    <a:pt x="0" y="0"/>
                  </a:moveTo>
                  <a:lnTo>
                    <a:pt x="3001" y="8735"/>
                  </a:lnTo>
                  <a:lnTo>
                    <a:pt x="6423" y="16441"/>
                  </a:lnTo>
                  <a:lnTo>
                    <a:pt x="10620" y="23844"/>
                  </a:lnTo>
                  <a:lnTo>
                    <a:pt x="15520" y="31104"/>
                  </a:lnTo>
                  <a:lnTo>
                    <a:pt x="21001" y="38283"/>
                  </a:lnTo>
                  <a:lnTo>
                    <a:pt x="26932" y="45414"/>
                  </a:lnTo>
                  <a:lnTo>
                    <a:pt x="33193" y="52677"/>
                  </a:lnTo>
                  <a:lnTo>
                    <a:pt x="39692" y="60392"/>
                  </a:lnTo>
                  <a:lnTo>
                    <a:pt x="46356" y="68691"/>
                  </a:lnTo>
                  <a:lnTo>
                    <a:pt x="53134" y="77384"/>
                  </a:lnTo>
                  <a:lnTo>
                    <a:pt x="59991" y="86066"/>
                  </a:lnTo>
                  <a:lnTo>
                    <a:pt x="66901" y="94497"/>
                  </a:lnTo>
                  <a:lnTo>
                    <a:pt x="73847" y="102615"/>
                  </a:lnTo>
                  <a:lnTo>
                    <a:pt x="80817" y="110446"/>
                  </a:lnTo>
                  <a:lnTo>
                    <a:pt x="87803" y="118046"/>
                  </a:lnTo>
                  <a:lnTo>
                    <a:pt x="94800" y="125472"/>
                  </a:lnTo>
                  <a:lnTo>
                    <a:pt x="101805" y="132772"/>
                  </a:lnTo>
                  <a:lnTo>
                    <a:pt x="108814" y="139987"/>
                  </a:lnTo>
                  <a:lnTo>
                    <a:pt x="115827" y="147309"/>
                  </a:lnTo>
                  <a:lnTo>
                    <a:pt x="122841" y="155065"/>
                  </a:lnTo>
                  <a:lnTo>
                    <a:pt x="129857" y="163392"/>
                  </a:lnTo>
                  <a:lnTo>
                    <a:pt x="136874" y="172103"/>
                  </a:lnTo>
                  <a:lnTo>
                    <a:pt x="143892" y="180797"/>
                  </a:lnTo>
                  <a:lnTo>
                    <a:pt x="150910" y="189236"/>
                  </a:lnTo>
                  <a:lnTo>
                    <a:pt x="157929" y="197360"/>
                  </a:lnTo>
                  <a:lnTo>
                    <a:pt x="164947" y="205195"/>
                  </a:lnTo>
                  <a:lnTo>
                    <a:pt x="171966" y="212798"/>
                  </a:lnTo>
                  <a:lnTo>
                    <a:pt x="178985" y="220225"/>
                  </a:lnTo>
                  <a:lnTo>
                    <a:pt x="186004" y="227526"/>
                  </a:lnTo>
                  <a:lnTo>
                    <a:pt x="193022" y="234738"/>
                  </a:lnTo>
                  <a:lnTo>
                    <a:pt x="200042" y="241887"/>
                  </a:lnTo>
                  <a:lnTo>
                    <a:pt x="207060" y="248995"/>
                  </a:lnTo>
                  <a:lnTo>
                    <a:pt x="214080" y="256073"/>
                  </a:lnTo>
                  <a:lnTo>
                    <a:pt x="221099" y="263132"/>
                  </a:lnTo>
                  <a:lnTo>
                    <a:pt x="228118" y="270178"/>
                  </a:lnTo>
                  <a:lnTo>
                    <a:pt x="235136" y="277219"/>
                  </a:lnTo>
                  <a:lnTo>
                    <a:pt x="242155" y="284423"/>
                  </a:lnTo>
                  <a:lnTo>
                    <a:pt x="249174" y="292099"/>
                  </a:lnTo>
                  <a:lnTo>
                    <a:pt x="256194" y="300372"/>
                  </a:lnTo>
                  <a:lnTo>
                    <a:pt x="263212" y="309047"/>
                  </a:lnTo>
                  <a:lnTo>
                    <a:pt x="270232" y="317717"/>
                  </a:lnTo>
                  <a:lnTo>
                    <a:pt x="277251" y="326139"/>
                  </a:lnTo>
                  <a:lnTo>
                    <a:pt x="284270" y="334252"/>
                  </a:lnTo>
                  <a:lnTo>
                    <a:pt x="291288" y="342080"/>
                  </a:lnTo>
                  <a:lnTo>
                    <a:pt x="298289" y="349682"/>
                  </a:lnTo>
                  <a:lnTo>
                    <a:pt x="304617" y="357280"/>
                  </a:lnTo>
                  <a:lnTo>
                    <a:pt x="309043" y="365227"/>
                  </a:lnTo>
                  <a:lnTo>
                    <a:pt x="311040" y="373676"/>
                  </a:lnTo>
                  <a:lnTo>
                    <a:pt x="310411" y="382132"/>
                  </a:lnTo>
                  <a:lnTo>
                    <a:pt x="306947" y="389590"/>
                  </a:lnTo>
                  <a:lnTo>
                    <a:pt x="300831" y="395565"/>
                  </a:lnTo>
                  <a:lnTo>
                    <a:pt x="292353" y="400065"/>
                  </a:lnTo>
                  <a:lnTo>
                    <a:pt x="281713" y="403326"/>
                  </a:lnTo>
                  <a:lnTo>
                    <a:pt x="269235" y="405624"/>
                  </a:lnTo>
                  <a:lnTo>
                    <a:pt x="255471" y="407050"/>
                  </a:lnTo>
                  <a:lnTo>
                    <a:pt x="241097" y="407499"/>
                  </a:lnTo>
                  <a:lnTo>
                    <a:pt x="226544" y="406998"/>
                  </a:lnTo>
                  <a:lnTo>
                    <a:pt x="212012" y="405851"/>
                  </a:lnTo>
                  <a:lnTo>
                    <a:pt x="197568" y="404544"/>
                  </a:lnTo>
                  <a:lnTo>
                    <a:pt x="183319" y="403363"/>
                  </a:lnTo>
                  <a:lnTo>
                    <a:pt x="172684" y="402165"/>
                  </a:lnTo>
                  <a:lnTo>
                    <a:pt x="169803" y="400650"/>
                  </a:lnTo>
                  <a:lnTo>
                    <a:pt x="173122" y="398823"/>
                  </a:lnTo>
                  <a:lnTo>
                    <a:pt x="180608" y="396829"/>
                  </a:lnTo>
                  <a:lnTo>
                    <a:pt x="191051" y="394984"/>
                  </a:lnTo>
                  <a:lnTo>
                    <a:pt x="203635" y="393466"/>
                  </a:lnTo>
                  <a:lnTo>
                    <a:pt x="217587" y="392136"/>
                  </a:lnTo>
                  <a:lnTo>
                    <a:pt x="232146" y="390641"/>
                  </a:lnTo>
                  <a:lnTo>
                    <a:pt x="246842" y="388782"/>
                  </a:lnTo>
                  <a:lnTo>
                    <a:pt x="261144" y="386364"/>
                  </a:lnTo>
                  <a:lnTo>
                    <a:pt x="274375" y="383131"/>
                  </a:lnTo>
                  <a:lnTo>
                    <a:pt x="286274" y="379021"/>
                  </a:lnTo>
                  <a:lnTo>
                    <a:pt x="296927" y="373971"/>
                  </a:lnTo>
                  <a:lnTo>
                    <a:pt x="306559" y="367831"/>
                  </a:lnTo>
                  <a:lnTo>
                    <a:pt x="315410" y="360623"/>
                  </a:lnTo>
                  <a:lnTo>
                    <a:pt x="323528" y="352342"/>
                  </a:lnTo>
                  <a:lnTo>
                    <a:pt x="330769" y="342882"/>
                  </a:lnTo>
                  <a:lnTo>
                    <a:pt x="337126" y="332295"/>
                  </a:lnTo>
                  <a:lnTo>
                    <a:pt x="342720" y="320763"/>
                  </a:lnTo>
                  <a:lnTo>
                    <a:pt x="347712" y="308498"/>
                  </a:lnTo>
                  <a:lnTo>
                    <a:pt x="352260" y="295702"/>
                  </a:lnTo>
                  <a:lnTo>
                    <a:pt x="356655" y="282857"/>
                  </a:lnTo>
                  <a:lnTo>
                    <a:pt x="361299" y="270692"/>
                  </a:lnTo>
                  <a:lnTo>
                    <a:pt x="366391" y="259552"/>
                  </a:lnTo>
                  <a:lnTo>
                    <a:pt x="371949" y="249429"/>
                  </a:lnTo>
                  <a:lnTo>
                    <a:pt x="377905" y="240161"/>
                  </a:lnTo>
                  <a:lnTo>
                    <a:pt x="384162" y="231559"/>
                  </a:lnTo>
                  <a:lnTo>
                    <a:pt x="390334" y="223554"/>
                  </a:lnTo>
                  <a:lnTo>
                    <a:pt x="396366" y="215325"/>
                  </a:lnTo>
                  <a:lnTo>
                    <a:pt x="402786" y="205025"/>
                  </a:lnTo>
                  <a:lnTo>
                    <a:pt x="410611" y="1895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2894112" y="4506197"/>
              <a:ext cx="506593" cy="505369"/>
            </a:xfrm>
            <a:custGeom>
              <a:avLst/>
              <a:gdLst/>
              <a:ahLst/>
              <a:cxnLst/>
              <a:rect l="0" t="0" r="0" b="0"/>
              <a:pathLst>
                <a:path w="506593" h="505369">
                  <a:moveTo>
                    <a:pt x="506592" y="0"/>
                  </a:moveTo>
                  <a:lnTo>
                    <a:pt x="500658" y="8734"/>
                  </a:lnTo>
                  <a:lnTo>
                    <a:pt x="494453" y="16440"/>
                  </a:lnTo>
                  <a:lnTo>
                    <a:pt x="487362" y="23843"/>
                  </a:lnTo>
                  <a:lnTo>
                    <a:pt x="479594" y="31104"/>
                  </a:lnTo>
                  <a:lnTo>
                    <a:pt x="471597" y="38282"/>
                  </a:lnTo>
                  <a:lnTo>
                    <a:pt x="463655" y="45408"/>
                  </a:lnTo>
                  <a:lnTo>
                    <a:pt x="455881" y="52498"/>
                  </a:lnTo>
                  <a:lnTo>
                    <a:pt x="448288" y="59565"/>
                  </a:lnTo>
                  <a:lnTo>
                    <a:pt x="440851" y="66621"/>
                  </a:lnTo>
                  <a:lnTo>
                    <a:pt x="433536" y="73834"/>
                  </a:lnTo>
                  <a:lnTo>
                    <a:pt x="426311" y="81515"/>
                  </a:lnTo>
                  <a:lnTo>
                    <a:pt x="419150" y="89792"/>
                  </a:lnTo>
                  <a:lnTo>
                    <a:pt x="412035" y="98470"/>
                  </a:lnTo>
                  <a:lnTo>
                    <a:pt x="404950" y="107141"/>
                  </a:lnTo>
                  <a:lnTo>
                    <a:pt x="397887" y="115567"/>
                  </a:lnTo>
                  <a:lnTo>
                    <a:pt x="390839" y="123680"/>
                  </a:lnTo>
                  <a:lnTo>
                    <a:pt x="383800" y="131509"/>
                  </a:lnTo>
                  <a:lnTo>
                    <a:pt x="376768" y="139107"/>
                  </a:lnTo>
                  <a:lnTo>
                    <a:pt x="369740" y="146531"/>
                  </a:lnTo>
                  <a:lnTo>
                    <a:pt x="362715" y="153830"/>
                  </a:lnTo>
                  <a:lnTo>
                    <a:pt x="355692" y="161040"/>
                  </a:lnTo>
                  <a:lnTo>
                    <a:pt x="348670" y="168189"/>
                  </a:lnTo>
                  <a:lnTo>
                    <a:pt x="341649" y="175296"/>
                  </a:lnTo>
                  <a:lnTo>
                    <a:pt x="334629" y="182373"/>
                  </a:lnTo>
                  <a:lnTo>
                    <a:pt x="327610" y="189433"/>
                  </a:lnTo>
                  <a:lnTo>
                    <a:pt x="320590" y="196478"/>
                  </a:lnTo>
                  <a:lnTo>
                    <a:pt x="313570" y="203514"/>
                  </a:lnTo>
                  <a:lnTo>
                    <a:pt x="306551" y="210546"/>
                  </a:lnTo>
                  <a:lnTo>
                    <a:pt x="299532" y="217573"/>
                  </a:lnTo>
                  <a:lnTo>
                    <a:pt x="292508" y="224597"/>
                  </a:lnTo>
                  <a:lnTo>
                    <a:pt x="285317" y="231620"/>
                  </a:lnTo>
                  <a:lnTo>
                    <a:pt x="277649" y="238640"/>
                  </a:lnTo>
                  <a:lnTo>
                    <a:pt x="269382" y="245661"/>
                  </a:lnTo>
                  <a:lnTo>
                    <a:pt x="260710" y="252681"/>
                  </a:lnTo>
                  <a:lnTo>
                    <a:pt x="252042" y="259700"/>
                  </a:lnTo>
                  <a:lnTo>
                    <a:pt x="243621" y="266720"/>
                  </a:lnTo>
                  <a:lnTo>
                    <a:pt x="235509" y="273740"/>
                  </a:lnTo>
                  <a:lnTo>
                    <a:pt x="227682" y="280760"/>
                  </a:lnTo>
                  <a:lnTo>
                    <a:pt x="220085" y="287778"/>
                  </a:lnTo>
                  <a:lnTo>
                    <a:pt x="212661" y="294797"/>
                  </a:lnTo>
                  <a:lnTo>
                    <a:pt x="205362" y="301816"/>
                  </a:lnTo>
                  <a:lnTo>
                    <a:pt x="198153" y="308835"/>
                  </a:lnTo>
                  <a:lnTo>
                    <a:pt x="191004" y="315854"/>
                  </a:lnTo>
                  <a:lnTo>
                    <a:pt x="183897" y="322873"/>
                  </a:lnTo>
                  <a:lnTo>
                    <a:pt x="176819" y="329892"/>
                  </a:lnTo>
                  <a:lnTo>
                    <a:pt x="169761" y="336912"/>
                  </a:lnTo>
                  <a:lnTo>
                    <a:pt x="162715" y="343930"/>
                  </a:lnTo>
                  <a:lnTo>
                    <a:pt x="155678" y="350949"/>
                  </a:lnTo>
                  <a:lnTo>
                    <a:pt x="148648" y="357968"/>
                  </a:lnTo>
                  <a:lnTo>
                    <a:pt x="141620" y="364988"/>
                  </a:lnTo>
                  <a:lnTo>
                    <a:pt x="134592" y="372006"/>
                  </a:lnTo>
                  <a:lnTo>
                    <a:pt x="127396" y="379026"/>
                  </a:lnTo>
                  <a:lnTo>
                    <a:pt x="119726" y="386044"/>
                  </a:lnTo>
                  <a:lnTo>
                    <a:pt x="111457" y="393064"/>
                  </a:lnTo>
                  <a:lnTo>
                    <a:pt x="102785" y="400082"/>
                  </a:lnTo>
                  <a:lnTo>
                    <a:pt x="94117" y="407101"/>
                  </a:lnTo>
                  <a:lnTo>
                    <a:pt x="85694" y="414120"/>
                  </a:lnTo>
                  <a:lnTo>
                    <a:pt x="77582" y="421140"/>
                  </a:lnTo>
                  <a:lnTo>
                    <a:pt x="69755" y="428158"/>
                  </a:lnTo>
                  <a:lnTo>
                    <a:pt x="62153" y="435177"/>
                  </a:lnTo>
                  <a:lnTo>
                    <a:pt x="54556" y="442197"/>
                  </a:lnTo>
                  <a:lnTo>
                    <a:pt x="46609" y="449216"/>
                  </a:lnTo>
                  <a:lnTo>
                    <a:pt x="38160" y="456207"/>
                  </a:lnTo>
                  <a:lnTo>
                    <a:pt x="29693" y="462159"/>
                  </a:lnTo>
                  <a:lnTo>
                    <a:pt x="21843" y="464182"/>
                  </a:lnTo>
                  <a:lnTo>
                    <a:pt x="15298" y="461133"/>
                  </a:lnTo>
                  <a:lnTo>
                    <a:pt x="11133" y="455083"/>
                  </a:lnTo>
                  <a:lnTo>
                    <a:pt x="9200" y="447370"/>
                  </a:lnTo>
                  <a:lnTo>
                    <a:pt x="8795" y="438491"/>
                  </a:lnTo>
                  <a:lnTo>
                    <a:pt x="9114" y="428508"/>
                  </a:lnTo>
                  <a:lnTo>
                    <a:pt x="9663" y="417522"/>
                  </a:lnTo>
                  <a:lnTo>
                    <a:pt x="10539" y="406033"/>
                  </a:lnTo>
                  <a:lnTo>
                    <a:pt x="12274" y="394849"/>
                  </a:lnTo>
                  <a:lnTo>
                    <a:pt x="15093" y="384476"/>
                  </a:lnTo>
                  <a:lnTo>
                    <a:pt x="18111" y="377630"/>
                  </a:lnTo>
                  <a:lnTo>
                    <a:pt x="19780" y="376999"/>
                  </a:lnTo>
                  <a:lnTo>
                    <a:pt x="19753" y="380658"/>
                  </a:lnTo>
                  <a:lnTo>
                    <a:pt x="18450" y="386882"/>
                  </a:lnTo>
                  <a:lnTo>
                    <a:pt x="16323" y="394670"/>
                  </a:lnTo>
                  <a:lnTo>
                    <a:pt x="13684" y="403435"/>
                  </a:lnTo>
                  <a:lnTo>
                    <a:pt x="10727" y="412817"/>
                  </a:lnTo>
                  <a:lnTo>
                    <a:pt x="7573" y="422596"/>
                  </a:lnTo>
                  <a:lnTo>
                    <a:pt x="4307" y="432627"/>
                  </a:lnTo>
                  <a:lnTo>
                    <a:pt x="1466" y="442658"/>
                  </a:lnTo>
                  <a:lnTo>
                    <a:pt x="0" y="452324"/>
                  </a:lnTo>
                  <a:lnTo>
                    <a:pt x="324" y="461452"/>
                  </a:lnTo>
                  <a:lnTo>
                    <a:pt x="2680" y="469888"/>
                  </a:lnTo>
                  <a:lnTo>
                    <a:pt x="7385" y="477409"/>
                  </a:lnTo>
                  <a:lnTo>
                    <a:pt x="14368" y="483982"/>
                  </a:lnTo>
                  <a:lnTo>
                    <a:pt x="23278" y="489566"/>
                  </a:lnTo>
                  <a:lnTo>
                    <a:pt x="33683" y="494026"/>
                  </a:lnTo>
                  <a:lnTo>
                    <a:pt x="45193" y="497399"/>
                  </a:lnTo>
                  <a:lnTo>
                    <a:pt x="57494" y="499853"/>
                  </a:lnTo>
                  <a:lnTo>
                    <a:pt x="70348" y="501591"/>
                  </a:lnTo>
                  <a:lnTo>
                    <a:pt x="83579" y="502800"/>
                  </a:lnTo>
                  <a:lnTo>
                    <a:pt x="97038" y="503633"/>
                  </a:lnTo>
                  <a:lnTo>
                    <a:pt x="112219" y="504291"/>
                  </a:lnTo>
                  <a:lnTo>
                    <a:pt x="133807" y="504836"/>
                  </a:lnTo>
                  <a:lnTo>
                    <a:pt x="169680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2134248" y="5432391"/>
            <a:ext cx="811560" cy="422083"/>
            <a:chOff x="2134248" y="5432391"/>
            <a:chExt cx="811560" cy="422083"/>
          </a:xfrm>
        </p:grpSpPr>
        <p:sp>
          <p:nvSpPr>
            <p:cNvPr id="180" name="Freeform 179"/>
            <p:cNvSpPr/>
            <p:nvPr/>
          </p:nvSpPr>
          <p:spPr>
            <a:xfrm>
              <a:off x="2134248" y="5432391"/>
              <a:ext cx="159256" cy="234620"/>
            </a:xfrm>
            <a:custGeom>
              <a:avLst/>
              <a:gdLst/>
              <a:ahLst/>
              <a:cxnLst/>
              <a:rect l="0" t="0" r="0" b="0"/>
              <a:pathLst>
                <a:path w="159256" h="234620">
                  <a:moveTo>
                    <a:pt x="127207" y="7815"/>
                  </a:moveTo>
                  <a:lnTo>
                    <a:pt x="118339" y="4948"/>
                  </a:lnTo>
                  <a:lnTo>
                    <a:pt x="109352" y="2806"/>
                  </a:lnTo>
                  <a:lnTo>
                    <a:pt x="99361" y="1207"/>
                  </a:lnTo>
                  <a:lnTo>
                    <a:pt x="88553" y="200"/>
                  </a:lnTo>
                  <a:lnTo>
                    <a:pt x="77390" y="0"/>
                  </a:lnTo>
                  <a:lnTo>
                    <a:pt x="66189" y="660"/>
                  </a:lnTo>
                  <a:lnTo>
                    <a:pt x="55250" y="2244"/>
                  </a:lnTo>
                  <a:lnTo>
                    <a:pt x="44914" y="4905"/>
                  </a:lnTo>
                  <a:lnTo>
                    <a:pt x="35306" y="8625"/>
                  </a:lnTo>
                  <a:lnTo>
                    <a:pt x="26535" y="13411"/>
                  </a:lnTo>
                  <a:lnTo>
                    <a:pt x="18782" y="19372"/>
                  </a:lnTo>
                  <a:lnTo>
                    <a:pt x="12055" y="26456"/>
                  </a:lnTo>
                  <a:lnTo>
                    <a:pt x="6536" y="34484"/>
                  </a:lnTo>
                  <a:lnTo>
                    <a:pt x="2651" y="43242"/>
                  </a:lnTo>
                  <a:lnTo>
                    <a:pt x="487" y="52535"/>
                  </a:lnTo>
                  <a:lnTo>
                    <a:pt x="0" y="62045"/>
                  </a:lnTo>
                  <a:lnTo>
                    <a:pt x="1185" y="71349"/>
                  </a:lnTo>
                  <a:lnTo>
                    <a:pt x="3879" y="80225"/>
                  </a:lnTo>
                  <a:lnTo>
                    <a:pt x="8127" y="88319"/>
                  </a:lnTo>
                  <a:lnTo>
                    <a:pt x="14251" y="95077"/>
                  </a:lnTo>
                  <a:lnTo>
                    <a:pt x="22255" y="100329"/>
                  </a:lnTo>
                  <a:lnTo>
                    <a:pt x="31713" y="104382"/>
                  </a:lnTo>
                  <a:lnTo>
                    <a:pt x="41970" y="107808"/>
                  </a:lnTo>
                  <a:lnTo>
                    <a:pt x="52575" y="111007"/>
                  </a:lnTo>
                  <a:lnTo>
                    <a:pt x="63456" y="114178"/>
                  </a:lnTo>
                  <a:lnTo>
                    <a:pt x="74820" y="117394"/>
                  </a:lnTo>
                  <a:lnTo>
                    <a:pt x="86750" y="120679"/>
                  </a:lnTo>
                  <a:lnTo>
                    <a:pt x="98880" y="124192"/>
                  </a:lnTo>
                  <a:lnTo>
                    <a:pt x="110498" y="128229"/>
                  </a:lnTo>
                  <a:lnTo>
                    <a:pt x="121234" y="132911"/>
                  </a:lnTo>
                  <a:lnTo>
                    <a:pt x="130902" y="138361"/>
                  </a:lnTo>
                  <a:lnTo>
                    <a:pt x="139324" y="144775"/>
                  </a:lnTo>
                  <a:lnTo>
                    <a:pt x="146533" y="152167"/>
                  </a:lnTo>
                  <a:lnTo>
                    <a:pt x="152391" y="160402"/>
                  </a:lnTo>
                  <a:lnTo>
                    <a:pt x="156511" y="169301"/>
                  </a:lnTo>
                  <a:lnTo>
                    <a:pt x="158831" y="178682"/>
                  </a:lnTo>
                  <a:lnTo>
                    <a:pt x="159255" y="188082"/>
                  </a:lnTo>
                  <a:lnTo>
                    <a:pt x="157496" y="196780"/>
                  </a:lnTo>
                  <a:lnTo>
                    <a:pt x="153603" y="204440"/>
                  </a:lnTo>
                  <a:lnTo>
                    <a:pt x="147736" y="211073"/>
                  </a:lnTo>
                  <a:lnTo>
                    <a:pt x="139986" y="216844"/>
                  </a:lnTo>
                  <a:lnTo>
                    <a:pt x="130590" y="221946"/>
                  </a:lnTo>
                  <a:lnTo>
                    <a:pt x="119876" y="226391"/>
                  </a:lnTo>
                  <a:lnTo>
                    <a:pt x="108169" y="230013"/>
                  </a:lnTo>
                  <a:lnTo>
                    <a:pt x="95752" y="232777"/>
                  </a:lnTo>
                  <a:lnTo>
                    <a:pt x="83162" y="234466"/>
                  </a:lnTo>
                  <a:lnTo>
                    <a:pt x="71169" y="234619"/>
                  </a:lnTo>
                  <a:lnTo>
                    <a:pt x="60143" y="233134"/>
                  </a:lnTo>
                  <a:lnTo>
                    <a:pt x="50008" y="230510"/>
                  </a:lnTo>
                  <a:lnTo>
                    <a:pt x="39225" y="227410"/>
                  </a:lnTo>
                  <a:lnTo>
                    <a:pt x="24616" y="223560"/>
                  </a:lnTo>
                  <a:lnTo>
                    <a:pt x="865" y="2183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2320316" y="5597154"/>
              <a:ext cx="183295" cy="257320"/>
            </a:xfrm>
            <a:custGeom>
              <a:avLst/>
              <a:gdLst/>
              <a:ahLst/>
              <a:cxnLst/>
              <a:rect l="0" t="0" r="0" b="0"/>
              <a:pathLst>
                <a:path w="183295" h="257320">
                  <a:moveTo>
                    <a:pt x="88538" y="32565"/>
                  </a:moveTo>
                  <a:lnTo>
                    <a:pt x="85470" y="23898"/>
                  </a:lnTo>
                  <a:lnTo>
                    <a:pt x="81408" y="16831"/>
                  </a:lnTo>
                  <a:lnTo>
                    <a:pt x="75915" y="10735"/>
                  </a:lnTo>
                  <a:lnTo>
                    <a:pt x="69155" y="5679"/>
                  </a:lnTo>
                  <a:lnTo>
                    <a:pt x="61358" y="2114"/>
                  </a:lnTo>
                  <a:lnTo>
                    <a:pt x="52765" y="171"/>
                  </a:lnTo>
                  <a:lnTo>
                    <a:pt x="43752" y="0"/>
                  </a:lnTo>
                  <a:lnTo>
                    <a:pt x="34795" y="1930"/>
                  </a:lnTo>
                  <a:lnTo>
                    <a:pt x="26158" y="5938"/>
                  </a:lnTo>
                  <a:lnTo>
                    <a:pt x="18226" y="11882"/>
                  </a:lnTo>
                  <a:lnTo>
                    <a:pt x="11578" y="19684"/>
                  </a:lnTo>
                  <a:lnTo>
                    <a:pt x="6410" y="29109"/>
                  </a:lnTo>
                  <a:lnTo>
                    <a:pt x="2753" y="39672"/>
                  </a:lnTo>
                  <a:lnTo>
                    <a:pt x="657" y="50746"/>
                  </a:lnTo>
                  <a:lnTo>
                    <a:pt x="0" y="61916"/>
                  </a:lnTo>
                  <a:lnTo>
                    <a:pt x="1014" y="72515"/>
                  </a:lnTo>
                  <a:lnTo>
                    <a:pt x="4346" y="81567"/>
                  </a:lnTo>
                  <a:lnTo>
                    <a:pt x="10130" y="88673"/>
                  </a:lnTo>
                  <a:lnTo>
                    <a:pt x="17589" y="93459"/>
                  </a:lnTo>
                  <a:lnTo>
                    <a:pt x="25357" y="95331"/>
                  </a:lnTo>
                  <a:lnTo>
                    <a:pt x="32615" y="94259"/>
                  </a:lnTo>
                  <a:lnTo>
                    <a:pt x="39264" y="90813"/>
                  </a:lnTo>
                  <a:lnTo>
                    <a:pt x="45635" y="85844"/>
                  </a:lnTo>
                  <a:lnTo>
                    <a:pt x="52006" y="80040"/>
                  </a:lnTo>
                  <a:lnTo>
                    <a:pt x="58975" y="75416"/>
                  </a:lnTo>
                  <a:lnTo>
                    <a:pt x="66353" y="74610"/>
                  </a:lnTo>
                  <a:lnTo>
                    <a:pt x="72639" y="77948"/>
                  </a:lnTo>
                  <a:lnTo>
                    <a:pt x="77423" y="84963"/>
                  </a:lnTo>
                  <a:lnTo>
                    <a:pt x="80881" y="94939"/>
                  </a:lnTo>
                  <a:lnTo>
                    <a:pt x="83314" y="106996"/>
                  </a:lnTo>
                  <a:lnTo>
                    <a:pt x="84997" y="120215"/>
                  </a:lnTo>
                  <a:lnTo>
                    <a:pt x="86148" y="133993"/>
                  </a:lnTo>
                  <a:lnTo>
                    <a:pt x="86931" y="148175"/>
                  </a:lnTo>
                  <a:lnTo>
                    <a:pt x="87460" y="162915"/>
                  </a:lnTo>
                  <a:lnTo>
                    <a:pt x="87816" y="178275"/>
                  </a:lnTo>
                  <a:lnTo>
                    <a:pt x="88055" y="194032"/>
                  </a:lnTo>
                  <a:lnTo>
                    <a:pt x="88215" y="209772"/>
                  </a:lnTo>
                  <a:lnTo>
                    <a:pt x="88331" y="225226"/>
                  </a:lnTo>
                  <a:lnTo>
                    <a:pt x="88768" y="239346"/>
                  </a:lnTo>
                  <a:lnTo>
                    <a:pt x="90838" y="250219"/>
                  </a:lnTo>
                  <a:lnTo>
                    <a:pt x="95876" y="256258"/>
                  </a:lnTo>
                  <a:lnTo>
                    <a:pt x="102985" y="257319"/>
                  </a:lnTo>
                  <a:lnTo>
                    <a:pt x="110289" y="255260"/>
                  </a:lnTo>
                  <a:lnTo>
                    <a:pt x="117367" y="251366"/>
                  </a:lnTo>
                  <a:lnTo>
                    <a:pt x="124297" y="246353"/>
                  </a:lnTo>
                  <a:lnTo>
                    <a:pt x="131178" y="240635"/>
                  </a:lnTo>
                  <a:lnTo>
                    <a:pt x="138064" y="234465"/>
                  </a:lnTo>
                  <a:lnTo>
                    <a:pt x="144969" y="228013"/>
                  </a:lnTo>
                  <a:lnTo>
                    <a:pt x="151784" y="221685"/>
                  </a:lnTo>
                  <a:lnTo>
                    <a:pt x="159065" y="215519"/>
                  </a:lnTo>
                  <a:lnTo>
                    <a:pt x="168569" y="208978"/>
                  </a:lnTo>
                  <a:lnTo>
                    <a:pt x="183294" y="20102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2468631" y="5545491"/>
              <a:ext cx="98151" cy="143848"/>
            </a:xfrm>
            <a:custGeom>
              <a:avLst/>
              <a:gdLst/>
              <a:ahLst/>
              <a:cxnLst/>
              <a:rect l="0" t="0" r="0" b="0"/>
              <a:pathLst>
                <a:path w="98151" h="143848">
                  <a:moveTo>
                    <a:pt x="13922" y="31586"/>
                  </a:moveTo>
                  <a:lnTo>
                    <a:pt x="10989" y="40387"/>
                  </a:lnTo>
                  <a:lnTo>
                    <a:pt x="8206" y="48733"/>
                  </a:lnTo>
                  <a:lnTo>
                    <a:pt x="5316" y="57437"/>
                  </a:lnTo>
                  <a:lnTo>
                    <a:pt x="2621" y="66731"/>
                  </a:lnTo>
                  <a:lnTo>
                    <a:pt x="753" y="76874"/>
                  </a:lnTo>
                  <a:lnTo>
                    <a:pt x="0" y="87910"/>
                  </a:lnTo>
                  <a:lnTo>
                    <a:pt x="486" y="99404"/>
                  </a:lnTo>
                  <a:lnTo>
                    <a:pt x="2336" y="110578"/>
                  </a:lnTo>
                  <a:lnTo>
                    <a:pt x="5477" y="120999"/>
                  </a:lnTo>
                  <a:lnTo>
                    <a:pt x="9857" y="130113"/>
                  </a:lnTo>
                  <a:lnTo>
                    <a:pt x="15538" y="137097"/>
                  </a:lnTo>
                  <a:lnTo>
                    <a:pt x="22422" y="141704"/>
                  </a:lnTo>
                  <a:lnTo>
                    <a:pt x="29974" y="143847"/>
                  </a:lnTo>
                  <a:lnTo>
                    <a:pt x="37348" y="143330"/>
                  </a:lnTo>
                  <a:lnTo>
                    <a:pt x="44080" y="140319"/>
                  </a:lnTo>
                  <a:lnTo>
                    <a:pt x="50072" y="135233"/>
                  </a:lnTo>
                  <a:lnTo>
                    <a:pt x="55405" y="128549"/>
                  </a:lnTo>
                  <a:lnTo>
                    <a:pt x="60214" y="120690"/>
                  </a:lnTo>
                  <a:lnTo>
                    <a:pt x="64630" y="111994"/>
                  </a:lnTo>
                  <a:lnTo>
                    <a:pt x="68765" y="102714"/>
                  </a:lnTo>
                  <a:lnTo>
                    <a:pt x="72701" y="93030"/>
                  </a:lnTo>
                  <a:lnTo>
                    <a:pt x="76500" y="83071"/>
                  </a:lnTo>
                  <a:lnTo>
                    <a:pt x="80205" y="72925"/>
                  </a:lnTo>
                  <a:lnTo>
                    <a:pt x="83841" y="62658"/>
                  </a:lnTo>
                  <a:lnTo>
                    <a:pt x="87279" y="52380"/>
                  </a:lnTo>
                  <a:lnTo>
                    <a:pt x="90572" y="41036"/>
                  </a:lnTo>
                  <a:lnTo>
                    <a:pt x="94012" y="25394"/>
                  </a:lnTo>
                  <a:lnTo>
                    <a:pt x="9815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2583399" y="5557703"/>
              <a:ext cx="130782" cy="124659"/>
            </a:xfrm>
            <a:custGeom>
              <a:avLst/>
              <a:gdLst/>
              <a:ahLst/>
              <a:cxnLst/>
              <a:rect l="0" t="0" r="0" b="0"/>
              <a:pathLst>
                <a:path w="130782" h="124659">
                  <a:moveTo>
                    <a:pt x="78139" y="40430"/>
                  </a:moveTo>
                  <a:lnTo>
                    <a:pt x="75138" y="31696"/>
                  </a:lnTo>
                  <a:lnTo>
                    <a:pt x="71716" y="23990"/>
                  </a:lnTo>
                  <a:lnTo>
                    <a:pt x="67515" y="16601"/>
                  </a:lnTo>
                  <a:lnTo>
                    <a:pt x="62442" y="9859"/>
                  </a:lnTo>
                  <a:lnTo>
                    <a:pt x="56313" y="4625"/>
                  </a:lnTo>
                  <a:lnTo>
                    <a:pt x="49134" y="1268"/>
                  </a:lnTo>
                  <a:lnTo>
                    <a:pt x="41219" y="0"/>
                  </a:lnTo>
                  <a:lnTo>
                    <a:pt x="33073" y="1120"/>
                  </a:lnTo>
                  <a:lnTo>
                    <a:pt x="25014" y="4548"/>
                  </a:lnTo>
                  <a:lnTo>
                    <a:pt x="17489" y="10085"/>
                  </a:lnTo>
                  <a:lnTo>
                    <a:pt x="11120" y="17607"/>
                  </a:lnTo>
                  <a:lnTo>
                    <a:pt x="6143" y="26847"/>
                  </a:lnTo>
                  <a:lnTo>
                    <a:pt x="2616" y="37453"/>
                  </a:lnTo>
                  <a:lnTo>
                    <a:pt x="608" y="49088"/>
                  </a:lnTo>
                  <a:lnTo>
                    <a:pt x="0" y="61457"/>
                  </a:lnTo>
                  <a:lnTo>
                    <a:pt x="709" y="74014"/>
                  </a:lnTo>
                  <a:lnTo>
                    <a:pt x="2771" y="85985"/>
                  </a:lnTo>
                  <a:lnTo>
                    <a:pt x="6084" y="96982"/>
                  </a:lnTo>
                  <a:lnTo>
                    <a:pt x="10595" y="106500"/>
                  </a:lnTo>
                  <a:lnTo>
                    <a:pt x="16371" y="113765"/>
                  </a:lnTo>
                  <a:lnTo>
                    <a:pt x="23327" y="118569"/>
                  </a:lnTo>
                  <a:lnTo>
                    <a:pt x="31098" y="121015"/>
                  </a:lnTo>
                  <a:lnTo>
                    <a:pt x="39153" y="121235"/>
                  </a:lnTo>
                  <a:lnTo>
                    <a:pt x="47155" y="119532"/>
                  </a:lnTo>
                  <a:lnTo>
                    <a:pt x="54815" y="116139"/>
                  </a:lnTo>
                  <a:lnTo>
                    <a:pt x="61806" y="111129"/>
                  </a:lnTo>
                  <a:lnTo>
                    <a:pt x="68024" y="104691"/>
                  </a:lnTo>
                  <a:lnTo>
                    <a:pt x="73537" y="97101"/>
                  </a:lnTo>
                  <a:lnTo>
                    <a:pt x="78483" y="88636"/>
                  </a:lnTo>
                  <a:lnTo>
                    <a:pt x="82991" y="79535"/>
                  </a:lnTo>
                  <a:lnTo>
                    <a:pt x="86850" y="69985"/>
                  </a:lnTo>
                  <a:lnTo>
                    <a:pt x="89539" y="60121"/>
                  </a:lnTo>
                  <a:lnTo>
                    <a:pt x="90866" y="50113"/>
                  </a:lnTo>
                  <a:lnTo>
                    <a:pt x="90983" y="42526"/>
                  </a:lnTo>
                  <a:lnTo>
                    <a:pt x="90610" y="40535"/>
                  </a:lnTo>
                  <a:lnTo>
                    <a:pt x="90699" y="43177"/>
                  </a:lnTo>
                  <a:lnTo>
                    <a:pt x="91549" y="48825"/>
                  </a:lnTo>
                  <a:lnTo>
                    <a:pt x="93274" y="56322"/>
                  </a:lnTo>
                  <a:lnTo>
                    <a:pt x="96039" y="64945"/>
                  </a:lnTo>
                  <a:lnTo>
                    <a:pt x="99826" y="74254"/>
                  </a:lnTo>
                  <a:lnTo>
                    <a:pt x="104368" y="83723"/>
                  </a:lnTo>
                  <a:lnTo>
                    <a:pt x="109792" y="93710"/>
                  </a:lnTo>
                  <a:lnTo>
                    <a:pt x="117691" y="106202"/>
                  </a:lnTo>
                  <a:lnTo>
                    <a:pt x="130781" y="1246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2735237" y="5534962"/>
              <a:ext cx="63172" cy="135896"/>
            </a:xfrm>
            <a:custGeom>
              <a:avLst/>
              <a:gdLst/>
              <a:ahLst/>
              <a:cxnLst/>
              <a:rect l="0" t="0" r="0" b="0"/>
              <a:pathLst>
                <a:path w="63172" h="135896">
                  <a:moveTo>
                    <a:pt x="0" y="73700"/>
                  </a:moveTo>
                  <a:lnTo>
                    <a:pt x="2934" y="82501"/>
                  </a:lnTo>
                  <a:lnTo>
                    <a:pt x="5717" y="90848"/>
                  </a:lnTo>
                  <a:lnTo>
                    <a:pt x="8616" y="99546"/>
                  </a:lnTo>
                  <a:lnTo>
                    <a:pt x="11656" y="108668"/>
                  </a:lnTo>
                  <a:lnTo>
                    <a:pt x="14821" y="118163"/>
                  </a:lnTo>
                  <a:lnTo>
                    <a:pt x="18065" y="127876"/>
                  </a:lnTo>
                  <a:lnTo>
                    <a:pt x="20653" y="134948"/>
                  </a:lnTo>
                  <a:lnTo>
                    <a:pt x="21833" y="135895"/>
                  </a:lnTo>
                  <a:lnTo>
                    <a:pt x="22132" y="131797"/>
                  </a:lnTo>
                  <a:lnTo>
                    <a:pt x="21886" y="124448"/>
                  </a:lnTo>
                  <a:lnTo>
                    <a:pt x="21046" y="115334"/>
                  </a:lnTo>
                  <a:lnTo>
                    <a:pt x="19596" y="105358"/>
                  </a:lnTo>
                  <a:lnTo>
                    <a:pt x="17774" y="94828"/>
                  </a:lnTo>
                  <a:lnTo>
                    <a:pt x="15995" y="83667"/>
                  </a:lnTo>
                  <a:lnTo>
                    <a:pt x="14506" y="71855"/>
                  </a:lnTo>
                  <a:lnTo>
                    <a:pt x="13690" y="59794"/>
                  </a:lnTo>
                  <a:lnTo>
                    <a:pt x="14132" y="48220"/>
                  </a:lnTo>
                  <a:lnTo>
                    <a:pt x="16032" y="37515"/>
                  </a:lnTo>
                  <a:lnTo>
                    <a:pt x="19531" y="28006"/>
                  </a:lnTo>
                  <a:lnTo>
                    <a:pt x="25548" y="19208"/>
                  </a:lnTo>
                  <a:lnTo>
                    <a:pt x="37965" y="10351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2824016" y="5546708"/>
              <a:ext cx="121792" cy="156581"/>
            </a:xfrm>
            <a:custGeom>
              <a:avLst/>
              <a:gdLst/>
              <a:ahLst/>
              <a:cxnLst/>
              <a:rect l="0" t="0" r="0" b="0"/>
              <a:pathLst>
                <a:path w="121792" h="156581">
                  <a:moveTo>
                    <a:pt x="27035" y="51425"/>
                  </a:moveTo>
                  <a:lnTo>
                    <a:pt x="33036" y="57159"/>
                  </a:lnTo>
                  <a:lnTo>
                    <a:pt x="39881" y="61443"/>
                  </a:lnTo>
                  <a:lnTo>
                    <a:pt x="48260" y="64635"/>
                  </a:lnTo>
                  <a:lnTo>
                    <a:pt x="57542" y="66478"/>
                  </a:lnTo>
                  <a:lnTo>
                    <a:pt x="66560" y="66230"/>
                  </a:lnTo>
                  <a:lnTo>
                    <a:pt x="74652" y="63665"/>
                  </a:lnTo>
                  <a:lnTo>
                    <a:pt x="81353" y="59018"/>
                  </a:lnTo>
                  <a:lnTo>
                    <a:pt x="86163" y="52697"/>
                  </a:lnTo>
                  <a:lnTo>
                    <a:pt x="89008" y="45124"/>
                  </a:lnTo>
                  <a:lnTo>
                    <a:pt x="89814" y="36976"/>
                  </a:lnTo>
                  <a:lnTo>
                    <a:pt x="88324" y="29136"/>
                  </a:lnTo>
                  <a:lnTo>
                    <a:pt x="84624" y="22059"/>
                  </a:lnTo>
                  <a:lnTo>
                    <a:pt x="79058" y="15819"/>
                  </a:lnTo>
                  <a:lnTo>
                    <a:pt x="72044" y="10314"/>
                  </a:lnTo>
                  <a:lnTo>
                    <a:pt x="63965" y="5404"/>
                  </a:lnTo>
                  <a:lnTo>
                    <a:pt x="55290" y="1597"/>
                  </a:lnTo>
                  <a:lnTo>
                    <a:pt x="46555" y="0"/>
                  </a:lnTo>
                  <a:lnTo>
                    <a:pt x="38060" y="1039"/>
                  </a:lnTo>
                  <a:lnTo>
                    <a:pt x="30053" y="4517"/>
                  </a:lnTo>
                  <a:lnTo>
                    <a:pt x="22821" y="9981"/>
                  </a:lnTo>
                  <a:lnTo>
                    <a:pt x="16442" y="16957"/>
                  </a:lnTo>
                  <a:lnTo>
                    <a:pt x="10989" y="25198"/>
                  </a:lnTo>
                  <a:lnTo>
                    <a:pt x="6615" y="34690"/>
                  </a:lnTo>
                  <a:lnTo>
                    <a:pt x="3305" y="45323"/>
                  </a:lnTo>
                  <a:lnTo>
                    <a:pt x="1064" y="56731"/>
                  </a:lnTo>
                  <a:lnTo>
                    <a:pt x="0" y="68386"/>
                  </a:lnTo>
                  <a:lnTo>
                    <a:pt x="66" y="79963"/>
                  </a:lnTo>
                  <a:lnTo>
                    <a:pt x="1244" y="91177"/>
                  </a:lnTo>
                  <a:lnTo>
                    <a:pt x="3630" y="101708"/>
                  </a:lnTo>
                  <a:lnTo>
                    <a:pt x="7160" y="111457"/>
                  </a:lnTo>
                  <a:lnTo>
                    <a:pt x="11649" y="120494"/>
                  </a:lnTo>
                  <a:lnTo>
                    <a:pt x="16878" y="128959"/>
                  </a:lnTo>
                  <a:lnTo>
                    <a:pt x="22657" y="136978"/>
                  </a:lnTo>
                  <a:lnTo>
                    <a:pt x="28994" y="144179"/>
                  </a:lnTo>
                  <a:lnTo>
                    <a:pt x="36080" y="149731"/>
                  </a:lnTo>
                  <a:lnTo>
                    <a:pt x="43963" y="153320"/>
                  </a:lnTo>
                  <a:lnTo>
                    <a:pt x="52714" y="155255"/>
                  </a:lnTo>
                  <a:lnTo>
                    <a:pt x="62499" y="156181"/>
                  </a:lnTo>
                  <a:lnTo>
                    <a:pt x="73289" y="156580"/>
                  </a:lnTo>
                  <a:lnTo>
                    <a:pt x="84325" y="156534"/>
                  </a:lnTo>
                  <a:lnTo>
                    <a:pt x="95293" y="155697"/>
                  </a:lnTo>
                  <a:lnTo>
                    <a:pt x="107158" y="152884"/>
                  </a:lnTo>
                  <a:lnTo>
                    <a:pt x="121791" y="1461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2177227" y="5703418"/>
              <a:ext cx="768581" cy="101828"/>
            </a:xfrm>
            <a:custGeom>
              <a:avLst/>
              <a:gdLst/>
              <a:ahLst/>
              <a:cxnLst/>
              <a:rect l="0" t="0" r="0" b="0"/>
              <a:pathLst>
                <a:path w="768581" h="101828">
                  <a:moveTo>
                    <a:pt x="768580" y="0"/>
                  </a:moveTo>
                  <a:lnTo>
                    <a:pt x="759779" y="2934"/>
                  </a:lnTo>
                  <a:lnTo>
                    <a:pt x="751432" y="5716"/>
                  </a:lnTo>
                  <a:lnTo>
                    <a:pt x="742729" y="8611"/>
                  </a:lnTo>
                  <a:lnTo>
                    <a:pt x="733435" y="11479"/>
                  </a:lnTo>
                  <a:lnTo>
                    <a:pt x="723292" y="13995"/>
                  </a:lnTo>
                  <a:lnTo>
                    <a:pt x="712251" y="16011"/>
                  </a:lnTo>
                  <a:lnTo>
                    <a:pt x="700584" y="17696"/>
                  </a:lnTo>
                  <a:lnTo>
                    <a:pt x="688763" y="19439"/>
                  </a:lnTo>
                  <a:lnTo>
                    <a:pt x="677069" y="21461"/>
                  </a:lnTo>
                  <a:lnTo>
                    <a:pt x="665439" y="23650"/>
                  </a:lnTo>
                  <a:lnTo>
                    <a:pt x="653565" y="25666"/>
                  </a:lnTo>
                  <a:lnTo>
                    <a:pt x="641285" y="27324"/>
                  </a:lnTo>
                  <a:lnTo>
                    <a:pt x="628749" y="28759"/>
                  </a:lnTo>
                  <a:lnTo>
                    <a:pt x="616326" y="30330"/>
                  </a:lnTo>
                  <a:lnTo>
                    <a:pt x="604221" y="32234"/>
                  </a:lnTo>
                  <a:lnTo>
                    <a:pt x="592312" y="34343"/>
                  </a:lnTo>
                  <a:lnTo>
                    <a:pt x="580250" y="36305"/>
                  </a:lnTo>
                  <a:lnTo>
                    <a:pt x="567838" y="37922"/>
                  </a:lnTo>
                  <a:lnTo>
                    <a:pt x="555044" y="39160"/>
                  </a:lnTo>
                  <a:lnTo>
                    <a:pt x="541916" y="40065"/>
                  </a:lnTo>
                  <a:lnTo>
                    <a:pt x="528524" y="40710"/>
                  </a:lnTo>
                  <a:lnTo>
                    <a:pt x="514937" y="41158"/>
                  </a:lnTo>
                  <a:lnTo>
                    <a:pt x="501209" y="41468"/>
                  </a:lnTo>
                  <a:lnTo>
                    <a:pt x="487383" y="41684"/>
                  </a:lnTo>
                  <a:lnTo>
                    <a:pt x="473489" y="42000"/>
                  </a:lnTo>
                  <a:lnTo>
                    <a:pt x="459548" y="42745"/>
                  </a:lnTo>
                  <a:lnTo>
                    <a:pt x="445574" y="44062"/>
                  </a:lnTo>
                  <a:lnTo>
                    <a:pt x="431580" y="45931"/>
                  </a:lnTo>
                  <a:lnTo>
                    <a:pt x="417571" y="48257"/>
                  </a:lnTo>
                  <a:lnTo>
                    <a:pt x="403553" y="50928"/>
                  </a:lnTo>
                  <a:lnTo>
                    <a:pt x="389528" y="53686"/>
                  </a:lnTo>
                  <a:lnTo>
                    <a:pt x="375499" y="56151"/>
                  </a:lnTo>
                  <a:lnTo>
                    <a:pt x="361467" y="58143"/>
                  </a:lnTo>
                  <a:lnTo>
                    <a:pt x="347433" y="59817"/>
                  </a:lnTo>
                  <a:lnTo>
                    <a:pt x="333397" y="61556"/>
                  </a:lnTo>
                  <a:lnTo>
                    <a:pt x="319356" y="63574"/>
                  </a:lnTo>
                  <a:lnTo>
                    <a:pt x="305147" y="65763"/>
                  </a:lnTo>
                  <a:lnTo>
                    <a:pt x="290461" y="67780"/>
                  </a:lnTo>
                  <a:lnTo>
                    <a:pt x="275175" y="69437"/>
                  </a:lnTo>
                  <a:lnTo>
                    <a:pt x="259485" y="70872"/>
                  </a:lnTo>
                  <a:lnTo>
                    <a:pt x="243799" y="72444"/>
                  </a:lnTo>
                  <a:lnTo>
                    <a:pt x="228363" y="74352"/>
                  </a:lnTo>
                  <a:lnTo>
                    <a:pt x="213405" y="76634"/>
                  </a:lnTo>
                  <a:lnTo>
                    <a:pt x="199207" y="79244"/>
                  </a:lnTo>
                  <a:lnTo>
                    <a:pt x="185844" y="82114"/>
                  </a:lnTo>
                  <a:lnTo>
                    <a:pt x="173227" y="85178"/>
                  </a:lnTo>
                  <a:lnTo>
                    <a:pt x="161206" y="88381"/>
                  </a:lnTo>
                  <a:lnTo>
                    <a:pt x="149624" y="91676"/>
                  </a:lnTo>
                  <a:lnTo>
                    <a:pt x="138029" y="94871"/>
                  </a:lnTo>
                  <a:lnTo>
                    <a:pt x="125711" y="97636"/>
                  </a:lnTo>
                  <a:lnTo>
                    <a:pt x="112342" y="99823"/>
                  </a:lnTo>
                  <a:lnTo>
                    <a:pt x="97936" y="101291"/>
                  </a:lnTo>
                  <a:lnTo>
                    <a:pt x="82663" y="101827"/>
                  </a:lnTo>
                  <a:lnTo>
                    <a:pt x="66743" y="101412"/>
                  </a:lnTo>
                  <a:lnTo>
                    <a:pt x="51115" y="100330"/>
                  </a:lnTo>
                  <a:lnTo>
                    <a:pt x="35877" y="98963"/>
                  </a:lnTo>
                  <a:lnTo>
                    <a:pt x="19696" y="9719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8" name="Freeform 187"/>
          <p:cNvSpPr/>
          <p:nvPr/>
        </p:nvSpPr>
        <p:spPr>
          <a:xfrm>
            <a:off x="3139334" y="5664331"/>
            <a:ext cx="147400" cy="10530"/>
          </a:xfrm>
          <a:custGeom>
            <a:avLst/>
            <a:gdLst/>
            <a:ahLst/>
            <a:cxnLst/>
            <a:rect l="0" t="0" r="0" b="0"/>
            <a:pathLst>
              <a:path w="147400" h="10530">
                <a:moveTo>
                  <a:pt x="0" y="10529"/>
                </a:moveTo>
                <a:lnTo>
                  <a:pt x="8869" y="7662"/>
                </a:lnTo>
                <a:lnTo>
                  <a:pt x="17856" y="5520"/>
                </a:lnTo>
                <a:lnTo>
                  <a:pt x="27851" y="3917"/>
                </a:lnTo>
                <a:lnTo>
                  <a:pt x="38832" y="2736"/>
                </a:lnTo>
                <a:lnTo>
                  <a:pt x="50643" y="1888"/>
                </a:lnTo>
                <a:lnTo>
                  <a:pt x="63097" y="1290"/>
                </a:lnTo>
                <a:lnTo>
                  <a:pt x="75995" y="875"/>
                </a:lnTo>
                <a:lnTo>
                  <a:pt x="90721" y="545"/>
                </a:lnTo>
                <a:lnTo>
                  <a:pt x="111919" y="270"/>
                </a:lnTo>
                <a:lnTo>
                  <a:pt x="147399" y="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Freeform 188"/>
          <p:cNvSpPr/>
          <p:nvPr/>
        </p:nvSpPr>
        <p:spPr>
          <a:xfrm>
            <a:off x="1800373" y="5716974"/>
            <a:ext cx="242156" cy="21058"/>
          </a:xfrm>
          <a:custGeom>
            <a:avLst/>
            <a:gdLst/>
            <a:ahLst/>
            <a:cxnLst/>
            <a:rect l="0" t="0" r="0" b="0"/>
            <a:pathLst>
              <a:path w="242156" h="21058">
                <a:moveTo>
                  <a:pt x="242155" y="0"/>
                </a:moveTo>
                <a:lnTo>
                  <a:pt x="233287" y="2867"/>
                </a:lnTo>
                <a:lnTo>
                  <a:pt x="224300" y="5008"/>
                </a:lnTo>
                <a:lnTo>
                  <a:pt x="214304" y="6616"/>
                </a:lnTo>
                <a:lnTo>
                  <a:pt x="203324" y="7969"/>
                </a:lnTo>
                <a:lnTo>
                  <a:pt x="191512" y="9466"/>
                </a:lnTo>
                <a:lnTo>
                  <a:pt x="179049" y="11313"/>
                </a:lnTo>
                <a:lnTo>
                  <a:pt x="165939" y="13379"/>
                </a:lnTo>
                <a:lnTo>
                  <a:pt x="152010" y="15312"/>
                </a:lnTo>
                <a:lnTo>
                  <a:pt x="137235" y="16908"/>
                </a:lnTo>
                <a:lnTo>
                  <a:pt x="121721" y="18131"/>
                </a:lnTo>
                <a:lnTo>
                  <a:pt x="105622" y="19027"/>
                </a:lnTo>
                <a:lnTo>
                  <a:pt x="89101" y="19664"/>
                </a:lnTo>
                <a:lnTo>
                  <a:pt x="72652" y="20110"/>
                </a:lnTo>
                <a:lnTo>
                  <a:pt x="55278" y="20466"/>
                </a:lnTo>
                <a:lnTo>
                  <a:pt x="33218" y="20763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Freeform 189"/>
          <p:cNvSpPr/>
          <p:nvPr/>
        </p:nvSpPr>
        <p:spPr>
          <a:xfrm>
            <a:off x="2484725" y="6296041"/>
            <a:ext cx="42115" cy="242157"/>
          </a:xfrm>
          <a:custGeom>
            <a:avLst/>
            <a:gdLst/>
            <a:ahLst/>
            <a:cxnLst/>
            <a:rect l="0" t="0" r="0" b="0"/>
            <a:pathLst>
              <a:path w="42115" h="242157">
                <a:moveTo>
                  <a:pt x="42114" y="0"/>
                </a:moveTo>
                <a:lnTo>
                  <a:pt x="36380" y="6069"/>
                </a:lnTo>
                <a:lnTo>
                  <a:pt x="32096" y="13554"/>
                </a:lnTo>
                <a:lnTo>
                  <a:pt x="28886" y="23234"/>
                </a:lnTo>
                <a:lnTo>
                  <a:pt x="26352" y="34548"/>
                </a:lnTo>
                <a:lnTo>
                  <a:pt x="24006" y="46530"/>
                </a:lnTo>
                <a:lnTo>
                  <a:pt x="21563" y="58556"/>
                </a:lnTo>
                <a:lnTo>
                  <a:pt x="19081" y="70525"/>
                </a:lnTo>
                <a:lnTo>
                  <a:pt x="16865" y="82683"/>
                </a:lnTo>
                <a:lnTo>
                  <a:pt x="15071" y="95184"/>
                </a:lnTo>
                <a:lnTo>
                  <a:pt x="13543" y="107882"/>
                </a:lnTo>
                <a:lnTo>
                  <a:pt x="11911" y="120419"/>
                </a:lnTo>
                <a:lnTo>
                  <a:pt x="9965" y="132603"/>
                </a:lnTo>
                <a:lnTo>
                  <a:pt x="7828" y="144567"/>
                </a:lnTo>
                <a:lnTo>
                  <a:pt x="5847" y="156668"/>
                </a:lnTo>
                <a:lnTo>
                  <a:pt x="4218" y="169096"/>
                </a:lnTo>
                <a:lnTo>
                  <a:pt x="2969" y="181665"/>
                </a:lnTo>
                <a:lnTo>
                  <a:pt x="1920" y="195335"/>
                </a:lnTo>
                <a:lnTo>
                  <a:pt x="983" y="213544"/>
                </a:lnTo>
                <a:lnTo>
                  <a:pt x="0" y="242156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Freeform 190"/>
          <p:cNvSpPr/>
          <p:nvPr/>
        </p:nvSpPr>
        <p:spPr>
          <a:xfrm>
            <a:off x="2653181" y="5022093"/>
            <a:ext cx="63172" cy="200042"/>
          </a:xfrm>
          <a:custGeom>
            <a:avLst/>
            <a:gdLst/>
            <a:ahLst/>
            <a:cxnLst/>
            <a:rect l="0" t="0" r="0" b="0"/>
            <a:pathLst>
              <a:path w="63172" h="200042">
                <a:moveTo>
                  <a:pt x="63171" y="0"/>
                </a:moveTo>
                <a:lnTo>
                  <a:pt x="57370" y="6002"/>
                </a:lnTo>
                <a:lnTo>
                  <a:pt x="52446" y="12846"/>
                </a:lnTo>
                <a:lnTo>
                  <a:pt x="47943" y="21234"/>
                </a:lnTo>
                <a:lnTo>
                  <a:pt x="43723" y="30861"/>
                </a:lnTo>
                <a:lnTo>
                  <a:pt x="39709" y="41175"/>
                </a:lnTo>
                <a:lnTo>
                  <a:pt x="35848" y="51788"/>
                </a:lnTo>
                <a:lnTo>
                  <a:pt x="32095" y="62659"/>
                </a:lnTo>
                <a:lnTo>
                  <a:pt x="28420" y="74007"/>
                </a:lnTo>
                <a:lnTo>
                  <a:pt x="24802" y="85933"/>
                </a:lnTo>
                <a:lnTo>
                  <a:pt x="21389" y="98398"/>
                </a:lnTo>
                <a:lnTo>
                  <a:pt x="18477" y="111304"/>
                </a:lnTo>
                <a:lnTo>
                  <a:pt x="16182" y="124536"/>
                </a:lnTo>
                <a:lnTo>
                  <a:pt x="14269" y="137783"/>
                </a:lnTo>
                <a:lnTo>
                  <a:pt x="11952" y="152048"/>
                </a:lnTo>
                <a:lnTo>
                  <a:pt x="7909" y="170817"/>
                </a:lnTo>
                <a:lnTo>
                  <a:pt x="0" y="200041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Freeform 191"/>
          <p:cNvSpPr/>
          <p:nvPr/>
        </p:nvSpPr>
        <p:spPr>
          <a:xfrm>
            <a:off x="3006074" y="6085471"/>
            <a:ext cx="215647" cy="357970"/>
          </a:xfrm>
          <a:custGeom>
            <a:avLst/>
            <a:gdLst/>
            <a:ahLst/>
            <a:cxnLst/>
            <a:rect l="0" t="0" r="0" b="0"/>
            <a:pathLst>
              <a:path w="215647" h="357970">
                <a:moveTo>
                  <a:pt x="215646" y="0"/>
                </a:moveTo>
                <a:lnTo>
                  <a:pt x="209644" y="5800"/>
                </a:lnTo>
                <a:lnTo>
                  <a:pt x="202799" y="10725"/>
                </a:lnTo>
                <a:lnTo>
                  <a:pt x="194407" y="15227"/>
                </a:lnTo>
                <a:lnTo>
                  <a:pt x="184607" y="19448"/>
                </a:lnTo>
                <a:lnTo>
                  <a:pt x="173644" y="23462"/>
                </a:lnTo>
                <a:lnTo>
                  <a:pt x="161788" y="27323"/>
                </a:lnTo>
                <a:lnTo>
                  <a:pt x="149437" y="31076"/>
                </a:lnTo>
                <a:lnTo>
                  <a:pt x="137089" y="34752"/>
                </a:lnTo>
                <a:lnTo>
                  <a:pt x="125014" y="38374"/>
                </a:lnTo>
                <a:lnTo>
                  <a:pt x="113282" y="41959"/>
                </a:lnTo>
                <a:lnTo>
                  <a:pt x="101864" y="45520"/>
                </a:lnTo>
                <a:lnTo>
                  <a:pt x="90696" y="49059"/>
                </a:lnTo>
                <a:lnTo>
                  <a:pt x="79550" y="52419"/>
                </a:lnTo>
                <a:lnTo>
                  <a:pt x="68066" y="55296"/>
                </a:lnTo>
                <a:lnTo>
                  <a:pt x="56088" y="57576"/>
                </a:lnTo>
                <a:lnTo>
                  <a:pt x="44110" y="59786"/>
                </a:lnTo>
                <a:lnTo>
                  <a:pt x="33134" y="62948"/>
                </a:lnTo>
                <a:lnTo>
                  <a:pt x="23649" y="67568"/>
                </a:lnTo>
                <a:lnTo>
                  <a:pt x="15808" y="73811"/>
                </a:lnTo>
                <a:lnTo>
                  <a:pt x="9683" y="81756"/>
                </a:lnTo>
                <a:lnTo>
                  <a:pt x="5127" y="91249"/>
                </a:lnTo>
                <a:lnTo>
                  <a:pt x="2016" y="101843"/>
                </a:lnTo>
                <a:lnTo>
                  <a:pt x="353" y="112930"/>
                </a:lnTo>
                <a:lnTo>
                  <a:pt x="0" y="124124"/>
                </a:lnTo>
                <a:lnTo>
                  <a:pt x="556" y="135416"/>
                </a:lnTo>
                <a:lnTo>
                  <a:pt x="1457" y="147063"/>
                </a:lnTo>
                <a:lnTo>
                  <a:pt x="2356" y="159195"/>
                </a:lnTo>
                <a:lnTo>
                  <a:pt x="3108" y="171802"/>
                </a:lnTo>
                <a:lnTo>
                  <a:pt x="3688" y="184804"/>
                </a:lnTo>
                <a:lnTo>
                  <a:pt x="4113" y="198111"/>
                </a:lnTo>
                <a:lnTo>
                  <a:pt x="4415" y="211642"/>
                </a:lnTo>
                <a:lnTo>
                  <a:pt x="4626" y="225332"/>
                </a:lnTo>
                <a:lnTo>
                  <a:pt x="4772" y="239134"/>
                </a:lnTo>
                <a:lnTo>
                  <a:pt x="4871" y="253012"/>
                </a:lnTo>
                <a:lnTo>
                  <a:pt x="4938" y="266942"/>
                </a:lnTo>
                <a:lnTo>
                  <a:pt x="4983" y="280898"/>
                </a:lnTo>
                <a:lnTo>
                  <a:pt x="5014" y="294648"/>
                </a:lnTo>
                <a:lnTo>
                  <a:pt x="5038" y="309313"/>
                </a:lnTo>
                <a:lnTo>
                  <a:pt x="5057" y="328416"/>
                </a:lnTo>
                <a:lnTo>
                  <a:pt x="5076" y="35796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Freeform 192"/>
          <p:cNvSpPr/>
          <p:nvPr/>
        </p:nvSpPr>
        <p:spPr>
          <a:xfrm>
            <a:off x="1958300" y="6074943"/>
            <a:ext cx="168353" cy="294799"/>
          </a:xfrm>
          <a:custGeom>
            <a:avLst/>
            <a:gdLst/>
            <a:ahLst/>
            <a:cxnLst/>
            <a:rect l="0" t="0" r="0" b="0"/>
            <a:pathLst>
              <a:path w="168353" h="294799">
                <a:moveTo>
                  <a:pt x="0" y="0"/>
                </a:moveTo>
                <a:lnTo>
                  <a:pt x="5935" y="5800"/>
                </a:lnTo>
                <a:lnTo>
                  <a:pt x="12139" y="10725"/>
                </a:lnTo>
                <a:lnTo>
                  <a:pt x="19240" y="15222"/>
                </a:lnTo>
                <a:lnTo>
                  <a:pt x="27353" y="19271"/>
                </a:lnTo>
                <a:lnTo>
                  <a:pt x="36647" y="22636"/>
                </a:lnTo>
                <a:lnTo>
                  <a:pt x="47096" y="25244"/>
                </a:lnTo>
                <a:lnTo>
                  <a:pt x="58521" y="27171"/>
                </a:lnTo>
                <a:lnTo>
                  <a:pt x="70707" y="28550"/>
                </a:lnTo>
                <a:lnTo>
                  <a:pt x="83451" y="29521"/>
                </a:lnTo>
                <a:lnTo>
                  <a:pt x="96430" y="30361"/>
                </a:lnTo>
                <a:lnTo>
                  <a:pt x="109216" y="31466"/>
                </a:lnTo>
                <a:lnTo>
                  <a:pt x="121582" y="33038"/>
                </a:lnTo>
                <a:lnTo>
                  <a:pt x="133173" y="35418"/>
                </a:lnTo>
                <a:lnTo>
                  <a:pt x="143432" y="39152"/>
                </a:lnTo>
                <a:lnTo>
                  <a:pt x="152174" y="44409"/>
                </a:lnTo>
                <a:lnTo>
                  <a:pt x="159213" y="51042"/>
                </a:lnTo>
                <a:lnTo>
                  <a:pt x="164202" y="58782"/>
                </a:lnTo>
                <a:lnTo>
                  <a:pt x="167150" y="67360"/>
                </a:lnTo>
                <a:lnTo>
                  <a:pt x="168352" y="76712"/>
                </a:lnTo>
                <a:lnTo>
                  <a:pt x="168187" y="86966"/>
                </a:lnTo>
                <a:lnTo>
                  <a:pt x="167009" y="98117"/>
                </a:lnTo>
                <a:lnTo>
                  <a:pt x="165103" y="109875"/>
                </a:lnTo>
                <a:lnTo>
                  <a:pt x="162687" y="121767"/>
                </a:lnTo>
                <a:lnTo>
                  <a:pt x="159919" y="133507"/>
                </a:lnTo>
                <a:lnTo>
                  <a:pt x="156910" y="145000"/>
                </a:lnTo>
                <a:lnTo>
                  <a:pt x="153737" y="156250"/>
                </a:lnTo>
                <a:lnTo>
                  <a:pt x="150458" y="167308"/>
                </a:lnTo>
                <a:lnTo>
                  <a:pt x="147272" y="178549"/>
                </a:lnTo>
                <a:lnTo>
                  <a:pt x="144512" y="190628"/>
                </a:lnTo>
                <a:lnTo>
                  <a:pt x="142319" y="203828"/>
                </a:lnTo>
                <a:lnTo>
                  <a:pt x="140507" y="217781"/>
                </a:lnTo>
                <a:lnTo>
                  <a:pt x="138676" y="231686"/>
                </a:lnTo>
                <a:lnTo>
                  <a:pt x="136594" y="245060"/>
                </a:lnTo>
                <a:lnTo>
                  <a:pt x="134354" y="257333"/>
                </a:lnTo>
                <a:lnTo>
                  <a:pt x="132067" y="268892"/>
                </a:lnTo>
                <a:lnTo>
                  <a:pt x="129530" y="280745"/>
                </a:lnTo>
                <a:lnTo>
                  <a:pt x="126342" y="2947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193"/>
          <p:cNvSpPr/>
          <p:nvPr/>
        </p:nvSpPr>
        <p:spPr>
          <a:xfrm>
            <a:off x="1947772" y="5116850"/>
            <a:ext cx="189514" cy="237885"/>
          </a:xfrm>
          <a:custGeom>
            <a:avLst/>
            <a:gdLst/>
            <a:ahLst/>
            <a:cxnLst/>
            <a:rect l="0" t="0" r="0" b="0"/>
            <a:pathLst>
              <a:path w="189514" h="237885">
                <a:moveTo>
                  <a:pt x="189513" y="0"/>
                </a:moveTo>
                <a:lnTo>
                  <a:pt x="186646" y="8868"/>
                </a:lnTo>
                <a:lnTo>
                  <a:pt x="184504" y="17855"/>
                </a:lnTo>
                <a:lnTo>
                  <a:pt x="182896" y="27845"/>
                </a:lnTo>
                <a:lnTo>
                  <a:pt x="181543" y="38653"/>
                </a:lnTo>
                <a:lnTo>
                  <a:pt x="180046" y="49816"/>
                </a:lnTo>
                <a:lnTo>
                  <a:pt x="178200" y="61026"/>
                </a:lnTo>
                <a:lnTo>
                  <a:pt x="176132" y="72311"/>
                </a:lnTo>
                <a:lnTo>
                  <a:pt x="174200" y="83944"/>
                </a:lnTo>
                <a:lnTo>
                  <a:pt x="172600" y="96058"/>
                </a:lnTo>
                <a:lnTo>
                  <a:pt x="171203" y="108481"/>
                </a:lnTo>
                <a:lnTo>
                  <a:pt x="169659" y="120826"/>
                </a:lnTo>
                <a:lnTo>
                  <a:pt x="167773" y="132879"/>
                </a:lnTo>
                <a:lnTo>
                  <a:pt x="165675" y="144753"/>
                </a:lnTo>
                <a:lnTo>
                  <a:pt x="163721" y="156792"/>
                </a:lnTo>
                <a:lnTo>
                  <a:pt x="162105" y="169183"/>
                </a:lnTo>
                <a:lnTo>
                  <a:pt x="160697" y="181794"/>
                </a:lnTo>
                <a:lnTo>
                  <a:pt x="159146" y="194267"/>
                </a:lnTo>
                <a:lnTo>
                  <a:pt x="157241" y="206382"/>
                </a:lnTo>
                <a:lnTo>
                  <a:pt x="154621" y="217449"/>
                </a:lnTo>
                <a:lnTo>
                  <a:pt x="150720" y="226285"/>
                </a:lnTo>
                <a:lnTo>
                  <a:pt x="145347" y="232440"/>
                </a:lnTo>
                <a:lnTo>
                  <a:pt x="138635" y="236114"/>
                </a:lnTo>
                <a:lnTo>
                  <a:pt x="130841" y="237764"/>
                </a:lnTo>
                <a:lnTo>
                  <a:pt x="122226" y="237884"/>
                </a:lnTo>
                <a:lnTo>
                  <a:pt x="112850" y="237054"/>
                </a:lnTo>
                <a:lnTo>
                  <a:pt x="102579" y="235908"/>
                </a:lnTo>
                <a:lnTo>
                  <a:pt x="91418" y="234814"/>
                </a:lnTo>
                <a:lnTo>
                  <a:pt x="79652" y="233745"/>
                </a:lnTo>
                <a:lnTo>
                  <a:pt x="67756" y="232414"/>
                </a:lnTo>
                <a:lnTo>
                  <a:pt x="56022" y="230670"/>
                </a:lnTo>
                <a:lnTo>
                  <a:pt x="44804" y="228655"/>
                </a:lnTo>
                <a:lnTo>
                  <a:pt x="33398" y="226545"/>
                </a:lnTo>
                <a:lnTo>
                  <a:pt x="19688" y="224150"/>
                </a:lnTo>
                <a:lnTo>
                  <a:pt x="0" y="2210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Freeform 194"/>
          <p:cNvSpPr/>
          <p:nvPr/>
        </p:nvSpPr>
        <p:spPr>
          <a:xfrm>
            <a:off x="3042735" y="5095792"/>
            <a:ext cx="157929" cy="263214"/>
          </a:xfrm>
          <a:custGeom>
            <a:avLst/>
            <a:gdLst/>
            <a:ahLst/>
            <a:cxnLst/>
            <a:rect l="0" t="0" r="0" b="0"/>
            <a:pathLst>
              <a:path w="157929" h="263214">
                <a:moveTo>
                  <a:pt x="0" y="0"/>
                </a:moveTo>
                <a:lnTo>
                  <a:pt x="0" y="11735"/>
                </a:lnTo>
                <a:lnTo>
                  <a:pt x="0" y="22864"/>
                </a:lnTo>
                <a:lnTo>
                  <a:pt x="0" y="34467"/>
                </a:lnTo>
                <a:lnTo>
                  <a:pt x="0" y="46801"/>
                </a:lnTo>
                <a:lnTo>
                  <a:pt x="0" y="60109"/>
                </a:lnTo>
                <a:lnTo>
                  <a:pt x="0" y="74414"/>
                </a:lnTo>
                <a:lnTo>
                  <a:pt x="0" y="89419"/>
                </a:lnTo>
                <a:lnTo>
                  <a:pt x="0" y="104633"/>
                </a:lnTo>
                <a:lnTo>
                  <a:pt x="0" y="119751"/>
                </a:lnTo>
                <a:lnTo>
                  <a:pt x="0" y="134663"/>
                </a:lnTo>
                <a:lnTo>
                  <a:pt x="0" y="149361"/>
                </a:lnTo>
                <a:lnTo>
                  <a:pt x="19" y="163858"/>
                </a:lnTo>
                <a:lnTo>
                  <a:pt x="710" y="177543"/>
                </a:lnTo>
                <a:lnTo>
                  <a:pt x="3303" y="189223"/>
                </a:lnTo>
                <a:lnTo>
                  <a:pt x="8316" y="198413"/>
                </a:lnTo>
                <a:lnTo>
                  <a:pt x="15618" y="205432"/>
                </a:lnTo>
                <a:lnTo>
                  <a:pt x="24804" y="211007"/>
                </a:lnTo>
                <a:lnTo>
                  <a:pt x="35423" y="215724"/>
                </a:lnTo>
                <a:lnTo>
                  <a:pt x="46924" y="219949"/>
                </a:lnTo>
                <a:lnTo>
                  <a:pt x="58694" y="223887"/>
                </a:lnTo>
                <a:lnTo>
                  <a:pt x="70377" y="227664"/>
                </a:lnTo>
                <a:lnTo>
                  <a:pt x="81845" y="231511"/>
                </a:lnTo>
                <a:lnTo>
                  <a:pt x="93084" y="235772"/>
                </a:lnTo>
                <a:lnTo>
                  <a:pt x="104120" y="240591"/>
                </a:lnTo>
                <a:lnTo>
                  <a:pt x="114734" y="245645"/>
                </a:lnTo>
                <a:lnTo>
                  <a:pt x="125604" y="250728"/>
                </a:lnTo>
                <a:lnTo>
                  <a:pt x="138804" y="256293"/>
                </a:lnTo>
                <a:lnTo>
                  <a:pt x="157928" y="26321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4" name="Group 243"/>
          <p:cNvGrpSpPr/>
          <p:nvPr/>
        </p:nvGrpSpPr>
        <p:grpSpPr>
          <a:xfrm>
            <a:off x="6127585" y="1641938"/>
            <a:ext cx="1884602" cy="1220224"/>
            <a:chOff x="6127585" y="1641938"/>
            <a:chExt cx="1884602" cy="1220224"/>
          </a:xfrm>
        </p:grpSpPr>
        <p:sp>
          <p:nvSpPr>
            <p:cNvPr id="196" name="Freeform 195"/>
            <p:cNvSpPr/>
            <p:nvPr/>
          </p:nvSpPr>
          <p:spPr>
            <a:xfrm>
              <a:off x="6634006" y="1674031"/>
              <a:ext cx="9477" cy="189514"/>
            </a:xfrm>
            <a:custGeom>
              <a:avLst/>
              <a:gdLst/>
              <a:ahLst/>
              <a:cxnLst/>
              <a:rect l="0" t="0" r="0" b="0"/>
              <a:pathLst>
                <a:path w="9477" h="189514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3" y="27855"/>
                  </a:lnTo>
                  <a:lnTo>
                    <a:pt x="1682" y="39008"/>
                  </a:lnTo>
                  <a:lnTo>
                    <a:pt x="834" y="51468"/>
                  </a:lnTo>
                  <a:lnTo>
                    <a:pt x="241" y="65175"/>
                  </a:lnTo>
                  <a:lnTo>
                    <a:pt x="0" y="79765"/>
                  </a:lnTo>
                  <a:lnTo>
                    <a:pt x="365" y="94695"/>
                  </a:lnTo>
                  <a:lnTo>
                    <a:pt x="1419" y="109610"/>
                  </a:lnTo>
                  <a:lnTo>
                    <a:pt x="2950" y="124154"/>
                  </a:lnTo>
                  <a:lnTo>
                    <a:pt x="4674" y="139510"/>
                  </a:lnTo>
                  <a:lnTo>
                    <a:pt x="6744" y="159258"/>
                  </a:lnTo>
                  <a:lnTo>
                    <a:pt x="9476" y="1895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6548725" y="1663502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212230" y="2867"/>
                  </a:lnTo>
                  <a:lnTo>
                    <a:pt x="203243" y="5009"/>
                  </a:lnTo>
                  <a:lnTo>
                    <a:pt x="193252" y="6616"/>
                  </a:lnTo>
                  <a:lnTo>
                    <a:pt x="182444" y="7970"/>
                  </a:lnTo>
                  <a:lnTo>
                    <a:pt x="171281" y="9467"/>
                  </a:lnTo>
                  <a:lnTo>
                    <a:pt x="160071" y="11313"/>
                  </a:lnTo>
                  <a:lnTo>
                    <a:pt x="148786" y="13380"/>
                  </a:lnTo>
                  <a:lnTo>
                    <a:pt x="137153" y="15312"/>
                  </a:lnTo>
                  <a:lnTo>
                    <a:pt x="125035" y="16913"/>
                  </a:lnTo>
                  <a:lnTo>
                    <a:pt x="112439" y="18310"/>
                  </a:lnTo>
                  <a:lnTo>
                    <a:pt x="99445" y="19854"/>
                  </a:lnTo>
                  <a:lnTo>
                    <a:pt x="86149" y="21740"/>
                  </a:lnTo>
                  <a:lnTo>
                    <a:pt x="72660" y="23847"/>
                  </a:lnTo>
                  <a:lnTo>
                    <a:pt x="57464" y="26029"/>
                  </a:lnTo>
                  <a:lnTo>
                    <a:pt x="35871" y="2848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6676829" y="1758259"/>
              <a:ext cx="82467" cy="106455"/>
            </a:xfrm>
            <a:custGeom>
              <a:avLst/>
              <a:gdLst/>
              <a:ahLst/>
              <a:cxnLst/>
              <a:rect l="0" t="0" r="0" b="0"/>
              <a:pathLst>
                <a:path w="82467" h="106455">
                  <a:moveTo>
                    <a:pt x="8766" y="31585"/>
                  </a:moveTo>
                  <a:lnTo>
                    <a:pt x="5966" y="40454"/>
                  </a:lnTo>
                  <a:lnTo>
                    <a:pt x="4466" y="49441"/>
                  </a:lnTo>
                  <a:lnTo>
                    <a:pt x="4158" y="59431"/>
                  </a:lnTo>
                  <a:lnTo>
                    <a:pt x="4837" y="70239"/>
                  </a:lnTo>
                  <a:lnTo>
                    <a:pt x="6305" y="81402"/>
                  </a:lnTo>
                  <a:lnTo>
                    <a:pt x="8335" y="92560"/>
                  </a:lnTo>
                  <a:lnTo>
                    <a:pt x="9390" y="101887"/>
                  </a:lnTo>
                  <a:lnTo>
                    <a:pt x="8199" y="106454"/>
                  </a:lnTo>
                  <a:lnTo>
                    <a:pt x="6142" y="105733"/>
                  </a:lnTo>
                  <a:lnTo>
                    <a:pt x="4131" y="100810"/>
                  </a:lnTo>
                  <a:lnTo>
                    <a:pt x="2474" y="92912"/>
                  </a:lnTo>
                  <a:lnTo>
                    <a:pt x="1212" y="82987"/>
                  </a:lnTo>
                  <a:lnTo>
                    <a:pt x="304" y="71706"/>
                  </a:lnTo>
                  <a:lnTo>
                    <a:pt x="0" y="59849"/>
                  </a:lnTo>
                  <a:lnTo>
                    <a:pt x="846" y="48332"/>
                  </a:lnTo>
                  <a:lnTo>
                    <a:pt x="3051" y="37626"/>
                  </a:lnTo>
                  <a:lnTo>
                    <a:pt x="6837" y="28130"/>
                  </a:lnTo>
                  <a:lnTo>
                    <a:pt x="12583" y="20345"/>
                  </a:lnTo>
                  <a:lnTo>
                    <a:pt x="20297" y="14368"/>
                  </a:lnTo>
                  <a:lnTo>
                    <a:pt x="29471" y="9970"/>
                  </a:lnTo>
                  <a:lnTo>
                    <a:pt x="40387" y="6359"/>
                  </a:lnTo>
                  <a:lnTo>
                    <a:pt x="56236" y="3217"/>
                  </a:lnTo>
                  <a:lnTo>
                    <a:pt x="8246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6776858" y="1797984"/>
              <a:ext cx="119308" cy="76089"/>
            </a:xfrm>
            <a:custGeom>
              <a:avLst/>
              <a:gdLst/>
              <a:ahLst/>
              <a:cxnLst/>
              <a:rect l="0" t="0" r="0" b="0"/>
              <a:pathLst>
                <a:path w="119308" h="76089">
                  <a:moveTo>
                    <a:pt x="66665" y="23446"/>
                  </a:moveTo>
                  <a:lnTo>
                    <a:pt x="60664" y="14846"/>
                  </a:lnTo>
                  <a:lnTo>
                    <a:pt x="53819" y="8419"/>
                  </a:lnTo>
                  <a:lnTo>
                    <a:pt x="45440" y="3624"/>
                  </a:lnTo>
                  <a:lnTo>
                    <a:pt x="36158" y="601"/>
                  </a:lnTo>
                  <a:lnTo>
                    <a:pt x="27140" y="0"/>
                  </a:lnTo>
                  <a:lnTo>
                    <a:pt x="19044" y="1972"/>
                  </a:lnTo>
                  <a:lnTo>
                    <a:pt x="12171" y="6378"/>
                  </a:lnTo>
                  <a:lnTo>
                    <a:pt x="6711" y="13063"/>
                  </a:lnTo>
                  <a:lnTo>
                    <a:pt x="2618" y="21691"/>
                  </a:lnTo>
                  <a:lnTo>
                    <a:pt x="160" y="31360"/>
                  </a:lnTo>
                  <a:lnTo>
                    <a:pt x="0" y="40761"/>
                  </a:lnTo>
                  <a:lnTo>
                    <a:pt x="2294" y="49168"/>
                  </a:lnTo>
                  <a:lnTo>
                    <a:pt x="6593" y="55942"/>
                  </a:lnTo>
                  <a:lnTo>
                    <a:pt x="12152" y="60284"/>
                  </a:lnTo>
                  <a:lnTo>
                    <a:pt x="18399" y="62008"/>
                  </a:lnTo>
                  <a:lnTo>
                    <a:pt x="24843" y="61250"/>
                  </a:lnTo>
                  <a:lnTo>
                    <a:pt x="31002" y="58174"/>
                  </a:lnTo>
                  <a:lnTo>
                    <a:pt x="36659" y="53117"/>
                  </a:lnTo>
                  <a:lnTo>
                    <a:pt x="41964" y="46660"/>
                  </a:lnTo>
                  <a:lnTo>
                    <a:pt x="47301" y="39505"/>
                  </a:lnTo>
                  <a:lnTo>
                    <a:pt x="52899" y="32155"/>
                  </a:lnTo>
                  <a:lnTo>
                    <a:pt x="58858" y="26422"/>
                  </a:lnTo>
                  <a:lnTo>
                    <a:pt x="64509" y="24803"/>
                  </a:lnTo>
                  <a:lnTo>
                    <a:pt x="69094" y="27266"/>
                  </a:lnTo>
                  <a:lnTo>
                    <a:pt x="73273" y="32651"/>
                  </a:lnTo>
                  <a:lnTo>
                    <a:pt x="77682" y="39904"/>
                  </a:lnTo>
                  <a:lnTo>
                    <a:pt x="82658" y="47868"/>
                  </a:lnTo>
                  <a:lnTo>
                    <a:pt x="89073" y="55976"/>
                  </a:lnTo>
                  <a:lnTo>
                    <a:pt x="99736" y="64921"/>
                  </a:lnTo>
                  <a:lnTo>
                    <a:pt x="119307" y="7608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6930551" y="1763018"/>
              <a:ext cx="71879" cy="172079"/>
            </a:xfrm>
            <a:custGeom>
              <a:avLst/>
              <a:gdLst/>
              <a:ahLst/>
              <a:cxnLst/>
              <a:rect l="0" t="0" r="0" b="0"/>
              <a:pathLst>
                <a:path w="71879" h="172079">
                  <a:moveTo>
                    <a:pt x="7729" y="89997"/>
                  </a:moveTo>
                  <a:lnTo>
                    <a:pt x="7729" y="101732"/>
                  </a:lnTo>
                  <a:lnTo>
                    <a:pt x="7729" y="112861"/>
                  </a:lnTo>
                  <a:lnTo>
                    <a:pt x="7733" y="124455"/>
                  </a:lnTo>
                  <a:lnTo>
                    <a:pt x="7906" y="136443"/>
                  </a:lnTo>
                  <a:lnTo>
                    <a:pt x="8554" y="148455"/>
                  </a:lnTo>
                  <a:lnTo>
                    <a:pt x="9788" y="160189"/>
                  </a:lnTo>
                  <a:lnTo>
                    <a:pt x="10902" y="169157"/>
                  </a:lnTo>
                  <a:lnTo>
                    <a:pt x="11057" y="172078"/>
                  </a:lnTo>
                  <a:lnTo>
                    <a:pt x="10618" y="169523"/>
                  </a:lnTo>
                  <a:lnTo>
                    <a:pt x="9996" y="163072"/>
                  </a:lnTo>
                  <a:lnTo>
                    <a:pt x="9240" y="154189"/>
                  </a:lnTo>
                  <a:lnTo>
                    <a:pt x="8115" y="144075"/>
                  </a:lnTo>
                  <a:lnTo>
                    <a:pt x="6505" y="133446"/>
                  </a:lnTo>
                  <a:lnTo>
                    <a:pt x="4590" y="122489"/>
                  </a:lnTo>
                  <a:lnTo>
                    <a:pt x="2756" y="111046"/>
                  </a:lnTo>
                  <a:lnTo>
                    <a:pt x="1228" y="99043"/>
                  </a:lnTo>
                  <a:lnTo>
                    <a:pt x="220" y="86687"/>
                  </a:lnTo>
                  <a:lnTo>
                    <a:pt x="0" y="74383"/>
                  </a:lnTo>
                  <a:lnTo>
                    <a:pt x="634" y="62361"/>
                  </a:lnTo>
                  <a:lnTo>
                    <a:pt x="2027" y="50676"/>
                  </a:lnTo>
                  <a:lnTo>
                    <a:pt x="4026" y="39296"/>
                  </a:lnTo>
                  <a:lnTo>
                    <a:pt x="6486" y="28177"/>
                  </a:lnTo>
                  <a:lnTo>
                    <a:pt x="9613" y="17915"/>
                  </a:lnTo>
                  <a:lnTo>
                    <a:pt x="13922" y="9687"/>
                  </a:lnTo>
                  <a:lnTo>
                    <a:pt x="19594" y="3976"/>
                  </a:lnTo>
                  <a:lnTo>
                    <a:pt x="26354" y="786"/>
                  </a:lnTo>
                  <a:lnTo>
                    <a:pt x="33654" y="0"/>
                  </a:lnTo>
                  <a:lnTo>
                    <a:pt x="41115" y="1292"/>
                  </a:lnTo>
                  <a:lnTo>
                    <a:pt x="48393" y="4394"/>
                  </a:lnTo>
                  <a:lnTo>
                    <a:pt x="55121" y="9200"/>
                  </a:lnTo>
                  <a:lnTo>
                    <a:pt x="61150" y="15499"/>
                  </a:lnTo>
                  <a:lnTo>
                    <a:pt x="66196" y="22995"/>
                  </a:lnTo>
                  <a:lnTo>
                    <a:pt x="69762" y="31395"/>
                  </a:lnTo>
                  <a:lnTo>
                    <a:pt x="71707" y="40443"/>
                  </a:lnTo>
                  <a:lnTo>
                    <a:pt x="71878" y="49618"/>
                  </a:lnTo>
                  <a:lnTo>
                    <a:pt x="69948" y="58166"/>
                  </a:lnTo>
                  <a:lnTo>
                    <a:pt x="65950" y="65726"/>
                  </a:lnTo>
                  <a:lnTo>
                    <a:pt x="60268" y="72339"/>
                  </a:lnTo>
                  <a:lnTo>
                    <a:pt x="52688" y="79019"/>
                  </a:lnTo>
                  <a:lnTo>
                    <a:pt x="40314" y="87463"/>
                  </a:lnTo>
                  <a:lnTo>
                    <a:pt x="18257" y="1005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7028295" y="1768912"/>
              <a:ext cx="67913" cy="119192"/>
            </a:xfrm>
            <a:custGeom>
              <a:avLst/>
              <a:gdLst/>
              <a:ahLst/>
              <a:cxnLst/>
              <a:rect l="0" t="0" r="0" b="0"/>
              <a:pathLst>
                <a:path w="67913" h="119192">
                  <a:moveTo>
                    <a:pt x="36327" y="52518"/>
                  </a:moveTo>
                  <a:lnTo>
                    <a:pt x="47727" y="49383"/>
                  </a:lnTo>
                  <a:lnTo>
                    <a:pt x="55655" y="44680"/>
                  </a:lnTo>
                  <a:lnTo>
                    <a:pt x="60762" y="37905"/>
                  </a:lnTo>
                  <a:lnTo>
                    <a:pt x="63278" y="29803"/>
                  </a:lnTo>
                  <a:lnTo>
                    <a:pt x="63058" y="21634"/>
                  </a:lnTo>
                  <a:lnTo>
                    <a:pt x="60276" y="14140"/>
                  </a:lnTo>
                  <a:lnTo>
                    <a:pt x="55358" y="7853"/>
                  </a:lnTo>
                  <a:lnTo>
                    <a:pt x="48794" y="3326"/>
                  </a:lnTo>
                  <a:lnTo>
                    <a:pt x="41030" y="675"/>
                  </a:lnTo>
                  <a:lnTo>
                    <a:pt x="32738" y="0"/>
                  </a:lnTo>
                  <a:lnTo>
                    <a:pt x="24793" y="1577"/>
                  </a:lnTo>
                  <a:lnTo>
                    <a:pt x="17650" y="5342"/>
                  </a:lnTo>
                  <a:lnTo>
                    <a:pt x="11533" y="11120"/>
                  </a:lnTo>
                  <a:lnTo>
                    <a:pt x="6640" y="18809"/>
                  </a:lnTo>
                  <a:lnTo>
                    <a:pt x="2951" y="28164"/>
                  </a:lnTo>
                  <a:lnTo>
                    <a:pt x="606" y="38849"/>
                  </a:lnTo>
                  <a:lnTo>
                    <a:pt x="0" y="50537"/>
                  </a:lnTo>
                  <a:lnTo>
                    <a:pt x="1182" y="62942"/>
                  </a:lnTo>
                  <a:lnTo>
                    <a:pt x="3923" y="75523"/>
                  </a:lnTo>
                  <a:lnTo>
                    <a:pt x="7894" y="87510"/>
                  </a:lnTo>
                  <a:lnTo>
                    <a:pt x="12792" y="98514"/>
                  </a:lnTo>
                  <a:lnTo>
                    <a:pt x="18517" y="107866"/>
                  </a:lnTo>
                  <a:lnTo>
                    <a:pt x="25184" y="114487"/>
                  </a:lnTo>
                  <a:lnTo>
                    <a:pt x="32763" y="118055"/>
                  </a:lnTo>
                  <a:lnTo>
                    <a:pt x="40664" y="119189"/>
                  </a:lnTo>
                  <a:lnTo>
                    <a:pt x="48582" y="119191"/>
                  </a:lnTo>
                  <a:lnTo>
                    <a:pt x="57212" y="118061"/>
                  </a:lnTo>
                  <a:lnTo>
                    <a:pt x="67912" y="11568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7132337" y="1775553"/>
              <a:ext cx="48099" cy="97373"/>
            </a:xfrm>
            <a:custGeom>
              <a:avLst/>
              <a:gdLst/>
              <a:ahLst/>
              <a:cxnLst/>
              <a:rect l="0" t="0" r="0" b="0"/>
              <a:pathLst>
                <a:path w="48099" h="97373">
                  <a:moveTo>
                    <a:pt x="5984" y="14291"/>
                  </a:moveTo>
                  <a:lnTo>
                    <a:pt x="11986" y="8558"/>
                  </a:lnTo>
                  <a:lnTo>
                    <a:pt x="18831" y="4274"/>
                  </a:lnTo>
                  <a:lnTo>
                    <a:pt x="27200" y="1101"/>
                  </a:lnTo>
                  <a:lnTo>
                    <a:pt x="36114" y="0"/>
                  </a:lnTo>
                  <a:lnTo>
                    <a:pt x="43150" y="2113"/>
                  </a:lnTo>
                  <a:lnTo>
                    <a:pt x="46667" y="6507"/>
                  </a:lnTo>
                  <a:lnTo>
                    <a:pt x="46995" y="12176"/>
                  </a:lnTo>
                  <a:lnTo>
                    <a:pt x="44969" y="18511"/>
                  </a:lnTo>
                  <a:lnTo>
                    <a:pt x="41312" y="25184"/>
                  </a:lnTo>
                  <a:lnTo>
                    <a:pt x="36545" y="32028"/>
                  </a:lnTo>
                  <a:lnTo>
                    <a:pt x="31033" y="38957"/>
                  </a:lnTo>
                  <a:lnTo>
                    <a:pt x="25022" y="45930"/>
                  </a:lnTo>
                  <a:lnTo>
                    <a:pt x="18675" y="52925"/>
                  </a:lnTo>
                  <a:lnTo>
                    <a:pt x="12123" y="59931"/>
                  </a:lnTo>
                  <a:lnTo>
                    <a:pt x="6094" y="66943"/>
                  </a:lnTo>
                  <a:lnTo>
                    <a:pt x="1867" y="73958"/>
                  </a:lnTo>
                  <a:lnTo>
                    <a:pt x="0" y="80961"/>
                  </a:lnTo>
                  <a:lnTo>
                    <a:pt x="545" y="87460"/>
                  </a:lnTo>
                  <a:lnTo>
                    <a:pt x="3419" y="92534"/>
                  </a:lnTo>
                  <a:lnTo>
                    <a:pt x="8308" y="95792"/>
                  </a:lnTo>
                  <a:lnTo>
                    <a:pt x="14526" y="97304"/>
                  </a:lnTo>
                  <a:lnTo>
                    <a:pt x="21844" y="97372"/>
                  </a:lnTo>
                  <a:lnTo>
                    <a:pt x="32016" y="94879"/>
                  </a:lnTo>
                  <a:lnTo>
                    <a:pt x="48098" y="8799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7221297" y="1775721"/>
              <a:ext cx="62853" cy="94904"/>
            </a:xfrm>
            <a:custGeom>
              <a:avLst/>
              <a:gdLst/>
              <a:ahLst/>
              <a:cxnLst/>
              <a:rect l="0" t="0" r="0" b="0"/>
              <a:pathLst>
                <a:path w="62853" h="94904">
                  <a:moveTo>
                    <a:pt x="53895" y="3595"/>
                  </a:moveTo>
                  <a:lnTo>
                    <a:pt x="45160" y="862"/>
                  </a:lnTo>
                  <a:lnTo>
                    <a:pt x="37454" y="0"/>
                  </a:lnTo>
                  <a:lnTo>
                    <a:pt x="30056" y="995"/>
                  </a:lnTo>
                  <a:lnTo>
                    <a:pt x="22968" y="3707"/>
                  </a:lnTo>
                  <a:lnTo>
                    <a:pt x="16437" y="8139"/>
                  </a:lnTo>
                  <a:lnTo>
                    <a:pt x="10574" y="14132"/>
                  </a:lnTo>
                  <a:lnTo>
                    <a:pt x="5654" y="21564"/>
                  </a:lnTo>
                  <a:lnTo>
                    <a:pt x="2182" y="30439"/>
                  </a:lnTo>
                  <a:lnTo>
                    <a:pt x="297" y="40616"/>
                  </a:lnTo>
                  <a:lnTo>
                    <a:pt x="0" y="51532"/>
                  </a:lnTo>
                  <a:lnTo>
                    <a:pt x="1313" y="62317"/>
                  </a:lnTo>
                  <a:lnTo>
                    <a:pt x="4088" y="72478"/>
                  </a:lnTo>
                  <a:lnTo>
                    <a:pt x="8221" y="81416"/>
                  </a:lnTo>
                  <a:lnTo>
                    <a:pt x="13735" y="88284"/>
                  </a:lnTo>
                  <a:lnTo>
                    <a:pt x="20512" y="92813"/>
                  </a:lnTo>
                  <a:lnTo>
                    <a:pt x="28162" y="94903"/>
                  </a:lnTo>
                  <a:lnTo>
                    <a:pt x="36134" y="94353"/>
                  </a:lnTo>
                  <a:lnTo>
                    <a:pt x="44072" y="91313"/>
                  </a:lnTo>
                  <a:lnTo>
                    <a:pt x="51349" y="86039"/>
                  </a:lnTo>
                  <a:lnTo>
                    <a:pt x="57018" y="78696"/>
                  </a:lnTo>
                  <a:lnTo>
                    <a:pt x="60712" y="69591"/>
                  </a:lnTo>
                  <a:lnTo>
                    <a:pt x="62534" y="59513"/>
                  </a:lnTo>
                  <a:lnTo>
                    <a:pt x="62852" y="48556"/>
                  </a:lnTo>
                  <a:lnTo>
                    <a:pt x="60571" y="34646"/>
                  </a:lnTo>
                  <a:lnTo>
                    <a:pt x="53895" y="1412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7348891" y="1821430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14664"/>
                  </a:lnTo>
                  <a:lnTo>
                    <a:pt x="0" y="29565"/>
                  </a:lnTo>
                  <a:lnTo>
                    <a:pt x="0" y="5001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7359419" y="173720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7417327" y="1641938"/>
              <a:ext cx="78341" cy="254280"/>
            </a:xfrm>
            <a:custGeom>
              <a:avLst/>
              <a:gdLst/>
              <a:ahLst/>
              <a:cxnLst/>
              <a:rect l="0" t="0" r="0" b="0"/>
              <a:pathLst>
                <a:path w="78341" h="254280">
                  <a:moveTo>
                    <a:pt x="68434" y="190020"/>
                  </a:moveTo>
                  <a:lnTo>
                    <a:pt x="65367" y="181353"/>
                  </a:lnTo>
                  <a:lnTo>
                    <a:pt x="61304" y="174286"/>
                  </a:lnTo>
                  <a:lnTo>
                    <a:pt x="55816" y="168194"/>
                  </a:lnTo>
                  <a:lnTo>
                    <a:pt x="49229" y="163312"/>
                  </a:lnTo>
                  <a:lnTo>
                    <a:pt x="42080" y="160395"/>
                  </a:lnTo>
                  <a:lnTo>
                    <a:pt x="34740" y="159704"/>
                  </a:lnTo>
                  <a:lnTo>
                    <a:pt x="27553" y="161360"/>
                  </a:lnTo>
                  <a:lnTo>
                    <a:pt x="20893" y="165586"/>
                  </a:lnTo>
                  <a:lnTo>
                    <a:pt x="14907" y="172246"/>
                  </a:lnTo>
                  <a:lnTo>
                    <a:pt x="9721" y="180935"/>
                  </a:lnTo>
                  <a:lnTo>
                    <a:pt x="5529" y="191192"/>
                  </a:lnTo>
                  <a:lnTo>
                    <a:pt x="2346" y="202594"/>
                  </a:lnTo>
                  <a:lnTo>
                    <a:pt x="360" y="214483"/>
                  </a:lnTo>
                  <a:lnTo>
                    <a:pt x="0" y="225996"/>
                  </a:lnTo>
                  <a:lnTo>
                    <a:pt x="1351" y="236677"/>
                  </a:lnTo>
                  <a:lnTo>
                    <a:pt x="4232" y="245803"/>
                  </a:lnTo>
                  <a:lnTo>
                    <a:pt x="9170" y="251939"/>
                  </a:lnTo>
                  <a:lnTo>
                    <a:pt x="16102" y="254279"/>
                  </a:lnTo>
                  <a:lnTo>
                    <a:pt x="23336" y="253153"/>
                  </a:lnTo>
                  <a:lnTo>
                    <a:pt x="30408" y="249280"/>
                  </a:lnTo>
                  <a:lnTo>
                    <a:pt x="37192" y="243209"/>
                  </a:lnTo>
                  <a:lnTo>
                    <a:pt x="43458" y="235211"/>
                  </a:lnTo>
                  <a:lnTo>
                    <a:pt x="49120" y="225594"/>
                  </a:lnTo>
                  <a:lnTo>
                    <a:pt x="54227" y="214705"/>
                  </a:lnTo>
                  <a:lnTo>
                    <a:pt x="58882" y="202868"/>
                  </a:lnTo>
                  <a:lnTo>
                    <a:pt x="63193" y="190343"/>
                  </a:lnTo>
                  <a:lnTo>
                    <a:pt x="67086" y="177169"/>
                  </a:lnTo>
                  <a:lnTo>
                    <a:pt x="70328" y="163186"/>
                  </a:lnTo>
                  <a:lnTo>
                    <a:pt x="72843" y="148374"/>
                  </a:lnTo>
                  <a:lnTo>
                    <a:pt x="74702" y="133003"/>
                  </a:lnTo>
                  <a:lnTo>
                    <a:pt x="76033" y="117531"/>
                  </a:lnTo>
                  <a:lnTo>
                    <a:pt x="76965" y="102234"/>
                  </a:lnTo>
                  <a:lnTo>
                    <a:pt x="77610" y="87200"/>
                  </a:lnTo>
                  <a:lnTo>
                    <a:pt x="78051" y="72418"/>
                  </a:lnTo>
                  <a:lnTo>
                    <a:pt x="78340" y="57854"/>
                  </a:lnTo>
                  <a:lnTo>
                    <a:pt x="78197" y="43785"/>
                  </a:lnTo>
                  <a:lnTo>
                    <a:pt x="77036" y="30783"/>
                  </a:lnTo>
                  <a:lnTo>
                    <a:pt x="74621" y="19092"/>
                  </a:lnTo>
                  <a:lnTo>
                    <a:pt x="71006" y="9284"/>
                  </a:lnTo>
                  <a:lnTo>
                    <a:pt x="65555" y="2675"/>
                  </a:lnTo>
                  <a:lnTo>
                    <a:pt x="58426" y="0"/>
                  </a:lnTo>
                  <a:lnTo>
                    <a:pt x="51597" y="910"/>
                  </a:lnTo>
                  <a:lnTo>
                    <a:pt x="45627" y="4648"/>
                  </a:lnTo>
                  <a:lnTo>
                    <a:pt x="40575" y="10635"/>
                  </a:lnTo>
                  <a:lnTo>
                    <a:pt x="36546" y="18581"/>
                  </a:lnTo>
                  <a:lnTo>
                    <a:pt x="33504" y="28165"/>
                  </a:lnTo>
                  <a:lnTo>
                    <a:pt x="31292" y="39032"/>
                  </a:lnTo>
                  <a:lnTo>
                    <a:pt x="29725" y="50856"/>
                  </a:lnTo>
                  <a:lnTo>
                    <a:pt x="28635" y="63367"/>
                  </a:lnTo>
                  <a:lnTo>
                    <a:pt x="27885" y="76363"/>
                  </a:lnTo>
                  <a:lnTo>
                    <a:pt x="27374" y="89694"/>
                  </a:lnTo>
                  <a:lnTo>
                    <a:pt x="27033" y="103250"/>
                  </a:lnTo>
                  <a:lnTo>
                    <a:pt x="26972" y="116794"/>
                  </a:lnTo>
                  <a:lnTo>
                    <a:pt x="27464" y="129968"/>
                  </a:lnTo>
                  <a:lnTo>
                    <a:pt x="28608" y="142604"/>
                  </a:lnTo>
                  <a:lnTo>
                    <a:pt x="30199" y="154645"/>
                  </a:lnTo>
                  <a:lnTo>
                    <a:pt x="31971" y="167446"/>
                  </a:lnTo>
                  <a:lnTo>
                    <a:pt x="34080" y="184364"/>
                  </a:lnTo>
                  <a:lnTo>
                    <a:pt x="36849" y="21107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6643482" y="1947771"/>
              <a:ext cx="873866" cy="10490"/>
            </a:xfrm>
            <a:custGeom>
              <a:avLst/>
              <a:gdLst/>
              <a:ahLst/>
              <a:cxnLst/>
              <a:rect l="0" t="0" r="0" b="0"/>
              <a:pathLst>
                <a:path w="873866" h="10490">
                  <a:moveTo>
                    <a:pt x="873865" y="1"/>
                  </a:moveTo>
                  <a:lnTo>
                    <a:pt x="862130" y="0"/>
                  </a:lnTo>
                  <a:lnTo>
                    <a:pt x="851000" y="0"/>
                  </a:lnTo>
                  <a:lnTo>
                    <a:pt x="839403" y="0"/>
                  </a:lnTo>
                  <a:lnTo>
                    <a:pt x="827241" y="0"/>
                  </a:lnTo>
                  <a:lnTo>
                    <a:pt x="814582" y="0"/>
                  </a:lnTo>
                  <a:lnTo>
                    <a:pt x="801526" y="0"/>
                  </a:lnTo>
                  <a:lnTo>
                    <a:pt x="788173" y="0"/>
                  </a:lnTo>
                  <a:lnTo>
                    <a:pt x="774607" y="0"/>
                  </a:lnTo>
                  <a:lnTo>
                    <a:pt x="760893" y="0"/>
                  </a:lnTo>
                  <a:lnTo>
                    <a:pt x="747074" y="0"/>
                  </a:lnTo>
                  <a:lnTo>
                    <a:pt x="733185" y="0"/>
                  </a:lnTo>
                  <a:lnTo>
                    <a:pt x="719246" y="0"/>
                  </a:lnTo>
                  <a:lnTo>
                    <a:pt x="705274" y="0"/>
                  </a:lnTo>
                  <a:lnTo>
                    <a:pt x="691281" y="0"/>
                  </a:lnTo>
                  <a:lnTo>
                    <a:pt x="677274" y="0"/>
                  </a:lnTo>
                  <a:lnTo>
                    <a:pt x="663254" y="0"/>
                  </a:lnTo>
                  <a:lnTo>
                    <a:pt x="649231" y="0"/>
                  </a:lnTo>
                  <a:lnTo>
                    <a:pt x="635202" y="0"/>
                  </a:lnTo>
                  <a:lnTo>
                    <a:pt x="621169" y="0"/>
                  </a:lnTo>
                  <a:lnTo>
                    <a:pt x="607135" y="0"/>
                  </a:lnTo>
                  <a:lnTo>
                    <a:pt x="593100" y="0"/>
                  </a:lnTo>
                  <a:lnTo>
                    <a:pt x="579063" y="0"/>
                  </a:lnTo>
                  <a:lnTo>
                    <a:pt x="565026" y="0"/>
                  </a:lnTo>
                  <a:lnTo>
                    <a:pt x="550994" y="5"/>
                  </a:lnTo>
                  <a:lnTo>
                    <a:pt x="537129" y="178"/>
                  </a:lnTo>
                  <a:lnTo>
                    <a:pt x="523740" y="826"/>
                  </a:lnTo>
                  <a:lnTo>
                    <a:pt x="510947" y="2075"/>
                  </a:lnTo>
                  <a:lnTo>
                    <a:pt x="498389" y="3727"/>
                  </a:lnTo>
                  <a:lnTo>
                    <a:pt x="485350" y="5376"/>
                  </a:lnTo>
                  <a:lnTo>
                    <a:pt x="471467" y="6779"/>
                  </a:lnTo>
                  <a:lnTo>
                    <a:pt x="456869" y="7871"/>
                  </a:lnTo>
                  <a:lnTo>
                    <a:pt x="441991" y="8680"/>
                  </a:lnTo>
                  <a:lnTo>
                    <a:pt x="427129" y="9258"/>
                  </a:lnTo>
                  <a:lnTo>
                    <a:pt x="412402" y="9663"/>
                  </a:lnTo>
                  <a:lnTo>
                    <a:pt x="397836" y="9942"/>
                  </a:lnTo>
                  <a:lnTo>
                    <a:pt x="383411" y="10133"/>
                  </a:lnTo>
                  <a:lnTo>
                    <a:pt x="369097" y="10263"/>
                  </a:lnTo>
                  <a:lnTo>
                    <a:pt x="354867" y="10351"/>
                  </a:lnTo>
                  <a:lnTo>
                    <a:pt x="340697" y="10410"/>
                  </a:lnTo>
                  <a:lnTo>
                    <a:pt x="326570" y="10449"/>
                  </a:lnTo>
                  <a:lnTo>
                    <a:pt x="312470" y="10476"/>
                  </a:lnTo>
                  <a:lnTo>
                    <a:pt x="298391" y="10489"/>
                  </a:lnTo>
                  <a:lnTo>
                    <a:pt x="284324" y="10328"/>
                  </a:lnTo>
                  <a:lnTo>
                    <a:pt x="270268" y="9688"/>
                  </a:lnTo>
                  <a:lnTo>
                    <a:pt x="256219" y="8444"/>
                  </a:lnTo>
                  <a:lnTo>
                    <a:pt x="242172" y="6795"/>
                  </a:lnTo>
                  <a:lnTo>
                    <a:pt x="228128" y="5149"/>
                  </a:lnTo>
                  <a:lnTo>
                    <a:pt x="214087" y="3748"/>
                  </a:lnTo>
                  <a:lnTo>
                    <a:pt x="200046" y="2656"/>
                  </a:lnTo>
                  <a:lnTo>
                    <a:pt x="186006" y="1849"/>
                  </a:lnTo>
                  <a:lnTo>
                    <a:pt x="171967" y="1271"/>
                  </a:lnTo>
                  <a:lnTo>
                    <a:pt x="157929" y="867"/>
                  </a:lnTo>
                  <a:lnTo>
                    <a:pt x="143891" y="587"/>
                  </a:lnTo>
                  <a:lnTo>
                    <a:pt x="129852" y="396"/>
                  </a:lnTo>
                  <a:lnTo>
                    <a:pt x="115813" y="267"/>
                  </a:lnTo>
                  <a:lnTo>
                    <a:pt x="101776" y="179"/>
                  </a:lnTo>
                  <a:lnTo>
                    <a:pt x="87742" y="120"/>
                  </a:lnTo>
                  <a:lnTo>
                    <a:pt x="73741" y="80"/>
                  </a:lnTo>
                  <a:lnTo>
                    <a:pt x="58137" y="50"/>
                  </a:lnTo>
                  <a:lnTo>
                    <a:pt x="36204" y="25"/>
                  </a:lnTo>
                  <a:lnTo>
                    <a:pt x="0" y="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6243399" y="2074114"/>
              <a:ext cx="10529" cy="210570"/>
            </a:xfrm>
            <a:custGeom>
              <a:avLst/>
              <a:gdLst/>
              <a:ahLst/>
              <a:cxnLst/>
              <a:rect l="0" t="0" r="0" b="0"/>
              <a:pathLst>
                <a:path w="10529" h="210570">
                  <a:moveTo>
                    <a:pt x="10528" y="0"/>
                  </a:moveTo>
                  <a:lnTo>
                    <a:pt x="10528" y="11735"/>
                  </a:lnTo>
                  <a:lnTo>
                    <a:pt x="10527" y="22864"/>
                  </a:lnTo>
                  <a:lnTo>
                    <a:pt x="10527" y="34466"/>
                  </a:lnTo>
                  <a:lnTo>
                    <a:pt x="10527" y="46801"/>
                  </a:lnTo>
                  <a:lnTo>
                    <a:pt x="10527" y="60109"/>
                  </a:lnTo>
                  <a:lnTo>
                    <a:pt x="10527" y="74418"/>
                  </a:lnTo>
                  <a:lnTo>
                    <a:pt x="10527" y="89595"/>
                  </a:lnTo>
                  <a:lnTo>
                    <a:pt x="10527" y="105457"/>
                  </a:lnTo>
                  <a:lnTo>
                    <a:pt x="10523" y="121815"/>
                  </a:lnTo>
                  <a:lnTo>
                    <a:pt x="10321" y="138151"/>
                  </a:lnTo>
                  <a:lnTo>
                    <a:pt x="9420" y="155436"/>
                  </a:lnTo>
                  <a:lnTo>
                    <a:pt x="6621" y="177422"/>
                  </a:lnTo>
                  <a:lnTo>
                    <a:pt x="0" y="2105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6401861" y="2185769"/>
              <a:ext cx="88515" cy="192208"/>
            </a:xfrm>
            <a:custGeom>
              <a:avLst/>
              <a:gdLst/>
              <a:ahLst/>
              <a:cxnLst/>
              <a:rect l="0" t="0" r="0" b="0"/>
              <a:pathLst>
                <a:path w="88515" h="192208">
                  <a:moveTo>
                    <a:pt x="20522" y="77857"/>
                  </a:moveTo>
                  <a:lnTo>
                    <a:pt x="17656" y="86726"/>
                  </a:lnTo>
                  <a:lnTo>
                    <a:pt x="15513" y="95713"/>
                  </a:lnTo>
                  <a:lnTo>
                    <a:pt x="13910" y="105708"/>
                  </a:lnTo>
                  <a:lnTo>
                    <a:pt x="12730" y="116689"/>
                  </a:lnTo>
                  <a:lnTo>
                    <a:pt x="11882" y="128500"/>
                  </a:lnTo>
                  <a:lnTo>
                    <a:pt x="11280" y="140959"/>
                  </a:lnTo>
                  <a:lnTo>
                    <a:pt x="10693" y="153896"/>
                  </a:lnTo>
                  <a:lnTo>
                    <a:pt x="9760" y="167177"/>
                  </a:lnTo>
                  <a:lnTo>
                    <a:pt x="8308" y="180596"/>
                  </a:lnTo>
                  <a:lnTo>
                    <a:pt x="6192" y="190444"/>
                  </a:lnTo>
                  <a:lnTo>
                    <a:pt x="3831" y="192207"/>
                  </a:lnTo>
                  <a:lnTo>
                    <a:pt x="2106" y="187344"/>
                  </a:lnTo>
                  <a:lnTo>
                    <a:pt x="1040" y="178204"/>
                  </a:lnTo>
                  <a:lnTo>
                    <a:pt x="412" y="166662"/>
                  </a:lnTo>
                  <a:lnTo>
                    <a:pt x="47" y="153873"/>
                  </a:lnTo>
                  <a:lnTo>
                    <a:pt x="0" y="140622"/>
                  </a:lnTo>
                  <a:lnTo>
                    <a:pt x="515" y="127533"/>
                  </a:lnTo>
                  <a:lnTo>
                    <a:pt x="1687" y="114895"/>
                  </a:lnTo>
                  <a:lnTo>
                    <a:pt x="3461" y="102754"/>
                  </a:lnTo>
                  <a:lnTo>
                    <a:pt x="5726" y="91047"/>
                  </a:lnTo>
                  <a:lnTo>
                    <a:pt x="8361" y="79681"/>
                  </a:lnTo>
                  <a:lnTo>
                    <a:pt x="11266" y="68570"/>
                  </a:lnTo>
                  <a:lnTo>
                    <a:pt x="14362" y="57640"/>
                  </a:lnTo>
                  <a:lnTo>
                    <a:pt x="17594" y="46842"/>
                  </a:lnTo>
                  <a:lnTo>
                    <a:pt x="21087" y="36301"/>
                  </a:lnTo>
                  <a:lnTo>
                    <a:pt x="25117" y="26295"/>
                  </a:lnTo>
                  <a:lnTo>
                    <a:pt x="29794" y="16954"/>
                  </a:lnTo>
                  <a:lnTo>
                    <a:pt x="35071" y="8886"/>
                  </a:lnTo>
                  <a:lnTo>
                    <a:pt x="40839" y="3209"/>
                  </a:lnTo>
                  <a:lnTo>
                    <a:pt x="46979" y="325"/>
                  </a:lnTo>
                  <a:lnTo>
                    <a:pt x="53389" y="0"/>
                  </a:lnTo>
                  <a:lnTo>
                    <a:pt x="59992" y="1750"/>
                  </a:lnTo>
                  <a:lnTo>
                    <a:pt x="66718" y="5082"/>
                  </a:lnTo>
                  <a:lnTo>
                    <a:pt x="73200" y="9890"/>
                  </a:lnTo>
                  <a:lnTo>
                    <a:pt x="78794" y="16457"/>
                  </a:lnTo>
                  <a:lnTo>
                    <a:pt x="83216" y="24790"/>
                  </a:lnTo>
                  <a:lnTo>
                    <a:pt x="86353" y="34484"/>
                  </a:lnTo>
                  <a:lnTo>
                    <a:pt x="88091" y="44907"/>
                  </a:lnTo>
                  <a:lnTo>
                    <a:pt x="88514" y="55617"/>
                  </a:lnTo>
                  <a:lnTo>
                    <a:pt x="87681" y="66231"/>
                  </a:lnTo>
                  <a:lnTo>
                    <a:pt x="85534" y="76351"/>
                  </a:lnTo>
                  <a:lnTo>
                    <a:pt x="82159" y="85811"/>
                  </a:lnTo>
                  <a:lnTo>
                    <a:pt x="77436" y="94315"/>
                  </a:lnTo>
                  <a:lnTo>
                    <a:pt x="70987" y="101356"/>
                  </a:lnTo>
                  <a:lnTo>
                    <a:pt x="62769" y="106796"/>
                  </a:lnTo>
                  <a:lnTo>
                    <a:pt x="53438" y="110815"/>
                  </a:lnTo>
                  <a:lnTo>
                    <a:pt x="43137" y="114123"/>
                  </a:lnTo>
                  <a:lnTo>
                    <a:pt x="29842" y="117009"/>
                  </a:lnTo>
                  <a:lnTo>
                    <a:pt x="9994" y="11997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6526572" y="2212705"/>
              <a:ext cx="127439" cy="85083"/>
            </a:xfrm>
            <a:custGeom>
              <a:avLst/>
              <a:gdLst/>
              <a:ahLst/>
              <a:cxnLst/>
              <a:rect l="0" t="0" r="0" b="0"/>
              <a:pathLst>
                <a:path w="127439" h="85083">
                  <a:moveTo>
                    <a:pt x="74796" y="19336"/>
                  </a:moveTo>
                  <a:lnTo>
                    <a:pt x="68862" y="10803"/>
                  </a:lnTo>
                  <a:lnTo>
                    <a:pt x="62657" y="5017"/>
                  </a:lnTo>
                  <a:lnTo>
                    <a:pt x="55565" y="1509"/>
                  </a:lnTo>
                  <a:lnTo>
                    <a:pt x="47798" y="0"/>
                  </a:lnTo>
                  <a:lnTo>
                    <a:pt x="39800" y="419"/>
                  </a:lnTo>
                  <a:lnTo>
                    <a:pt x="31863" y="2551"/>
                  </a:lnTo>
                  <a:lnTo>
                    <a:pt x="24263" y="6230"/>
                  </a:lnTo>
                  <a:lnTo>
                    <a:pt x="17318" y="11429"/>
                  </a:lnTo>
                  <a:lnTo>
                    <a:pt x="11143" y="17994"/>
                  </a:lnTo>
                  <a:lnTo>
                    <a:pt x="5999" y="25669"/>
                  </a:lnTo>
                  <a:lnTo>
                    <a:pt x="2367" y="34190"/>
                  </a:lnTo>
                  <a:lnTo>
                    <a:pt x="373" y="43323"/>
                  </a:lnTo>
                  <a:lnTo>
                    <a:pt x="0" y="52725"/>
                  </a:lnTo>
                  <a:lnTo>
                    <a:pt x="1261" y="61957"/>
                  </a:lnTo>
                  <a:lnTo>
                    <a:pt x="3997" y="70776"/>
                  </a:lnTo>
                  <a:lnTo>
                    <a:pt x="7960" y="78482"/>
                  </a:lnTo>
                  <a:lnTo>
                    <a:pt x="13729" y="83546"/>
                  </a:lnTo>
                  <a:lnTo>
                    <a:pt x="21289" y="85082"/>
                  </a:lnTo>
                  <a:lnTo>
                    <a:pt x="28948" y="83415"/>
                  </a:lnTo>
                  <a:lnTo>
                    <a:pt x="36291" y="79202"/>
                  </a:lnTo>
                  <a:lnTo>
                    <a:pt x="43247" y="73088"/>
                  </a:lnTo>
                  <a:lnTo>
                    <a:pt x="49621" y="65602"/>
                  </a:lnTo>
                  <a:lnTo>
                    <a:pt x="55368" y="57196"/>
                  </a:lnTo>
                  <a:lnTo>
                    <a:pt x="61077" y="49785"/>
                  </a:lnTo>
                  <a:lnTo>
                    <a:pt x="66972" y="46311"/>
                  </a:lnTo>
                  <a:lnTo>
                    <a:pt x="72390" y="47131"/>
                  </a:lnTo>
                  <a:lnTo>
                    <a:pt x="77612" y="50838"/>
                  </a:lnTo>
                  <a:lnTo>
                    <a:pt x="82994" y="56150"/>
                  </a:lnTo>
                  <a:lnTo>
                    <a:pt x="88766" y="61991"/>
                  </a:lnTo>
                  <a:lnTo>
                    <a:pt x="95871" y="67916"/>
                  </a:lnTo>
                  <a:lnTo>
                    <a:pt x="107174" y="74421"/>
                  </a:lnTo>
                  <a:lnTo>
                    <a:pt x="127438" y="8250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6685595" y="2242570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10529" y="0"/>
                  </a:moveTo>
                  <a:lnTo>
                    <a:pt x="7662" y="11735"/>
                  </a:lnTo>
                  <a:lnTo>
                    <a:pt x="5520" y="22864"/>
                  </a:lnTo>
                  <a:lnTo>
                    <a:pt x="3917" y="34444"/>
                  </a:lnTo>
                  <a:lnTo>
                    <a:pt x="2733" y="45958"/>
                  </a:lnTo>
                  <a:lnTo>
                    <a:pt x="1756" y="57273"/>
                  </a:lnTo>
                  <a:lnTo>
                    <a:pt x="895" y="6938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6675067" y="21583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6738238" y="2200455"/>
              <a:ext cx="73701" cy="84611"/>
            </a:xfrm>
            <a:custGeom>
              <a:avLst/>
              <a:gdLst/>
              <a:ahLst/>
              <a:cxnLst/>
              <a:rect l="0" t="0" r="0" b="0"/>
              <a:pathLst>
                <a:path w="73701" h="84611">
                  <a:moveTo>
                    <a:pt x="0" y="52643"/>
                  </a:moveTo>
                  <a:lnTo>
                    <a:pt x="2934" y="61444"/>
                  </a:lnTo>
                  <a:lnTo>
                    <a:pt x="5716" y="69791"/>
                  </a:lnTo>
                  <a:lnTo>
                    <a:pt x="8595" y="78408"/>
                  </a:lnTo>
                  <a:lnTo>
                    <a:pt x="10857" y="84502"/>
                  </a:lnTo>
                  <a:lnTo>
                    <a:pt x="11757" y="84610"/>
                  </a:lnTo>
                  <a:lnTo>
                    <a:pt x="11877" y="79950"/>
                  </a:lnTo>
                  <a:lnTo>
                    <a:pt x="11865" y="72268"/>
                  </a:lnTo>
                  <a:lnTo>
                    <a:pt x="12258" y="62963"/>
                  </a:lnTo>
                  <a:lnTo>
                    <a:pt x="13284" y="52891"/>
                  </a:lnTo>
                  <a:lnTo>
                    <a:pt x="15264" y="42817"/>
                  </a:lnTo>
                  <a:lnTo>
                    <a:pt x="18714" y="33562"/>
                  </a:lnTo>
                  <a:lnTo>
                    <a:pt x="23768" y="25483"/>
                  </a:lnTo>
                  <a:lnTo>
                    <a:pt x="30178" y="18694"/>
                  </a:lnTo>
                  <a:lnTo>
                    <a:pt x="38332" y="12611"/>
                  </a:lnTo>
                  <a:lnTo>
                    <a:pt x="51180" y="6703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6945410" y="2232041"/>
              <a:ext cx="60409" cy="94500"/>
            </a:xfrm>
            <a:custGeom>
              <a:avLst/>
              <a:gdLst/>
              <a:ahLst/>
              <a:cxnLst/>
              <a:rect l="0" t="0" r="0" b="0"/>
              <a:pathLst>
                <a:path w="60409" h="94500">
                  <a:moveTo>
                    <a:pt x="45512" y="0"/>
                  </a:moveTo>
                  <a:lnTo>
                    <a:pt x="36777" y="3001"/>
                  </a:lnTo>
                  <a:lnTo>
                    <a:pt x="29071" y="6423"/>
                  </a:lnTo>
                  <a:lnTo>
                    <a:pt x="21679" y="10629"/>
                  </a:lnTo>
                  <a:lnTo>
                    <a:pt x="14763" y="15874"/>
                  </a:lnTo>
                  <a:lnTo>
                    <a:pt x="8881" y="22652"/>
                  </a:lnTo>
                  <a:lnTo>
                    <a:pt x="4272" y="31085"/>
                  </a:lnTo>
                  <a:lnTo>
                    <a:pt x="1177" y="40824"/>
                  </a:lnTo>
                  <a:lnTo>
                    <a:pt x="0" y="51268"/>
                  </a:lnTo>
                  <a:lnTo>
                    <a:pt x="776" y="61977"/>
                  </a:lnTo>
                  <a:lnTo>
                    <a:pt x="3569" y="72248"/>
                  </a:lnTo>
                  <a:lnTo>
                    <a:pt x="8635" y="81073"/>
                  </a:lnTo>
                  <a:lnTo>
                    <a:pt x="15880" y="88021"/>
                  </a:lnTo>
                  <a:lnTo>
                    <a:pt x="24470" y="92701"/>
                  </a:lnTo>
                  <a:lnTo>
                    <a:pt x="33072" y="94499"/>
                  </a:lnTo>
                  <a:lnTo>
                    <a:pt x="40917" y="93370"/>
                  </a:lnTo>
                  <a:lnTo>
                    <a:pt x="47636" y="89545"/>
                  </a:lnTo>
                  <a:lnTo>
                    <a:pt x="52998" y="83257"/>
                  </a:lnTo>
                  <a:lnTo>
                    <a:pt x="57036" y="74891"/>
                  </a:lnTo>
                  <a:lnTo>
                    <a:pt x="59627" y="65058"/>
                  </a:lnTo>
                  <a:lnTo>
                    <a:pt x="60408" y="54484"/>
                  </a:lnTo>
                  <a:lnTo>
                    <a:pt x="59357" y="43653"/>
                  </a:lnTo>
                  <a:lnTo>
                    <a:pt x="57029" y="33245"/>
                  </a:lnTo>
                  <a:lnTo>
                    <a:pt x="54161" y="23216"/>
                  </a:lnTo>
                  <a:lnTo>
                    <a:pt x="50503" y="1269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7026017" y="2089822"/>
              <a:ext cx="80719" cy="247505"/>
            </a:xfrm>
            <a:custGeom>
              <a:avLst/>
              <a:gdLst/>
              <a:ahLst/>
              <a:cxnLst/>
              <a:rect l="0" t="0" r="0" b="0"/>
              <a:pathLst>
                <a:path w="80719" h="247505">
                  <a:moveTo>
                    <a:pt x="49133" y="247504"/>
                  </a:moveTo>
                  <a:lnTo>
                    <a:pt x="46199" y="235769"/>
                  </a:lnTo>
                  <a:lnTo>
                    <a:pt x="43417" y="224640"/>
                  </a:lnTo>
                  <a:lnTo>
                    <a:pt x="40517" y="213042"/>
                  </a:lnTo>
                  <a:lnTo>
                    <a:pt x="37478" y="200881"/>
                  </a:lnTo>
                  <a:lnTo>
                    <a:pt x="34313" y="188220"/>
                  </a:lnTo>
                  <a:lnTo>
                    <a:pt x="31048" y="175169"/>
                  </a:lnTo>
                  <a:lnTo>
                    <a:pt x="27709" y="161990"/>
                  </a:lnTo>
                  <a:lnTo>
                    <a:pt x="24319" y="149073"/>
                  </a:lnTo>
                  <a:lnTo>
                    <a:pt x="20890" y="136611"/>
                  </a:lnTo>
                  <a:lnTo>
                    <a:pt x="17436" y="124618"/>
                  </a:lnTo>
                  <a:lnTo>
                    <a:pt x="13962" y="113024"/>
                  </a:lnTo>
                  <a:lnTo>
                    <a:pt x="10482" y="101737"/>
                  </a:lnTo>
                  <a:lnTo>
                    <a:pt x="7163" y="90511"/>
                  </a:lnTo>
                  <a:lnTo>
                    <a:pt x="4312" y="78974"/>
                  </a:lnTo>
                  <a:lnTo>
                    <a:pt x="2068" y="66951"/>
                  </a:lnTo>
                  <a:lnTo>
                    <a:pt x="562" y="54604"/>
                  </a:lnTo>
                  <a:lnTo>
                    <a:pt x="0" y="42315"/>
                  </a:lnTo>
                  <a:lnTo>
                    <a:pt x="416" y="30327"/>
                  </a:lnTo>
                  <a:lnTo>
                    <a:pt x="2170" y="19346"/>
                  </a:lnTo>
                  <a:lnTo>
                    <a:pt x="6008" y="10569"/>
                  </a:lnTo>
                  <a:lnTo>
                    <a:pt x="12144" y="4457"/>
                  </a:lnTo>
                  <a:lnTo>
                    <a:pt x="20181" y="984"/>
                  </a:lnTo>
                  <a:lnTo>
                    <a:pt x="29401" y="0"/>
                  </a:lnTo>
                  <a:lnTo>
                    <a:pt x="39253" y="1142"/>
                  </a:lnTo>
                  <a:lnTo>
                    <a:pt x="48967" y="3649"/>
                  </a:lnTo>
                  <a:lnTo>
                    <a:pt x="58440" y="6714"/>
                  </a:lnTo>
                  <a:lnTo>
                    <a:pt x="68493" y="10600"/>
                  </a:lnTo>
                  <a:lnTo>
                    <a:pt x="80718" y="1587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7011979" y="2242570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61911" y="0"/>
                  </a:lnTo>
                  <a:lnTo>
                    <a:pt x="49477" y="0"/>
                  </a:lnTo>
                  <a:lnTo>
                    <a:pt x="3139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7210945" y="2232041"/>
              <a:ext cx="72473" cy="102657"/>
            </a:xfrm>
            <a:custGeom>
              <a:avLst/>
              <a:gdLst/>
              <a:ahLst/>
              <a:cxnLst/>
              <a:rect l="0" t="0" r="0" b="0"/>
              <a:pathLst>
                <a:path w="72473" h="102657">
                  <a:moveTo>
                    <a:pt x="53718" y="0"/>
                  </a:moveTo>
                  <a:lnTo>
                    <a:pt x="44984" y="3001"/>
                  </a:lnTo>
                  <a:lnTo>
                    <a:pt x="37276" y="6423"/>
                  </a:lnTo>
                  <a:lnTo>
                    <a:pt x="29878" y="10624"/>
                  </a:lnTo>
                  <a:lnTo>
                    <a:pt x="22790" y="15697"/>
                  </a:lnTo>
                  <a:lnTo>
                    <a:pt x="16260" y="21827"/>
                  </a:lnTo>
                  <a:lnTo>
                    <a:pt x="10397" y="29010"/>
                  </a:lnTo>
                  <a:lnTo>
                    <a:pt x="5478" y="37098"/>
                  </a:lnTo>
                  <a:lnTo>
                    <a:pt x="2006" y="45893"/>
                  </a:lnTo>
                  <a:lnTo>
                    <a:pt x="125" y="55208"/>
                  </a:lnTo>
                  <a:lnTo>
                    <a:pt x="0" y="64732"/>
                  </a:lnTo>
                  <a:lnTo>
                    <a:pt x="1962" y="74045"/>
                  </a:lnTo>
                  <a:lnTo>
                    <a:pt x="5986" y="82922"/>
                  </a:lnTo>
                  <a:lnTo>
                    <a:pt x="11772" y="90848"/>
                  </a:lnTo>
                  <a:lnTo>
                    <a:pt x="18934" y="96960"/>
                  </a:lnTo>
                  <a:lnTo>
                    <a:pt x="27113" y="100947"/>
                  </a:lnTo>
                  <a:lnTo>
                    <a:pt x="35855" y="102656"/>
                  </a:lnTo>
                  <a:lnTo>
                    <a:pt x="44635" y="101842"/>
                  </a:lnTo>
                  <a:lnTo>
                    <a:pt x="53151" y="98627"/>
                  </a:lnTo>
                  <a:lnTo>
                    <a:pt x="60833" y="93402"/>
                  </a:lnTo>
                  <a:lnTo>
                    <a:pt x="66782" y="86625"/>
                  </a:lnTo>
                  <a:lnTo>
                    <a:pt x="70664" y="78703"/>
                  </a:lnTo>
                  <a:lnTo>
                    <a:pt x="72472" y="69965"/>
                  </a:lnTo>
                  <a:lnTo>
                    <a:pt x="72256" y="60657"/>
                  </a:lnTo>
                  <a:lnTo>
                    <a:pt x="70271" y="50968"/>
                  </a:lnTo>
                  <a:lnTo>
                    <a:pt x="67178" y="41479"/>
                  </a:lnTo>
                  <a:lnTo>
                    <a:pt x="63647" y="32240"/>
                  </a:lnTo>
                  <a:lnTo>
                    <a:pt x="59374" y="22442"/>
                  </a:lnTo>
                  <a:lnTo>
                    <a:pt x="53718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7323770" y="2218604"/>
              <a:ext cx="46871" cy="154520"/>
            </a:xfrm>
            <a:custGeom>
              <a:avLst/>
              <a:gdLst/>
              <a:ahLst/>
              <a:cxnLst/>
              <a:rect l="0" t="0" r="0" b="0"/>
              <a:pathLst>
                <a:path w="46871" h="154520">
                  <a:moveTo>
                    <a:pt x="4064" y="118722"/>
                  </a:moveTo>
                  <a:lnTo>
                    <a:pt x="6997" y="127523"/>
                  </a:lnTo>
                  <a:lnTo>
                    <a:pt x="9780" y="135870"/>
                  </a:lnTo>
                  <a:lnTo>
                    <a:pt x="12641" y="144517"/>
                  </a:lnTo>
                  <a:lnTo>
                    <a:pt x="14248" y="151710"/>
                  </a:lnTo>
                  <a:lnTo>
                    <a:pt x="13443" y="154519"/>
                  </a:lnTo>
                  <a:lnTo>
                    <a:pt x="11627" y="152610"/>
                  </a:lnTo>
                  <a:lnTo>
                    <a:pt x="9750" y="146955"/>
                  </a:lnTo>
                  <a:lnTo>
                    <a:pt x="8001" y="138450"/>
                  </a:lnTo>
                  <a:lnTo>
                    <a:pt x="6139" y="127615"/>
                  </a:lnTo>
                  <a:lnTo>
                    <a:pt x="4005" y="114922"/>
                  </a:lnTo>
                  <a:lnTo>
                    <a:pt x="1893" y="101141"/>
                  </a:lnTo>
                  <a:lnTo>
                    <a:pt x="453" y="87266"/>
                  </a:lnTo>
                  <a:lnTo>
                    <a:pt x="0" y="73852"/>
                  </a:lnTo>
                  <a:lnTo>
                    <a:pt x="525" y="60893"/>
                  </a:lnTo>
                  <a:lnTo>
                    <a:pt x="1874" y="48042"/>
                  </a:lnTo>
                  <a:lnTo>
                    <a:pt x="3865" y="35084"/>
                  </a:lnTo>
                  <a:lnTo>
                    <a:pt x="6661" y="22752"/>
                  </a:lnTo>
                  <a:lnTo>
                    <a:pt x="10740" y="12587"/>
                  </a:lnTo>
                  <a:lnTo>
                    <a:pt x="16251" y="5280"/>
                  </a:lnTo>
                  <a:lnTo>
                    <a:pt x="22731" y="1037"/>
                  </a:lnTo>
                  <a:lnTo>
                    <a:pt x="29311" y="0"/>
                  </a:lnTo>
                  <a:lnTo>
                    <a:pt x="35466" y="1901"/>
                  </a:lnTo>
                  <a:lnTo>
                    <a:pt x="40713" y="6210"/>
                  </a:lnTo>
                  <a:lnTo>
                    <a:pt x="44474" y="12357"/>
                  </a:lnTo>
                  <a:lnTo>
                    <a:pt x="46578" y="19840"/>
                  </a:lnTo>
                  <a:lnTo>
                    <a:pt x="46870" y="27941"/>
                  </a:lnTo>
                  <a:lnTo>
                    <a:pt x="45029" y="35757"/>
                  </a:lnTo>
                  <a:lnTo>
                    <a:pt x="41099" y="42821"/>
                  </a:lnTo>
                  <a:lnTo>
                    <a:pt x="35661" y="49100"/>
                  </a:lnTo>
                  <a:lnTo>
                    <a:pt x="29017" y="55518"/>
                  </a:lnTo>
                  <a:lnTo>
                    <a:pt x="19470" y="63750"/>
                  </a:lnTo>
                  <a:lnTo>
                    <a:pt x="4064" y="7660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7414869" y="2184089"/>
              <a:ext cx="71054" cy="152526"/>
            </a:xfrm>
            <a:custGeom>
              <a:avLst/>
              <a:gdLst/>
              <a:ahLst/>
              <a:cxnLst/>
              <a:rect l="0" t="0" r="0" b="0"/>
              <a:pathLst>
                <a:path w="71054" h="152526">
                  <a:moveTo>
                    <a:pt x="18250" y="79537"/>
                  </a:moveTo>
                  <a:lnTo>
                    <a:pt x="15383" y="88406"/>
                  </a:lnTo>
                  <a:lnTo>
                    <a:pt x="13241" y="97393"/>
                  </a:lnTo>
                  <a:lnTo>
                    <a:pt x="11643" y="107388"/>
                  </a:lnTo>
                  <a:lnTo>
                    <a:pt x="10635" y="118369"/>
                  </a:lnTo>
                  <a:lnTo>
                    <a:pt x="10435" y="130180"/>
                  </a:lnTo>
                  <a:lnTo>
                    <a:pt x="11063" y="142531"/>
                  </a:lnTo>
                  <a:lnTo>
                    <a:pt x="11459" y="151451"/>
                  </a:lnTo>
                  <a:lnTo>
                    <a:pt x="10758" y="152525"/>
                  </a:lnTo>
                  <a:lnTo>
                    <a:pt x="9713" y="147804"/>
                  </a:lnTo>
                  <a:lnTo>
                    <a:pt x="8377" y="139537"/>
                  </a:lnTo>
                  <a:lnTo>
                    <a:pt x="6643" y="129121"/>
                  </a:lnTo>
                  <a:lnTo>
                    <a:pt x="4661" y="117383"/>
                  </a:lnTo>
                  <a:lnTo>
                    <a:pt x="2792" y="104823"/>
                  </a:lnTo>
                  <a:lnTo>
                    <a:pt x="1245" y="91742"/>
                  </a:lnTo>
                  <a:lnTo>
                    <a:pt x="226" y="78328"/>
                  </a:lnTo>
                  <a:lnTo>
                    <a:pt x="0" y="64700"/>
                  </a:lnTo>
                  <a:lnTo>
                    <a:pt x="641" y="50945"/>
                  </a:lnTo>
                  <a:lnTo>
                    <a:pt x="2377" y="37604"/>
                  </a:lnTo>
                  <a:lnTo>
                    <a:pt x="5671" y="25629"/>
                  </a:lnTo>
                  <a:lnTo>
                    <a:pt x="10625" y="15443"/>
                  </a:lnTo>
                  <a:lnTo>
                    <a:pt x="16885" y="7452"/>
                  </a:lnTo>
                  <a:lnTo>
                    <a:pt x="23840" y="2283"/>
                  </a:lnTo>
                  <a:lnTo>
                    <a:pt x="31065" y="0"/>
                  </a:lnTo>
                  <a:lnTo>
                    <a:pt x="38184" y="382"/>
                  </a:lnTo>
                  <a:lnTo>
                    <a:pt x="44805" y="3205"/>
                  </a:lnTo>
                  <a:lnTo>
                    <a:pt x="50769" y="8098"/>
                  </a:lnTo>
                  <a:lnTo>
                    <a:pt x="56112" y="14615"/>
                  </a:lnTo>
                  <a:lnTo>
                    <a:pt x="60942" y="22342"/>
                  </a:lnTo>
                  <a:lnTo>
                    <a:pt x="65368" y="30935"/>
                  </a:lnTo>
                  <a:lnTo>
                    <a:pt x="69002" y="39973"/>
                  </a:lnTo>
                  <a:lnTo>
                    <a:pt x="71008" y="48959"/>
                  </a:lnTo>
                  <a:lnTo>
                    <a:pt x="71053" y="57626"/>
                  </a:lnTo>
                  <a:lnTo>
                    <a:pt x="69116" y="65750"/>
                  </a:lnTo>
                  <a:lnTo>
                    <a:pt x="65224" y="73061"/>
                  </a:lnTo>
                  <a:lnTo>
                    <a:pt x="59618" y="79493"/>
                  </a:lnTo>
                  <a:lnTo>
                    <a:pt x="53097" y="85000"/>
                  </a:lnTo>
                  <a:lnTo>
                    <a:pt x="46279" y="89998"/>
                  </a:lnTo>
                  <a:lnTo>
                    <a:pt x="38570" y="94926"/>
                  </a:lnTo>
                  <a:lnTo>
                    <a:pt x="28778" y="10059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7520142" y="2200455"/>
              <a:ext cx="70905" cy="81603"/>
            </a:xfrm>
            <a:custGeom>
              <a:avLst/>
              <a:gdLst/>
              <a:ahLst/>
              <a:cxnLst/>
              <a:rect l="0" t="0" r="0" b="0"/>
              <a:pathLst>
                <a:path w="70905" h="81603">
                  <a:moveTo>
                    <a:pt x="70904" y="0"/>
                  </a:moveTo>
                  <a:lnTo>
                    <a:pt x="59237" y="135"/>
                  </a:lnTo>
                  <a:lnTo>
                    <a:pt x="48747" y="1415"/>
                  </a:lnTo>
                  <a:lnTo>
                    <a:pt x="38454" y="4013"/>
                  </a:lnTo>
                  <a:lnTo>
                    <a:pt x="28499" y="7905"/>
                  </a:lnTo>
                  <a:lnTo>
                    <a:pt x="19451" y="13186"/>
                  </a:lnTo>
                  <a:lnTo>
                    <a:pt x="11583" y="19772"/>
                  </a:lnTo>
                  <a:lnTo>
                    <a:pt x="5324" y="27445"/>
                  </a:lnTo>
                  <a:lnTo>
                    <a:pt x="1403" y="35956"/>
                  </a:lnTo>
                  <a:lnTo>
                    <a:pt x="0" y="45074"/>
                  </a:lnTo>
                  <a:lnTo>
                    <a:pt x="991" y="54294"/>
                  </a:lnTo>
                  <a:lnTo>
                    <a:pt x="4232" y="62870"/>
                  </a:lnTo>
                  <a:lnTo>
                    <a:pt x="9404" y="70435"/>
                  </a:lnTo>
                  <a:lnTo>
                    <a:pt x="15940" y="76495"/>
                  </a:lnTo>
                  <a:lnTo>
                    <a:pt x="23149" y="80285"/>
                  </a:lnTo>
                  <a:lnTo>
                    <a:pt x="30576" y="81602"/>
                  </a:lnTo>
                  <a:lnTo>
                    <a:pt x="37847" y="80554"/>
                  </a:lnTo>
                  <a:lnTo>
                    <a:pt x="44576" y="77275"/>
                  </a:lnTo>
                  <a:lnTo>
                    <a:pt x="50608" y="72074"/>
                  </a:lnTo>
                  <a:lnTo>
                    <a:pt x="55658" y="65349"/>
                  </a:lnTo>
                  <a:lnTo>
                    <a:pt x="59227" y="57481"/>
                  </a:lnTo>
                  <a:lnTo>
                    <a:pt x="61181" y="48798"/>
                  </a:lnTo>
                  <a:lnTo>
                    <a:pt x="61465" y="39807"/>
                  </a:lnTo>
                  <a:lnTo>
                    <a:pt x="59758" y="30220"/>
                  </a:lnTo>
                  <a:lnTo>
                    <a:pt x="53674" y="18085"/>
                  </a:lnTo>
                  <a:lnTo>
                    <a:pt x="39319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7633161" y="2189927"/>
              <a:ext cx="73700" cy="106430"/>
            </a:xfrm>
            <a:custGeom>
              <a:avLst/>
              <a:gdLst/>
              <a:ahLst/>
              <a:cxnLst/>
              <a:rect l="0" t="0" r="0" b="0"/>
              <a:pathLst>
                <a:path w="73700" h="106430">
                  <a:moveTo>
                    <a:pt x="73699" y="0"/>
                  </a:moveTo>
                  <a:lnTo>
                    <a:pt x="62031" y="2934"/>
                  </a:lnTo>
                  <a:lnTo>
                    <a:pt x="51542" y="5716"/>
                  </a:lnTo>
                  <a:lnTo>
                    <a:pt x="41264" y="8625"/>
                  </a:lnTo>
                  <a:lnTo>
                    <a:pt x="31826" y="12011"/>
                  </a:lnTo>
                  <a:lnTo>
                    <a:pt x="24725" y="16473"/>
                  </a:lnTo>
                  <a:lnTo>
                    <a:pt x="20609" y="22229"/>
                  </a:lnTo>
                  <a:lnTo>
                    <a:pt x="19654" y="28700"/>
                  </a:lnTo>
                  <a:lnTo>
                    <a:pt x="21975" y="34739"/>
                  </a:lnTo>
                  <a:lnTo>
                    <a:pt x="27269" y="39734"/>
                  </a:lnTo>
                  <a:lnTo>
                    <a:pt x="34498" y="44067"/>
                  </a:lnTo>
                  <a:lnTo>
                    <a:pt x="42163" y="48804"/>
                  </a:lnTo>
                  <a:lnTo>
                    <a:pt x="49359" y="54544"/>
                  </a:lnTo>
                  <a:lnTo>
                    <a:pt x="55298" y="61232"/>
                  </a:lnTo>
                  <a:lnTo>
                    <a:pt x="59071" y="68426"/>
                  </a:lnTo>
                  <a:lnTo>
                    <a:pt x="60409" y="75787"/>
                  </a:lnTo>
                  <a:lnTo>
                    <a:pt x="59391" y="82984"/>
                  </a:lnTo>
                  <a:lnTo>
                    <a:pt x="56140" y="89650"/>
                  </a:lnTo>
                  <a:lnTo>
                    <a:pt x="50965" y="95634"/>
                  </a:lnTo>
                  <a:lnTo>
                    <a:pt x="44342" y="100636"/>
                  </a:lnTo>
                  <a:lnTo>
                    <a:pt x="35958" y="104494"/>
                  </a:lnTo>
                  <a:lnTo>
                    <a:pt x="22846" y="10642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7741308" y="2232041"/>
              <a:ext cx="7667" cy="73701"/>
            </a:xfrm>
            <a:custGeom>
              <a:avLst/>
              <a:gdLst/>
              <a:ahLst/>
              <a:cxnLst/>
              <a:rect l="0" t="0" r="0" b="0"/>
              <a:pathLst>
                <a:path w="7667" h="73701">
                  <a:moveTo>
                    <a:pt x="7666" y="0"/>
                  </a:moveTo>
                  <a:lnTo>
                    <a:pt x="4799" y="8869"/>
                  </a:lnTo>
                  <a:lnTo>
                    <a:pt x="2657" y="17855"/>
                  </a:lnTo>
                  <a:lnTo>
                    <a:pt x="1058" y="27832"/>
                  </a:lnTo>
                  <a:lnTo>
                    <a:pt x="77" y="38164"/>
                  </a:lnTo>
                  <a:lnTo>
                    <a:pt x="0" y="48500"/>
                  </a:lnTo>
                  <a:lnTo>
                    <a:pt x="1938" y="59754"/>
                  </a:lnTo>
                  <a:lnTo>
                    <a:pt x="7666" y="73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7748974" y="21056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7828590" y="2084642"/>
              <a:ext cx="25670" cy="242157"/>
            </a:xfrm>
            <a:custGeom>
              <a:avLst/>
              <a:gdLst/>
              <a:ahLst/>
              <a:cxnLst/>
              <a:rect l="0" t="0" r="0" b="0"/>
              <a:pathLst>
                <a:path w="25670" h="242157">
                  <a:moveTo>
                    <a:pt x="4612" y="0"/>
                  </a:moveTo>
                  <a:lnTo>
                    <a:pt x="1812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5" y="45288"/>
                  </a:lnTo>
                  <a:lnTo>
                    <a:pt x="2145" y="56333"/>
                  </a:lnTo>
                  <a:lnTo>
                    <a:pt x="3002" y="68173"/>
                  </a:lnTo>
                  <a:lnTo>
                    <a:pt x="4176" y="80644"/>
                  </a:lnTo>
                  <a:lnTo>
                    <a:pt x="5811" y="93590"/>
                  </a:lnTo>
                  <a:lnTo>
                    <a:pt x="7740" y="107046"/>
                  </a:lnTo>
                  <a:lnTo>
                    <a:pt x="9580" y="121216"/>
                  </a:lnTo>
                  <a:lnTo>
                    <a:pt x="11119" y="136148"/>
                  </a:lnTo>
                  <a:lnTo>
                    <a:pt x="12474" y="151430"/>
                  </a:lnTo>
                  <a:lnTo>
                    <a:pt x="13990" y="166309"/>
                  </a:lnTo>
                  <a:lnTo>
                    <a:pt x="15859" y="180381"/>
                  </a:lnTo>
                  <a:lnTo>
                    <a:pt x="17955" y="193340"/>
                  </a:lnTo>
                  <a:lnTo>
                    <a:pt x="20126" y="206187"/>
                  </a:lnTo>
                  <a:lnTo>
                    <a:pt x="22571" y="221162"/>
                  </a:lnTo>
                  <a:lnTo>
                    <a:pt x="25669" y="2421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7748974" y="2189927"/>
              <a:ext cx="147400" cy="7816"/>
            </a:xfrm>
            <a:custGeom>
              <a:avLst/>
              <a:gdLst/>
              <a:ahLst/>
              <a:cxnLst/>
              <a:rect l="0" t="0" r="0" b="0"/>
              <a:pathLst>
                <a:path w="147400" h="7816">
                  <a:moveTo>
                    <a:pt x="147399" y="0"/>
                  </a:moveTo>
                  <a:lnTo>
                    <a:pt x="135596" y="2867"/>
                  </a:lnTo>
                  <a:lnTo>
                    <a:pt x="123827" y="5009"/>
                  </a:lnTo>
                  <a:lnTo>
                    <a:pt x="110941" y="6607"/>
                  </a:lnTo>
                  <a:lnTo>
                    <a:pt x="97266" y="7615"/>
                  </a:lnTo>
                  <a:lnTo>
                    <a:pt x="83586" y="7815"/>
                  </a:lnTo>
                  <a:lnTo>
                    <a:pt x="70375" y="7164"/>
                  </a:lnTo>
                  <a:lnTo>
                    <a:pt x="57824" y="5918"/>
                  </a:lnTo>
                  <a:lnTo>
                    <a:pt x="44565" y="4421"/>
                  </a:lnTo>
                  <a:lnTo>
                    <a:pt x="27205" y="25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7896373" y="2194586"/>
              <a:ext cx="115814" cy="121684"/>
            </a:xfrm>
            <a:custGeom>
              <a:avLst/>
              <a:gdLst/>
              <a:ahLst/>
              <a:cxnLst/>
              <a:rect l="0" t="0" r="0" b="0"/>
              <a:pathLst>
                <a:path w="115814" h="121684">
                  <a:moveTo>
                    <a:pt x="0" y="47984"/>
                  </a:moveTo>
                  <a:lnTo>
                    <a:pt x="11668" y="50783"/>
                  </a:lnTo>
                  <a:lnTo>
                    <a:pt x="22157" y="52285"/>
                  </a:lnTo>
                  <a:lnTo>
                    <a:pt x="32455" y="52587"/>
                  </a:lnTo>
                  <a:lnTo>
                    <a:pt x="42583" y="51735"/>
                  </a:lnTo>
                  <a:lnTo>
                    <a:pt x="52279" y="49619"/>
                  </a:lnTo>
                  <a:lnTo>
                    <a:pt x="61397" y="46297"/>
                  </a:lnTo>
                  <a:lnTo>
                    <a:pt x="69298" y="41936"/>
                  </a:lnTo>
                  <a:lnTo>
                    <a:pt x="74493" y="35890"/>
                  </a:lnTo>
                  <a:lnTo>
                    <a:pt x="76120" y="28134"/>
                  </a:lnTo>
                  <a:lnTo>
                    <a:pt x="74511" y="20347"/>
                  </a:lnTo>
                  <a:lnTo>
                    <a:pt x="70335" y="12937"/>
                  </a:lnTo>
                  <a:lnTo>
                    <a:pt x="64242" y="6451"/>
                  </a:lnTo>
                  <a:lnTo>
                    <a:pt x="56771" y="1991"/>
                  </a:lnTo>
                  <a:lnTo>
                    <a:pt x="48333" y="0"/>
                  </a:lnTo>
                  <a:lnTo>
                    <a:pt x="39392" y="313"/>
                  </a:lnTo>
                  <a:lnTo>
                    <a:pt x="30467" y="2509"/>
                  </a:lnTo>
                  <a:lnTo>
                    <a:pt x="21847" y="6148"/>
                  </a:lnTo>
                  <a:lnTo>
                    <a:pt x="14094" y="11167"/>
                  </a:lnTo>
                  <a:lnTo>
                    <a:pt x="8096" y="17876"/>
                  </a:lnTo>
                  <a:lnTo>
                    <a:pt x="4177" y="26305"/>
                  </a:lnTo>
                  <a:lnTo>
                    <a:pt x="2172" y="36064"/>
                  </a:lnTo>
                  <a:lnTo>
                    <a:pt x="1724" y="46531"/>
                  </a:lnTo>
                  <a:lnTo>
                    <a:pt x="2465" y="57270"/>
                  </a:lnTo>
                  <a:lnTo>
                    <a:pt x="4399" y="67904"/>
                  </a:lnTo>
                  <a:lnTo>
                    <a:pt x="7891" y="78037"/>
                  </a:lnTo>
                  <a:lnTo>
                    <a:pt x="13018" y="87505"/>
                  </a:lnTo>
                  <a:lnTo>
                    <a:pt x="19746" y="96014"/>
                  </a:lnTo>
                  <a:lnTo>
                    <a:pt x="28090" y="103059"/>
                  </a:lnTo>
                  <a:lnTo>
                    <a:pt x="37888" y="108502"/>
                  </a:lnTo>
                  <a:lnTo>
                    <a:pt x="48832" y="112523"/>
                  </a:lnTo>
                  <a:lnTo>
                    <a:pt x="61956" y="115832"/>
                  </a:lnTo>
                  <a:lnTo>
                    <a:pt x="81760" y="118719"/>
                  </a:lnTo>
                  <a:lnTo>
                    <a:pt x="115813" y="1216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6127585" y="2543288"/>
              <a:ext cx="117230" cy="187793"/>
            </a:xfrm>
            <a:custGeom>
              <a:avLst/>
              <a:gdLst/>
              <a:ahLst/>
              <a:cxnLst/>
              <a:rect l="0" t="0" r="0" b="0"/>
              <a:pathLst>
                <a:path w="117230" h="187793">
                  <a:moveTo>
                    <a:pt x="115814" y="4608"/>
                  </a:moveTo>
                  <a:lnTo>
                    <a:pt x="104145" y="1808"/>
                  </a:lnTo>
                  <a:lnTo>
                    <a:pt x="93656" y="306"/>
                  </a:lnTo>
                  <a:lnTo>
                    <a:pt x="83355" y="0"/>
                  </a:lnTo>
                  <a:lnTo>
                    <a:pt x="73053" y="679"/>
                  </a:lnTo>
                  <a:lnTo>
                    <a:pt x="62710" y="2147"/>
                  </a:lnTo>
                  <a:lnTo>
                    <a:pt x="52325" y="4225"/>
                  </a:lnTo>
                  <a:lnTo>
                    <a:pt x="42069" y="7080"/>
                  </a:lnTo>
                  <a:lnTo>
                    <a:pt x="32260" y="11200"/>
                  </a:lnTo>
                  <a:lnTo>
                    <a:pt x="23047" y="16753"/>
                  </a:lnTo>
                  <a:lnTo>
                    <a:pt x="14896" y="23770"/>
                  </a:lnTo>
                  <a:lnTo>
                    <a:pt x="8632" y="32307"/>
                  </a:lnTo>
                  <a:lnTo>
                    <a:pt x="4548" y="42220"/>
                  </a:lnTo>
                  <a:lnTo>
                    <a:pt x="2943" y="52604"/>
                  </a:lnTo>
                  <a:lnTo>
                    <a:pt x="4361" y="61962"/>
                  </a:lnTo>
                  <a:lnTo>
                    <a:pt x="8799" y="69540"/>
                  </a:lnTo>
                  <a:lnTo>
                    <a:pt x="15829" y="75283"/>
                  </a:lnTo>
                  <a:lnTo>
                    <a:pt x="24889" y="79460"/>
                  </a:lnTo>
                  <a:lnTo>
                    <a:pt x="35457" y="82421"/>
                  </a:lnTo>
                  <a:lnTo>
                    <a:pt x="47108" y="84651"/>
                  </a:lnTo>
                  <a:lnTo>
                    <a:pt x="59517" y="86713"/>
                  </a:lnTo>
                  <a:lnTo>
                    <a:pt x="72433" y="88943"/>
                  </a:lnTo>
                  <a:lnTo>
                    <a:pt x="85034" y="91939"/>
                  </a:lnTo>
                  <a:lnTo>
                    <a:pt x="95977" y="96620"/>
                  </a:lnTo>
                  <a:lnTo>
                    <a:pt x="104662" y="103327"/>
                  </a:lnTo>
                  <a:lnTo>
                    <a:pt x="111000" y="111747"/>
                  </a:lnTo>
                  <a:lnTo>
                    <a:pt x="115053" y="121226"/>
                  </a:lnTo>
                  <a:lnTo>
                    <a:pt x="117104" y="131259"/>
                  </a:lnTo>
                  <a:lnTo>
                    <a:pt x="117229" y="141398"/>
                  </a:lnTo>
                  <a:lnTo>
                    <a:pt x="115212" y="151190"/>
                  </a:lnTo>
                  <a:lnTo>
                    <a:pt x="111117" y="160426"/>
                  </a:lnTo>
                  <a:lnTo>
                    <a:pt x="105100" y="168777"/>
                  </a:lnTo>
                  <a:lnTo>
                    <a:pt x="97243" y="175715"/>
                  </a:lnTo>
                  <a:lnTo>
                    <a:pt x="87776" y="181081"/>
                  </a:lnTo>
                  <a:lnTo>
                    <a:pt x="77183" y="184873"/>
                  </a:lnTo>
                  <a:lnTo>
                    <a:pt x="66090" y="187060"/>
                  </a:lnTo>
                  <a:lnTo>
                    <a:pt x="54901" y="187792"/>
                  </a:lnTo>
                  <a:lnTo>
                    <a:pt x="44053" y="187302"/>
                  </a:lnTo>
                  <a:lnTo>
                    <a:pt x="32936" y="185662"/>
                  </a:lnTo>
                  <a:lnTo>
                    <a:pt x="19462" y="181613"/>
                  </a:lnTo>
                  <a:lnTo>
                    <a:pt x="0" y="17306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6296041" y="2632124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54"/>
                  </a:lnTo>
                  <a:lnTo>
                    <a:pt x="3694" y="42676"/>
                  </a:lnTo>
                  <a:lnTo>
                    <a:pt x="5545" y="53944"/>
                  </a:lnTo>
                  <a:lnTo>
                    <a:pt x="7712" y="69489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6296041" y="25584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6385453" y="2473573"/>
              <a:ext cx="88113" cy="269135"/>
            </a:xfrm>
            <a:custGeom>
              <a:avLst/>
              <a:gdLst/>
              <a:ahLst/>
              <a:cxnLst/>
              <a:rect l="0" t="0" r="0" b="0"/>
              <a:pathLst>
                <a:path w="88113" h="269135">
                  <a:moveTo>
                    <a:pt x="68516" y="179608"/>
                  </a:moveTo>
                  <a:lnTo>
                    <a:pt x="62514" y="173941"/>
                  </a:lnTo>
                  <a:lnTo>
                    <a:pt x="55670" y="170298"/>
                  </a:lnTo>
                  <a:lnTo>
                    <a:pt x="47291" y="168397"/>
                  </a:lnTo>
                  <a:lnTo>
                    <a:pt x="38009" y="168242"/>
                  </a:lnTo>
                  <a:lnTo>
                    <a:pt x="28991" y="170157"/>
                  </a:lnTo>
                  <a:lnTo>
                    <a:pt x="20895" y="174140"/>
                  </a:lnTo>
                  <a:lnTo>
                    <a:pt x="14021" y="180059"/>
                  </a:lnTo>
                  <a:lnTo>
                    <a:pt x="8562" y="187839"/>
                  </a:lnTo>
                  <a:lnTo>
                    <a:pt x="4460" y="197248"/>
                  </a:lnTo>
                  <a:lnTo>
                    <a:pt x="1655" y="207800"/>
                  </a:lnTo>
                  <a:lnTo>
                    <a:pt x="200" y="218865"/>
                  </a:lnTo>
                  <a:lnTo>
                    <a:pt x="0" y="230034"/>
                  </a:lnTo>
                  <a:lnTo>
                    <a:pt x="1168" y="240801"/>
                  </a:lnTo>
                  <a:lnTo>
                    <a:pt x="4077" y="250499"/>
                  </a:lnTo>
                  <a:lnTo>
                    <a:pt x="8773" y="258851"/>
                  </a:lnTo>
                  <a:lnTo>
                    <a:pt x="14857" y="265289"/>
                  </a:lnTo>
                  <a:lnTo>
                    <a:pt x="21697" y="268807"/>
                  </a:lnTo>
                  <a:lnTo>
                    <a:pt x="28844" y="269134"/>
                  </a:lnTo>
                  <a:lnTo>
                    <a:pt x="35912" y="266607"/>
                  </a:lnTo>
                  <a:lnTo>
                    <a:pt x="42497" y="261798"/>
                  </a:lnTo>
                  <a:lnTo>
                    <a:pt x="48439" y="255272"/>
                  </a:lnTo>
                  <a:lnTo>
                    <a:pt x="53767" y="247507"/>
                  </a:lnTo>
                  <a:lnTo>
                    <a:pt x="58587" y="238867"/>
                  </a:lnTo>
                  <a:lnTo>
                    <a:pt x="63018" y="229616"/>
                  </a:lnTo>
                  <a:lnTo>
                    <a:pt x="67167" y="219780"/>
                  </a:lnTo>
                  <a:lnTo>
                    <a:pt x="71114" y="209186"/>
                  </a:lnTo>
                  <a:lnTo>
                    <a:pt x="74917" y="197796"/>
                  </a:lnTo>
                  <a:lnTo>
                    <a:pt x="78455" y="185704"/>
                  </a:lnTo>
                  <a:lnTo>
                    <a:pt x="81452" y="173054"/>
                  </a:lnTo>
                  <a:lnTo>
                    <a:pt x="83800" y="159982"/>
                  </a:lnTo>
                  <a:lnTo>
                    <a:pt x="85545" y="146441"/>
                  </a:lnTo>
                  <a:lnTo>
                    <a:pt x="86799" y="132212"/>
                  </a:lnTo>
                  <a:lnTo>
                    <a:pt x="87675" y="117236"/>
                  </a:lnTo>
                  <a:lnTo>
                    <a:pt x="88112" y="101755"/>
                  </a:lnTo>
                  <a:lnTo>
                    <a:pt x="87881" y="86210"/>
                  </a:lnTo>
                  <a:lnTo>
                    <a:pt x="86916" y="70863"/>
                  </a:lnTo>
                  <a:lnTo>
                    <a:pt x="85455" y="55796"/>
                  </a:lnTo>
                  <a:lnTo>
                    <a:pt x="83935" y="40992"/>
                  </a:lnTo>
                  <a:lnTo>
                    <a:pt x="82610" y="26437"/>
                  </a:lnTo>
                  <a:lnTo>
                    <a:pt x="81210" y="13235"/>
                  </a:lnTo>
                  <a:lnTo>
                    <a:pt x="78424" y="3933"/>
                  </a:lnTo>
                  <a:lnTo>
                    <a:pt x="74022" y="0"/>
                  </a:lnTo>
                  <a:lnTo>
                    <a:pt x="69760" y="1043"/>
                  </a:lnTo>
                  <a:lnTo>
                    <a:pt x="66339" y="5976"/>
                  </a:lnTo>
                  <a:lnTo>
                    <a:pt x="63796" y="13740"/>
                  </a:lnTo>
                  <a:lnTo>
                    <a:pt x="61977" y="23498"/>
                  </a:lnTo>
                  <a:lnTo>
                    <a:pt x="60704" y="34641"/>
                  </a:lnTo>
                  <a:lnTo>
                    <a:pt x="59827" y="46895"/>
                  </a:lnTo>
                  <a:lnTo>
                    <a:pt x="59227" y="60265"/>
                  </a:lnTo>
                  <a:lnTo>
                    <a:pt x="58825" y="74674"/>
                  </a:lnTo>
                  <a:lnTo>
                    <a:pt x="58723" y="89946"/>
                  </a:lnTo>
                  <a:lnTo>
                    <a:pt x="59187" y="105885"/>
                  </a:lnTo>
                  <a:lnTo>
                    <a:pt x="60312" y="122310"/>
                  </a:lnTo>
                  <a:lnTo>
                    <a:pt x="61882" y="138917"/>
                  </a:lnTo>
                  <a:lnTo>
                    <a:pt x="63474" y="155294"/>
                  </a:lnTo>
                  <a:lnTo>
                    <a:pt x="64844" y="171220"/>
                  </a:lnTo>
                  <a:lnTo>
                    <a:pt x="66117" y="186266"/>
                  </a:lnTo>
                  <a:lnTo>
                    <a:pt x="67927" y="201278"/>
                  </a:lnTo>
                  <a:lnTo>
                    <a:pt x="71548" y="218692"/>
                  </a:lnTo>
                  <a:lnTo>
                    <a:pt x="79044" y="24277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6504485" y="2598617"/>
              <a:ext cx="77343" cy="138793"/>
            </a:xfrm>
            <a:custGeom>
              <a:avLst/>
              <a:gdLst/>
              <a:ahLst/>
              <a:cxnLst/>
              <a:rect l="0" t="0" r="0" b="0"/>
              <a:pathLst>
                <a:path w="77343" h="138793">
                  <a:moveTo>
                    <a:pt x="2126" y="65092"/>
                  </a:moveTo>
                  <a:lnTo>
                    <a:pt x="10928" y="62159"/>
                  </a:lnTo>
                  <a:lnTo>
                    <a:pt x="19274" y="59376"/>
                  </a:lnTo>
                  <a:lnTo>
                    <a:pt x="27973" y="56472"/>
                  </a:lnTo>
                  <a:lnTo>
                    <a:pt x="37094" y="53259"/>
                  </a:lnTo>
                  <a:lnTo>
                    <a:pt x="46588" y="49446"/>
                  </a:lnTo>
                  <a:lnTo>
                    <a:pt x="56357" y="44924"/>
                  </a:lnTo>
                  <a:lnTo>
                    <a:pt x="65508" y="39588"/>
                  </a:lnTo>
                  <a:lnTo>
                    <a:pt x="72441" y="33252"/>
                  </a:lnTo>
                  <a:lnTo>
                    <a:pt x="76452" y="25927"/>
                  </a:lnTo>
                  <a:lnTo>
                    <a:pt x="77342" y="18247"/>
                  </a:lnTo>
                  <a:lnTo>
                    <a:pt x="74981" y="11319"/>
                  </a:lnTo>
                  <a:lnTo>
                    <a:pt x="69657" y="5713"/>
                  </a:lnTo>
                  <a:lnTo>
                    <a:pt x="62239" y="1800"/>
                  </a:lnTo>
                  <a:lnTo>
                    <a:pt x="53915" y="0"/>
                  </a:lnTo>
                  <a:lnTo>
                    <a:pt x="45449" y="318"/>
                  </a:lnTo>
                  <a:lnTo>
                    <a:pt x="37334" y="2616"/>
                  </a:lnTo>
                  <a:lnTo>
                    <a:pt x="29964" y="6809"/>
                  </a:lnTo>
                  <a:lnTo>
                    <a:pt x="23458" y="12659"/>
                  </a:lnTo>
                  <a:lnTo>
                    <a:pt x="17733" y="19838"/>
                  </a:lnTo>
                  <a:lnTo>
                    <a:pt x="12637" y="28017"/>
                  </a:lnTo>
                  <a:lnTo>
                    <a:pt x="8025" y="36922"/>
                  </a:lnTo>
                  <a:lnTo>
                    <a:pt x="4093" y="46339"/>
                  </a:lnTo>
                  <a:lnTo>
                    <a:pt x="1355" y="56114"/>
                  </a:lnTo>
                  <a:lnTo>
                    <a:pt x="0" y="66132"/>
                  </a:lnTo>
                  <a:lnTo>
                    <a:pt x="74" y="76317"/>
                  </a:lnTo>
                  <a:lnTo>
                    <a:pt x="1645" y="86615"/>
                  </a:lnTo>
                  <a:lnTo>
                    <a:pt x="4600" y="96976"/>
                  </a:lnTo>
                  <a:lnTo>
                    <a:pt x="9025" y="106883"/>
                  </a:lnTo>
                  <a:lnTo>
                    <a:pt x="15270" y="115397"/>
                  </a:lnTo>
                  <a:lnTo>
                    <a:pt x="23340" y="122120"/>
                  </a:lnTo>
                  <a:lnTo>
                    <a:pt x="32374" y="127151"/>
                  </a:lnTo>
                  <a:lnTo>
                    <a:pt x="41697" y="131321"/>
                  </a:lnTo>
                  <a:lnTo>
                    <a:pt x="52131" y="134992"/>
                  </a:lnTo>
                  <a:lnTo>
                    <a:pt x="65297" y="13879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6590839" y="2579481"/>
              <a:ext cx="91964" cy="132022"/>
            </a:xfrm>
            <a:custGeom>
              <a:avLst/>
              <a:gdLst/>
              <a:ahLst/>
              <a:cxnLst/>
              <a:rect l="0" t="0" r="0" b="0"/>
              <a:pathLst>
                <a:path w="91964" h="132022">
                  <a:moveTo>
                    <a:pt x="84228" y="0"/>
                  </a:moveTo>
                  <a:lnTo>
                    <a:pt x="72560" y="134"/>
                  </a:lnTo>
                  <a:lnTo>
                    <a:pt x="62071" y="1415"/>
                  </a:lnTo>
                  <a:lnTo>
                    <a:pt x="51774" y="4008"/>
                  </a:lnTo>
                  <a:lnTo>
                    <a:pt x="41646" y="7728"/>
                  </a:lnTo>
                  <a:lnTo>
                    <a:pt x="31950" y="12361"/>
                  </a:lnTo>
                  <a:lnTo>
                    <a:pt x="22832" y="17694"/>
                  </a:lnTo>
                  <a:lnTo>
                    <a:pt x="14921" y="23541"/>
                  </a:lnTo>
                  <a:lnTo>
                    <a:pt x="9353" y="29755"/>
                  </a:lnTo>
                  <a:lnTo>
                    <a:pt x="6552" y="36217"/>
                  </a:lnTo>
                  <a:lnTo>
                    <a:pt x="6622" y="42519"/>
                  </a:lnTo>
                  <a:lnTo>
                    <a:pt x="9703" y="47991"/>
                  </a:lnTo>
                  <a:lnTo>
                    <a:pt x="15550" y="52340"/>
                  </a:lnTo>
                  <a:lnTo>
                    <a:pt x="23506" y="55768"/>
                  </a:lnTo>
                  <a:lnTo>
                    <a:pt x="32732" y="58766"/>
                  </a:lnTo>
                  <a:lnTo>
                    <a:pt x="42624" y="61681"/>
                  </a:lnTo>
                  <a:lnTo>
                    <a:pt x="52682" y="64827"/>
                  </a:lnTo>
                  <a:lnTo>
                    <a:pt x="62428" y="68560"/>
                  </a:lnTo>
                  <a:lnTo>
                    <a:pt x="71631" y="73009"/>
                  </a:lnTo>
                  <a:lnTo>
                    <a:pt x="79793" y="78288"/>
                  </a:lnTo>
                  <a:lnTo>
                    <a:pt x="86072" y="84582"/>
                  </a:lnTo>
                  <a:lnTo>
                    <a:pt x="90174" y="91880"/>
                  </a:lnTo>
                  <a:lnTo>
                    <a:pt x="91963" y="99712"/>
                  </a:lnTo>
                  <a:lnTo>
                    <a:pt x="91201" y="107274"/>
                  </a:lnTo>
                  <a:lnTo>
                    <a:pt x="88019" y="114127"/>
                  </a:lnTo>
                  <a:lnTo>
                    <a:pt x="82646" y="120031"/>
                  </a:lnTo>
                  <a:lnTo>
                    <a:pt x="75237" y="124772"/>
                  </a:lnTo>
                  <a:lnTo>
                    <a:pt x="66083" y="128360"/>
                  </a:lnTo>
                  <a:lnTo>
                    <a:pt x="55773" y="130780"/>
                  </a:lnTo>
                  <a:lnTo>
                    <a:pt x="43891" y="132021"/>
                  </a:lnTo>
                  <a:lnTo>
                    <a:pt x="27164" y="13107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6856765" y="2642653"/>
              <a:ext cx="7816" cy="105285"/>
            </a:xfrm>
            <a:custGeom>
              <a:avLst/>
              <a:gdLst/>
              <a:ahLst/>
              <a:cxnLst/>
              <a:rect l="0" t="0" r="0" b="0"/>
              <a:pathLst>
                <a:path w="7816" h="105285">
                  <a:moveTo>
                    <a:pt x="7815" y="0"/>
                  </a:moveTo>
                  <a:lnTo>
                    <a:pt x="4947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3"/>
                  </a:lnTo>
                  <a:lnTo>
                    <a:pt x="0" y="49817"/>
                  </a:lnTo>
                  <a:lnTo>
                    <a:pt x="650" y="61008"/>
                  </a:lnTo>
                  <a:lnTo>
                    <a:pt x="1896" y="71640"/>
                  </a:lnTo>
                  <a:lnTo>
                    <a:pt x="3394" y="81834"/>
                  </a:lnTo>
                  <a:lnTo>
                    <a:pt x="5273" y="92482"/>
                  </a:lnTo>
                  <a:lnTo>
                    <a:pt x="7815" y="1052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6864580" y="254789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6917222" y="2628530"/>
              <a:ext cx="84229" cy="113031"/>
            </a:xfrm>
            <a:custGeom>
              <a:avLst/>
              <a:gdLst/>
              <a:ahLst/>
              <a:cxnLst/>
              <a:rect l="0" t="0" r="0" b="0"/>
              <a:pathLst>
                <a:path w="84229" h="113031">
                  <a:moveTo>
                    <a:pt x="84228" y="3594"/>
                  </a:moveTo>
                  <a:lnTo>
                    <a:pt x="75493" y="861"/>
                  </a:lnTo>
                  <a:lnTo>
                    <a:pt x="67788" y="0"/>
                  </a:lnTo>
                  <a:lnTo>
                    <a:pt x="60380" y="985"/>
                  </a:lnTo>
                  <a:lnTo>
                    <a:pt x="52946" y="3351"/>
                  </a:lnTo>
                  <a:lnTo>
                    <a:pt x="45119" y="6487"/>
                  </a:lnTo>
                  <a:lnTo>
                    <a:pt x="36746" y="9974"/>
                  </a:lnTo>
                  <a:lnTo>
                    <a:pt x="28003" y="13754"/>
                  </a:lnTo>
                  <a:lnTo>
                    <a:pt x="19288" y="18036"/>
                  </a:lnTo>
                  <a:lnTo>
                    <a:pt x="10867" y="22924"/>
                  </a:lnTo>
                  <a:lnTo>
                    <a:pt x="3947" y="28829"/>
                  </a:lnTo>
                  <a:lnTo>
                    <a:pt x="487" y="35434"/>
                  </a:lnTo>
                  <a:lnTo>
                    <a:pt x="1011" y="41209"/>
                  </a:lnTo>
                  <a:lnTo>
                    <a:pt x="5105" y="45673"/>
                  </a:lnTo>
                  <a:lnTo>
                    <a:pt x="12043" y="48936"/>
                  </a:lnTo>
                  <a:lnTo>
                    <a:pt x="20946" y="51416"/>
                  </a:lnTo>
                  <a:lnTo>
                    <a:pt x="30914" y="53668"/>
                  </a:lnTo>
                  <a:lnTo>
                    <a:pt x="41353" y="56031"/>
                  </a:lnTo>
                  <a:lnTo>
                    <a:pt x="51634" y="58952"/>
                  </a:lnTo>
                  <a:lnTo>
                    <a:pt x="61009" y="63052"/>
                  </a:lnTo>
                  <a:lnTo>
                    <a:pt x="69146" y="68552"/>
                  </a:lnTo>
                  <a:lnTo>
                    <a:pt x="75440" y="75178"/>
                  </a:lnTo>
                  <a:lnTo>
                    <a:pt x="78864" y="82382"/>
                  </a:lnTo>
                  <a:lnTo>
                    <a:pt x="79122" y="89769"/>
                  </a:lnTo>
                  <a:lnTo>
                    <a:pt x="76380" y="96826"/>
                  </a:lnTo>
                  <a:lnTo>
                    <a:pt x="70893" y="102872"/>
                  </a:lnTo>
                  <a:lnTo>
                    <a:pt x="63106" y="107629"/>
                  </a:lnTo>
                  <a:lnTo>
                    <a:pt x="53749" y="110986"/>
                  </a:lnTo>
                  <a:lnTo>
                    <a:pt x="42627" y="113030"/>
                  </a:lnTo>
                  <a:lnTo>
                    <a:pt x="26537" y="112823"/>
                  </a:lnTo>
                  <a:lnTo>
                    <a:pt x="0" y="10887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7159378" y="2615828"/>
              <a:ext cx="93249" cy="246334"/>
            </a:xfrm>
            <a:custGeom>
              <a:avLst/>
              <a:gdLst/>
              <a:ahLst/>
              <a:cxnLst/>
              <a:rect l="0" t="0" r="0" b="0"/>
              <a:pathLst>
                <a:path w="93249" h="246334">
                  <a:moveTo>
                    <a:pt x="0" y="79467"/>
                  </a:moveTo>
                  <a:lnTo>
                    <a:pt x="0" y="91269"/>
                  </a:lnTo>
                  <a:lnTo>
                    <a:pt x="0" y="103038"/>
                  </a:lnTo>
                  <a:lnTo>
                    <a:pt x="5" y="115929"/>
                  </a:lnTo>
                  <a:lnTo>
                    <a:pt x="178" y="129777"/>
                  </a:lnTo>
                  <a:lnTo>
                    <a:pt x="826" y="144105"/>
                  </a:lnTo>
                  <a:lnTo>
                    <a:pt x="2084" y="158569"/>
                  </a:lnTo>
                  <a:lnTo>
                    <a:pt x="4082" y="172847"/>
                  </a:lnTo>
                  <a:lnTo>
                    <a:pt x="7027" y="186574"/>
                  </a:lnTo>
                  <a:lnTo>
                    <a:pt x="10931" y="199615"/>
                  </a:lnTo>
                  <a:lnTo>
                    <a:pt x="15503" y="212014"/>
                  </a:lnTo>
                  <a:lnTo>
                    <a:pt x="20255" y="223888"/>
                  </a:lnTo>
                  <a:lnTo>
                    <a:pt x="24870" y="235289"/>
                  </a:lnTo>
                  <a:lnTo>
                    <a:pt x="28459" y="243784"/>
                  </a:lnTo>
                  <a:lnTo>
                    <a:pt x="29972" y="246333"/>
                  </a:lnTo>
                  <a:lnTo>
                    <a:pt x="29673" y="244089"/>
                  </a:lnTo>
                  <a:lnTo>
                    <a:pt x="28158" y="238575"/>
                  </a:lnTo>
                  <a:lnTo>
                    <a:pt x="25888" y="230660"/>
                  </a:lnTo>
                  <a:lnTo>
                    <a:pt x="23157" y="220946"/>
                  </a:lnTo>
                  <a:lnTo>
                    <a:pt x="20142" y="209749"/>
                  </a:lnTo>
                  <a:lnTo>
                    <a:pt x="16950" y="197136"/>
                  </a:lnTo>
                  <a:lnTo>
                    <a:pt x="13650" y="183264"/>
                  </a:lnTo>
                  <a:lnTo>
                    <a:pt x="10447" y="168533"/>
                  </a:lnTo>
                  <a:lnTo>
                    <a:pt x="7674" y="153493"/>
                  </a:lnTo>
                  <a:lnTo>
                    <a:pt x="5476" y="138488"/>
                  </a:lnTo>
                  <a:lnTo>
                    <a:pt x="3829" y="123649"/>
                  </a:lnTo>
                  <a:lnTo>
                    <a:pt x="2642" y="108999"/>
                  </a:lnTo>
                  <a:lnTo>
                    <a:pt x="1810" y="94514"/>
                  </a:lnTo>
                  <a:lnTo>
                    <a:pt x="1402" y="80158"/>
                  </a:lnTo>
                  <a:lnTo>
                    <a:pt x="1653" y="65899"/>
                  </a:lnTo>
                  <a:lnTo>
                    <a:pt x="2645" y="51723"/>
                  </a:lnTo>
                  <a:lnTo>
                    <a:pt x="4632" y="38099"/>
                  </a:lnTo>
                  <a:lnTo>
                    <a:pt x="8103" y="25936"/>
                  </a:lnTo>
                  <a:lnTo>
                    <a:pt x="13182" y="15624"/>
                  </a:lnTo>
                  <a:lnTo>
                    <a:pt x="19696" y="7549"/>
                  </a:lnTo>
                  <a:lnTo>
                    <a:pt x="27356" y="2324"/>
                  </a:lnTo>
                  <a:lnTo>
                    <a:pt x="35873" y="0"/>
                  </a:lnTo>
                  <a:lnTo>
                    <a:pt x="44844" y="184"/>
                  </a:lnTo>
                  <a:lnTo>
                    <a:pt x="53777" y="2343"/>
                  </a:lnTo>
                  <a:lnTo>
                    <a:pt x="62405" y="5975"/>
                  </a:lnTo>
                  <a:lnTo>
                    <a:pt x="70501" y="10832"/>
                  </a:lnTo>
                  <a:lnTo>
                    <a:pt x="77793" y="16906"/>
                  </a:lnTo>
                  <a:lnTo>
                    <a:pt x="84202" y="24098"/>
                  </a:lnTo>
                  <a:lnTo>
                    <a:pt x="89337" y="32213"/>
                  </a:lnTo>
                  <a:lnTo>
                    <a:pt x="92432" y="41038"/>
                  </a:lnTo>
                  <a:lnTo>
                    <a:pt x="93248" y="50379"/>
                  </a:lnTo>
                  <a:lnTo>
                    <a:pt x="91846" y="59923"/>
                  </a:lnTo>
                  <a:lnTo>
                    <a:pt x="88322" y="69251"/>
                  </a:lnTo>
                  <a:lnTo>
                    <a:pt x="82952" y="78148"/>
                  </a:lnTo>
                  <a:lnTo>
                    <a:pt x="76112" y="86426"/>
                  </a:lnTo>
                  <a:lnTo>
                    <a:pt x="68168" y="93840"/>
                  </a:lnTo>
                  <a:lnTo>
                    <a:pt x="59427" y="100337"/>
                  </a:lnTo>
                  <a:lnTo>
                    <a:pt x="50199" y="105687"/>
                  </a:lnTo>
                  <a:lnTo>
                    <a:pt x="39684" y="109820"/>
                  </a:lnTo>
                  <a:lnTo>
                    <a:pt x="24727" y="111979"/>
                  </a:lnTo>
                  <a:lnTo>
                    <a:pt x="0" y="11105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7281287" y="2644159"/>
              <a:ext cx="141305" cy="103779"/>
            </a:xfrm>
            <a:custGeom>
              <a:avLst/>
              <a:gdLst/>
              <a:ahLst/>
              <a:cxnLst/>
              <a:rect l="0" t="0" r="0" b="0"/>
              <a:pathLst>
                <a:path w="141305" h="103779">
                  <a:moveTo>
                    <a:pt x="78132" y="40607"/>
                  </a:moveTo>
                  <a:lnTo>
                    <a:pt x="75131" y="31873"/>
                  </a:lnTo>
                  <a:lnTo>
                    <a:pt x="71709" y="24167"/>
                  </a:lnTo>
                  <a:lnTo>
                    <a:pt x="67509" y="16778"/>
                  </a:lnTo>
                  <a:lnTo>
                    <a:pt x="62436" y="10035"/>
                  </a:lnTo>
                  <a:lnTo>
                    <a:pt x="56306" y="4802"/>
                  </a:lnTo>
                  <a:lnTo>
                    <a:pt x="49127" y="1441"/>
                  </a:lnTo>
                  <a:lnTo>
                    <a:pt x="41212" y="0"/>
                  </a:lnTo>
                  <a:lnTo>
                    <a:pt x="33065" y="471"/>
                  </a:lnTo>
                  <a:lnTo>
                    <a:pt x="25008" y="2650"/>
                  </a:lnTo>
                  <a:lnTo>
                    <a:pt x="17482" y="6536"/>
                  </a:lnTo>
                  <a:lnTo>
                    <a:pt x="11114" y="12409"/>
                  </a:lnTo>
                  <a:lnTo>
                    <a:pt x="6137" y="20241"/>
                  </a:lnTo>
                  <a:lnTo>
                    <a:pt x="2611" y="29582"/>
                  </a:lnTo>
                  <a:lnTo>
                    <a:pt x="602" y="39760"/>
                  </a:lnTo>
                  <a:lnTo>
                    <a:pt x="0" y="50298"/>
                  </a:lnTo>
                  <a:lnTo>
                    <a:pt x="880" y="60625"/>
                  </a:lnTo>
                  <a:lnTo>
                    <a:pt x="3591" y="70019"/>
                  </a:lnTo>
                  <a:lnTo>
                    <a:pt x="8148" y="78169"/>
                  </a:lnTo>
                  <a:lnTo>
                    <a:pt x="14139" y="84639"/>
                  </a:lnTo>
                  <a:lnTo>
                    <a:pt x="20915" y="88712"/>
                  </a:lnTo>
                  <a:lnTo>
                    <a:pt x="28021" y="90222"/>
                  </a:lnTo>
                  <a:lnTo>
                    <a:pt x="35058" y="89306"/>
                  </a:lnTo>
                  <a:lnTo>
                    <a:pt x="41624" y="86116"/>
                  </a:lnTo>
                  <a:lnTo>
                    <a:pt x="47553" y="80975"/>
                  </a:lnTo>
                  <a:lnTo>
                    <a:pt x="52872" y="74289"/>
                  </a:lnTo>
                  <a:lnTo>
                    <a:pt x="57686" y="66448"/>
                  </a:lnTo>
                  <a:lnTo>
                    <a:pt x="62121" y="57847"/>
                  </a:lnTo>
                  <a:lnTo>
                    <a:pt x="66501" y="51275"/>
                  </a:lnTo>
                  <a:lnTo>
                    <a:pt x="70892" y="50037"/>
                  </a:lnTo>
                  <a:lnTo>
                    <a:pt x="75057" y="53162"/>
                  </a:lnTo>
                  <a:lnTo>
                    <a:pt x="79367" y="59096"/>
                  </a:lnTo>
                  <a:lnTo>
                    <a:pt x="84120" y="66589"/>
                  </a:lnTo>
                  <a:lnTo>
                    <a:pt x="89387" y="74665"/>
                  </a:lnTo>
                  <a:lnTo>
                    <a:pt x="95114" y="82775"/>
                  </a:lnTo>
                  <a:lnTo>
                    <a:pt x="101291" y="90217"/>
                  </a:lnTo>
                  <a:lnTo>
                    <a:pt x="108799" y="96601"/>
                  </a:lnTo>
                  <a:lnTo>
                    <a:pt x="120528" y="101361"/>
                  </a:lnTo>
                  <a:lnTo>
                    <a:pt x="141304" y="10377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7426194" y="2611067"/>
              <a:ext cx="70097" cy="114587"/>
            </a:xfrm>
            <a:custGeom>
              <a:avLst/>
              <a:gdLst/>
              <a:ahLst/>
              <a:cxnLst/>
              <a:rect l="0" t="0" r="0" b="0"/>
              <a:pathLst>
                <a:path w="70097" h="114587">
                  <a:moveTo>
                    <a:pt x="6925" y="73699"/>
                  </a:moveTo>
                  <a:lnTo>
                    <a:pt x="6992" y="85368"/>
                  </a:lnTo>
                  <a:lnTo>
                    <a:pt x="7632" y="95856"/>
                  </a:lnTo>
                  <a:lnTo>
                    <a:pt x="8901" y="106079"/>
                  </a:lnTo>
                  <a:lnTo>
                    <a:pt x="9712" y="113449"/>
                  </a:lnTo>
                  <a:lnTo>
                    <a:pt x="8935" y="114586"/>
                  </a:lnTo>
                  <a:lnTo>
                    <a:pt x="7129" y="110595"/>
                  </a:lnTo>
                  <a:lnTo>
                    <a:pt x="4898" y="103135"/>
                  </a:lnTo>
                  <a:lnTo>
                    <a:pt x="2769" y="93407"/>
                  </a:lnTo>
                  <a:lnTo>
                    <a:pt x="1011" y="82210"/>
                  </a:lnTo>
                  <a:lnTo>
                    <a:pt x="0" y="70384"/>
                  </a:lnTo>
                  <a:lnTo>
                    <a:pt x="302" y="58876"/>
                  </a:lnTo>
                  <a:lnTo>
                    <a:pt x="2109" y="48172"/>
                  </a:lnTo>
                  <a:lnTo>
                    <a:pt x="5612" y="38672"/>
                  </a:lnTo>
                  <a:lnTo>
                    <a:pt x="11162" y="30884"/>
                  </a:lnTo>
                  <a:lnTo>
                    <a:pt x="18735" y="24900"/>
                  </a:lnTo>
                  <a:lnTo>
                    <a:pt x="27616" y="20298"/>
                  </a:lnTo>
                  <a:lnTo>
                    <a:pt x="37555" y="15784"/>
                  </a:lnTo>
                  <a:lnTo>
                    <a:pt x="50547" y="9841"/>
                  </a:lnTo>
                  <a:lnTo>
                    <a:pt x="7009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7516249" y="2654451"/>
              <a:ext cx="148498" cy="90839"/>
            </a:xfrm>
            <a:custGeom>
              <a:avLst/>
              <a:gdLst/>
              <a:ahLst/>
              <a:cxnLst/>
              <a:rect l="0" t="0" r="0" b="0"/>
              <a:pathLst>
                <a:path w="148498" h="90839">
                  <a:moveTo>
                    <a:pt x="74797" y="30315"/>
                  </a:moveTo>
                  <a:lnTo>
                    <a:pt x="68863" y="21648"/>
                  </a:lnTo>
                  <a:lnTo>
                    <a:pt x="62658" y="14582"/>
                  </a:lnTo>
                  <a:lnTo>
                    <a:pt x="55567" y="8490"/>
                  </a:lnTo>
                  <a:lnTo>
                    <a:pt x="47800" y="3607"/>
                  </a:lnTo>
                  <a:lnTo>
                    <a:pt x="39802" y="690"/>
                  </a:lnTo>
                  <a:lnTo>
                    <a:pt x="31865" y="0"/>
                  </a:lnTo>
                  <a:lnTo>
                    <a:pt x="24263" y="1655"/>
                  </a:lnTo>
                  <a:lnTo>
                    <a:pt x="17318" y="5882"/>
                  </a:lnTo>
                  <a:lnTo>
                    <a:pt x="11144" y="12536"/>
                  </a:lnTo>
                  <a:lnTo>
                    <a:pt x="5999" y="21053"/>
                  </a:lnTo>
                  <a:lnTo>
                    <a:pt x="2368" y="30662"/>
                  </a:lnTo>
                  <a:lnTo>
                    <a:pt x="375" y="40816"/>
                  </a:lnTo>
                  <a:lnTo>
                    <a:pt x="0" y="51052"/>
                  </a:lnTo>
                  <a:lnTo>
                    <a:pt x="1262" y="60916"/>
                  </a:lnTo>
                  <a:lnTo>
                    <a:pt x="4003" y="70199"/>
                  </a:lnTo>
                  <a:lnTo>
                    <a:pt x="8114" y="78414"/>
                  </a:lnTo>
                  <a:lnTo>
                    <a:pt x="13613" y="84729"/>
                  </a:lnTo>
                  <a:lnTo>
                    <a:pt x="20379" y="88860"/>
                  </a:lnTo>
                  <a:lnTo>
                    <a:pt x="28021" y="90838"/>
                  </a:lnTo>
                  <a:lnTo>
                    <a:pt x="35989" y="90736"/>
                  </a:lnTo>
                  <a:lnTo>
                    <a:pt x="43932" y="88809"/>
                  </a:lnTo>
                  <a:lnTo>
                    <a:pt x="51552" y="85094"/>
                  </a:lnTo>
                  <a:lnTo>
                    <a:pt x="58517" y="79336"/>
                  </a:lnTo>
                  <a:lnTo>
                    <a:pt x="64733" y="71612"/>
                  </a:lnTo>
                  <a:lnTo>
                    <a:pt x="70830" y="63506"/>
                  </a:lnTo>
                  <a:lnTo>
                    <a:pt x="77874" y="58679"/>
                  </a:lnTo>
                  <a:lnTo>
                    <a:pt x="85758" y="58677"/>
                  </a:lnTo>
                  <a:lnTo>
                    <a:pt x="93843" y="61612"/>
                  </a:lnTo>
                  <a:lnTo>
                    <a:pt x="102114" y="65647"/>
                  </a:lnTo>
                  <a:lnTo>
                    <a:pt x="111583" y="69398"/>
                  </a:lnTo>
                  <a:lnTo>
                    <a:pt x="125326" y="72034"/>
                  </a:lnTo>
                  <a:lnTo>
                    <a:pt x="148497" y="724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7644742" y="2484725"/>
              <a:ext cx="30533" cy="252685"/>
            </a:xfrm>
            <a:custGeom>
              <a:avLst/>
              <a:gdLst/>
              <a:ahLst/>
              <a:cxnLst/>
              <a:rect l="0" t="0" r="0" b="0"/>
              <a:pathLst>
                <a:path w="30533" h="252685">
                  <a:moveTo>
                    <a:pt x="9476" y="0"/>
                  </a:moveTo>
                  <a:lnTo>
                    <a:pt x="6608" y="11735"/>
                  </a:lnTo>
                  <a:lnTo>
                    <a:pt x="4467" y="22864"/>
                  </a:lnTo>
                  <a:lnTo>
                    <a:pt x="2863" y="34463"/>
                  </a:lnTo>
                  <a:lnTo>
                    <a:pt x="1684" y="46624"/>
                  </a:lnTo>
                  <a:lnTo>
                    <a:pt x="835" y="59284"/>
                  </a:lnTo>
                  <a:lnTo>
                    <a:pt x="242" y="72340"/>
                  </a:lnTo>
                  <a:lnTo>
                    <a:pt x="0" y="85692"/>
                  </a:lnTo>
                  <a:lnTo>
                    <a:pt x="364" y="99257"/>
                  </a:lnTo>
                  <a:lnTo>
                    <a:pt x="1424" y="112972"/>
                  </a:lnTo>
                  <a:lnTo>
                    <a:pt x="3119" y="126791"/>
                  </a:lnTo>
                  <a:lnTo>
                    <a:pt x="5326" y="140681"/>
                  </a:lnTo>
                  <a:lnTo>
                    <a:pt x="7924" y="154619"/>
                  </a:lnTo>
                  <a:lnTo>
                    <a:pt x="10802" y="168591"/>
                  </a:lnTo>
                  <a:lnTo>
                    <a:pt x="13879" y="182584"/>
                  </a:lnTo>
                  <a:lnTo>
                    <a:pt x="17091" y="196574"/>
                  </a:lnTo>
                  <a:lnTo>
                    <a:pt x="20242" y="209949"/>
                  </a:lnTo>
                  <a:lnTo>
                    <a:pt x="23312" y="222833"/>
                  </a:lnTo>
                  <a:lnTo>
                    <a:pt x="26570" y="236358"/>
                  </a:lnTo>
                  <a:lnTo>
                    <a:pt x="30532" y="2526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7720101" y="2495253"/>
              <a:ext cx="18346" cy="263214"/>
            </a:xfrm>
            <a:custGeom>
              <a:avLst/>
              <a:gdLst/>
              <a:ahLst/>
              <a:cxnLst/>
              <a:rect l="0" t="0" r="0" b="0"/>
              <a:pathLst>
                <a:path w="18346" h="263214">
                  <a:moveTo>
                    <a:pt x="7816" y="0"/>
                  </a:moveTo>
                  <a:lnTo>
                    <a:pt x="4949" y="8936"/>
                  </a:lnTo>
                  <a:lnTo>
                    <a:pt x="2806" y="18563"/>
                  </a:lnTo>
                  <a:lnTo>
                    <a:pt x="1209" y="29855"/>
                  </a:lnTo>
                  <a:lnTo>
                    <a:pt x="201" y="42695"/>
                  </a:lnTo>
                  <a:lnTo>
                    <a:pt x="0" y="56823"/>
                  </a:lnTo>
                  <a:lnTo>
                    <a:pt x="652" y="71948"/>
                  </a:lnTo>
                  <a:lnTo>
                    <a:pt x="1890" y="87809"/>
                  </a:lnTo>
                  <a:lnTo>
                    <a:pt x="3254" y="104197"/>
                  </a:lnTo>
                  <a:lnTo>
                    <a:pt x="4468" y="120950"/>
                  </a:lnTo>
                  <a:lnTo>
                    <a:pt x="5604" y="137789"/>
                  </a:lnTo>
                  <a:lnTo>
                    <a:pt x="6972" y="154327"/>
                  </a:lnTo>
                  <a:lnTo>
                    <a:pt x="8739" y="170374"/>
                  </a:lnTo>
                  <a:lnTo>
                    <a:pt x="10767" y="185899"/>
                  </a:lnTo>
                  <a:lnTo>
                    <a:pt x="12886" y="202774"/>
                  </a:lnTo>
                  <a:lnTo>
                    <a:pt x="15288" y="225834"/>
                  </a:lnTo>
                  <a:lnTo>
                    <a:pt x="18345" y="2632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7790766" y="2623866"/>
              <a:ext cx="105608" cy="116063"/>
            </a:xfrm>
            <a:custGeom>
              <a:avLst/>
              <a:gdLst/>
              <a:ahLst/>
              <a:cxnLst/>
              <a:rect l="0" t="0" r="0" b="0"/>
              <a:pathLst>
                <a:path w="105608" h="116063">
                  <a:moveTo>
                    <a:pt x="322" y="81957"/>
                  </a:moveTo>
                  <a:lnTo>
                    <a:pt x="9056" y="78957"/>
                  </a:lnTo>
                  <a:lnTo>
                    <a:pt x="16762" y="75534"/>
                  </a:lnTo>
                  <a:lnTo>
                    <a:pt x="24170" y="71338"/>
                  </a:lnTo>
                  <a:lnTo>
                    <a:pt x="31604" y="66438"/>
                  </a:lnTo>
                  <a:lnTo>
                    <a:pt x="39431" y="60957"/>
                  </a:lnTo>
                  <a:lnTo>
                    <a:pt x="47787" y="55022"/>
                  </a:lnTo>
                  <a:lnTo>
                    <a:pt x="55838" y="48587"/>
                  </a:lnTo>
                  <a:lnTo>
                    <a:pt x="61960" y="41440"/>
                  </a:lnTo>
                  <a:lnTo>
                    <a:pt x="65396" y="33532"/>
                  </a:lnTo>
                  <a:lnTo>
                    <a:pt x="66054" y="25273"/>
                  </a:lnTo>
                  <a:lnTo>
                    <a:pt x="64061" y="17416"/>
                  </a:lnTo>
                  <a:lnTo>
                    <a:pt x="59791" y="10371"/>
                  </a:lnTo>
                  <a:lnTo>
                    <a:pt x="53721" y="4676"/>
                  </a:lnTo>
                  <a:lnTo>
                    <a:pt x="46309" y="1140"/>
                  </a:lnTo>
                  <a:lnTo>
                    <a:pt x="37939" y="0"/>
                  </a:lnTo>
                  <a:lnTo>
                    <a:pt x="29224" y="1339"/>
                  </a:lnTo>
                  <a:lnTo>
                    <a:pt x="20988" y="5345"/>
                  </a:lnTo>
                  <a:lnTo>
                    <a:pt x="13648" y="11854"/>
                  </a:lnTo>
                  <a:lnTo>
                    <a:pt x="7569" y="20441"/>
                  </a:lnTo>
                  <a:lnTo>
                    <a:pt x="3234" y="30629"/>
                  </a:lnTo>
                  <a:lnTo>
                    <a:pt x="732" y="41989"/>
                  </a:lnTo>
                  <a:lnTo>
                    <a:pt x="0" y="54019"/>
                  </a:lnTo>
                  <a:lnTo>
                    <a:pt x="1012" y="66159"/>
                  </a:lnTo>
                  <a:lnTo>
                    <a:pt x="3588" y="78084"/>
                  </a:lnTo>
                  <a:lnTo>
                    <a:pt x="7754" y="89208"/>
                  </a:lnTo>
                  <a:lnTo>
                    <a:pt x="13822" y="98621"/>
                  </a:lnTo>
                  <a:lnTo>
                    <a:pt x="21788" y="105982"/>
                  </a:lnTo>
                  <a:lnTo>
                    <a:pt x="31222" y="111280"/>
                  </a:lnTo>
                  <a:lnTo>
                    <a:pt x="41462" y="114561"/>
                  </a:lnTo>
                  <a:lnTo>
                    <a:pt x="52041" y="116062"/>
                  </a:lnTo>
                  <a:lnTo>
                    <a:pt x="62463" y="115909"/>
                  </a:lnTo>
                  <a:lnTo>
                    <a:pt x="73239" y="113795"/>
                  </a:lnTo>
                  <a:lnTo>
                    <a:pt x="86427" y="107306"/>
                  </a:lnTo>
                  <a:lnTo>
                    <a:pt x="105607" y="924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7906901" y="2495253"/>
              <a:ext cx="31587" cy="263214"/>
            </a:xfrm>
            <a:custGeom>
              <a:avLst/>
              <a:gdLst/>
              <a:ahLst/>
              <a:cxnLst/>
              <a:rect l="0" t="0" r="0" b="0"/>
              <a:pathLst>
                <a:path w="31587" h="263214">
                  <a:moveTo>
                    <a:pt x="0" y="0"/>
                  </a:moveTo>
                  <a:lnTo>
                    <a:pt x="0" y="14669"/>
                  </a:lnTo>
                  <a:lnTo>
                    <a:pt x="1" y="28580"/>
                  </a:lnTo>
                  <a:lnTo>
                    <a:pt x="6" y="43078"/>
                  </a:lnTo>
                  <a:lnTo>
                    <a:pt x="179" y="58280"/>
                  </a:lnTo>
                  <a:lnTo>
                    <a:pt x="827" y="74105"/>
                  </a:lnTo>
                  <a:lnTo>
                    <a:pt x="2080" y="90416"/>
                  </a:lnTo>
                  <a:lnTo>
                    <a:pt x="3906" y="106760"/>
                  </a:lnTo>
                  <a:lnTo>
                    <a:pt x="6202" y="122420"/>
                  </a:lnTo>
                  <a:lnTo>
                    <a:pt x="8853" y="137062"/>
                  </a:lnTo>
                  <a:lnTo>
                    <a:pt x="11599" y="150857"/>
                  </a:lnTo>
                  <a:lnTo>
                    <a:pt x="14054" y="164275"/>
                  </a:lnTo>
                  <a:lnTo>
                    <a:pt x="16039" y="177635"/>
                  </a:lnTo>
                  <a:lnTo>
                    <a:pt x="17709" y="190915"/>
                  </a:lnTo>
                  <a:lnTo>
                    <a:pt x="19446" y="203846"/>
                  </a:lnTo>
                  <a:lnTo>
                    <a:pt x="21463" y="216277"/>
                  </a:lnTo>
                  <a:lnTo>
                    <a:pt x="23661" y="227767"/>
                  </a:lnTo>
                  <a:lnTo>
                    <a:pt x="25914" y="238642"/>
                  </a:lnTo>
                  <a:lnTo>
                    <a:pt x="28424" y="249856"/>
                  </a:lnTo>
                  <a:lnTo>
                    <a:pt x="31586" y="2632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5" name="Freeform 244"/>
          <p:cNvSpPr/>
          <p:nvPr/>
        </p:nvSpPr>
        <p:spPr>
          <a:xfrm>
            <a:off x="3029575" y="526424"/>
            <a:ext cx="10529" cy="273742"/>
          </a:xfrm>
          <a:custGeom>
            <a:avLst/>
            <a:gdLst/>
            <a:ahLst/>
            <a:cxnLst/>
            <a:rect l="0" t="0" r="0" b="0"/>
            <a:pathLst>
              <a:path w="10529" h="273742">
                <a:moveTo>
                  <a:pt x="10528" y="0"/>
                </a:moveTo>
                <a:lnTo>
                  <a:pt x="7661" y="8869"/>
                </a:lnTo>
                <a:lnTo>
                  <a:pt x="5519" y="17856"/>
                </a:lnTo>
                <a:lnTo>
                  <a:pt x="3916" y="27856"/>
                </a:lnTo>
                <a:lnTo>
                  <a:pt x="2736" y="39009"/>
                </a:lnTo>
                <a:lnTo>
                  <a:pt x="1888" y="51469"/>
                </a:lnTo>
                <a:lnTo>
                  <a:pt x="1290" y="65176"/>
                </a:lnTo>
                <a:lnTo>
                  <a:pt x="876" y="79766"/>
                </a:lnTo>
                <a:lnTo>
                  <a:pt x="591" y="94695"/>
                </a:lnTo>
                <a:lnTo>
                  <a:pt x="403" y="109625"/>
                </a:lnTo>
                <a:lnTo>
                  <a:pt x="444" y="124578"/>
                </a:lnTo>
                <a:lnTo>
                  <a:pt x="1005" y="139837"/>
                </a:lnTo>
                <a:lnTo>
                  <a:pt x="2189" y="155538"/>
                </a:lnTo>
                <a:lnTo>
                  <a:pt x="3629" y="171354"/>
                </a:lnTo>
                <a:lnTo>
                  <a:pt x="4602" y="186600"/>
                </a:lnTo>
                <a:lnTo>
                  <a:pt x="4739" y="200927"/>
                </a:lnTo>
                <a:lnTo>
                  <a:pt x="4161" y="214258"/>
                </a:lnTo>
                <a:lnTo>
                  <a:pt x="3253" y="228139"/>
                </a:lnTo>
                <a:lnTo>
                  <a:pt x="1930" y="246021"/>
                </a:lnTo>
                <a:lnTo>
                  <a:pt x="0" y="2737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4" name="Group 253"/>
          <p:cNvGrpSpPr/>
          <p:nvPr/>
        </p:nvGrpSpPr>
        <p:grpSpPr>
          <a:xfrm>
            <a:off x="2955875" y="446649"/>
            <a:ext cx="1031794" cy="490388"/>
            <a:chOff x="2955875" y="446649"/>
            <a:chExt cx="1031794" cy="490388"/>
          </a:xfrm>
        </p:grpSpPr>
        <p:sp>
          <p:nvSpPr>
            <p:cNvPr id="246" name="Freeform 245"/>
            <p:cNvSpPr/>
            <p:nvPr/>
          </p:nvSpPr>
          <p:spPr>
            <a:xfrm>
              <a:off x="2955875" y="446649"/>
              <a:ext cx="222115" cy="185061"/>
            </a:xfrm>
            <a:custGeom>
              <a:avLst/>
              <a:gdLst/>
              <a:ahLst/>
              <a:cxnLst/>
              <a:rect l="0" t="0" r="0" b="0"/>
              <a:pathLst>
                <a:path w="222115" h="185061">
                  <a:moveTo>
                    <a:pt x="0" y="37661"/>
                  </a:moveTo>
                  <a:lnTo>
                    <a:pt x="5935" y="28994"/>
                  </a:lnTo>
                  <a:lnTo>
                    <a:pt x="12140" y="21928"/>
                  </a:lnTo>
                  <a:lnTo>
                    <a:pt x="19240" y="15827"/>
                  </a:lnTo>
                  <a:lnTo>
                    <a:pt x="27353" y="10598"/>
                  </a:lnTo>
                  <a:lnTo>
                    <a:pt x="36647" y="6384"/>
                  </a:lnTo>
                  <a:lnTo>
                    <a:pt x="47091" y="3183"/>
                  </a:lnTo>
                  <a:lnTo>
                    <a:pt x="58343" y="1015"/>
                  </a:lnTo>
                  <a:lnTo>
                    <a:pt x="69881" y="0"/>
                  </a:lnTo>
                  <a:lnTo>
                    <a:pt x="81386" y="94"/>
                  </a:lnTo>
                  <a:lnTo>
                    <a:pt x="93058" y="1121"/>
                  </a:lnTo>
                  <a:lnTo>
                    <a:pt x="105492" y="2873"/>
                  </a:lnTo>
                  <a:lnTo>
                    <a:pt x="118958" y="5165"/>
                  </a:lnTo>
                  <a:lnTo>
                    <a:pt x="132934" y="8007"/>
                  </a:lnTo>
                  <a:lnTo>
                    <a:pt x="146330" y="11592"/>
                  </a:lnTo>
                  <a:lnTo>
                    <a:pt x="158561" y="15972"/>
                  </a:lnTo>
                  <a:lnTo>
                    <a:pt x="169553" y="21218"/>
                  </a:lnTo>
                  <a:lnTo>
                    <a:pt x="179470" y="27497"/>
                  </a:lnTo>
                  <a:lnTo>
                    <a:pt x="188541" y="34797"/>
                  </a:lnTo>
                  <a:lnTo>
                    <a:pt x="196820" y="42972"/>
                  </a:lnTo>
                  <a:lnTo>
                    <a:pt x="204176" y="51829"/>
                  </a:lnTo>
                  <a:lnTo>
                    <a:pt x="210604" y="61198"/>
                  </a:lnTo>
                  <a:lnTo>
                    <a:pt x="215908" y="71099"/>
                  </a:lnTo>
                  <a:lnTo>
                    <a:pt x="219640" y="81729"/>
                  </a:lnTo>
                  <a:lnTo>
                    <a:pt x="221699" y="93132"/>
                  </a:lnTo>
                  <a:lnTo>
                    <a:pt x="222114" y="104890"/>
                  </a:lnTo>
                  <a:lnTo>
                    <a:pt x="220881" y="116251"/>
                  </a:lnTo>
                  <a:lnTo>
                    <a:pt x="218158" y="126811"/>
                  </a:lnTo>
                  <a:lnTo>
                    <a:pt x="214060" y="136359"/>
                  </a:lnTo>
                  <a:lnTo>
                    <a:pt x="208569" y="144700"/>
                  </a:lnTo>
                  <a:lnTo>
                    <a:pt x="201803" y="151864"/>
                  </a:lnTo>
                  <a:lnTo>
                    <a:pt x="193991" y="158031"/>
                  </a:lnTo>
                  <a:lnTo>
                    <a:pt x="185378" y="163423"/>
                  </a:lnTo>
                  <a:lnTo>
                    <a:pt x="176178" y="168238"/>
                  </a:lnTo>
                  <a:lnTo>
                    <a:pt x="166438" y="172488"/>
                  </a:lnTo>
                  <a:lnTo>
                    <a:pt x="154779" y="176426"/>
                  </a:lnTo>
                  <a:lnTo>
                    <a:pt x="136826" y="180401"/>
                  </a:lnTo>
                  <a:lnTo>
                    <a:pt x="105285" y="1850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3144403" y="673823"/>
              <a:ext cx="115108" cy="113452"/>
            </a:xfrm>
            <a:custGeom>
              <a:avLst/>
              <a:gdLst/>
              <a:ahLst/>
              <a:cxnLst/>
              <a:rect l="0" t="0" r="0" b="0"/>
              <a:pathLst>
                <a:path w="115108" h="113452">
                  <a:moveTo>
                    <a:pt x="64156" y="10529"/>
                  </a:moveTo>
                  <a:lnTo>
                    <a:pt x="52555" y="10663"/>
                  </a:lnTo>
                  <a:lnTo>
                    <a:pt x="42706" y="11943"/>
                  </a:lnTo>
                  <a:lnTo>
                    <a:pt x="33706" y="14541"/>
                  </a:lnTo>
                  <a:lnTo>
                    <a:pt x="25438" y="18433"/>
                  </a:lnTo>
                  <a:lnTo>
                    <a:pt x="18058" y="23715"/>
                  </a:lnTo>
                  <a:lnTo>
                    <a:pt x="11597" y="30305"/>
                  </a:lnTo>
                  <a:lnTo>
                    <a:pt x="6264" y="38151"/>
                  </a:lnTo>
                  <a:lnTo>
                    <a:pt x="2506" y="47310"/>
                  </a:lnTo>
                  <a:lnTo>
                    <a:pt x="429" y="57681"/>
                  </a:lnTo>
                  <a:lnTo>
                    <a:pt x="0" y="68727"/>
                  </a:lnTo>
                  <a:lnTo>
                    <a:pt x="1225" y="79600"/>
                  </a:lnTo>
                  <a:lnTo>
                    <a:pt x="3941" y="89821"/>
                  </a:lnTo>
                  <a:lnTo>
                    <a:pt x="8034" y="98799"/>
                  </a:lnTo>
                  <a:lnTo>
                    <a:pt x="13522" y="105693"/>
                  </a:lnTo>
                  <a:lnTo>
                    <a:pt x="20285" y="110249"/>
                  </a:lnTo>
                  <a:lnTo>
                    <a:pt x="28095" y="112697"/>
                  </a:lnTo>
                  <a:lnTo>
                    <a:pt x="36708" y="113451"/>
                  </a:lnTo>
                  <a:lnTo>
                    <a:pt x="45903" y="112923"/>
                  </a:lnTo>
                  <a:lnTo>
                    <a:pt x="55347" y="111303"/>
                  </a:lnTo>
                  <a:lnTo>
                    <a:pt x="64607" y="108556"/>
                  </a:lnTo>
                  <a:lnTo>
                    <a:pt x="73463" y="104751"/>
                  </a:lnTo>
                  <a:lnTo>
                    <a:pt x="81883" y="100062"/>
                  </a:lnTo>
                  <a:lnTo>
                    <a:pt x="89925" y="94692"/>
                  </a:lnTo>
                  <a:lnTo>
                    <a:pt x="97657" y="88814"/>
                  </a:lnTo>
                  <a:lnTo>
                    <a:pt x="104663" y="82409"/>
                  </a:lnTo>
                  <a:lnTo>
                    <a:pt x="110085" y="75278"/>
                  </a:lnTo>
                  <a:lnTo>
                    <a:pt x="113577" y="67374"/>
                  </a:lnTo>
                  <a:lnTo>
                    <a:pt x="115107" y="58947"/>
                  </a:lnTo>
                  <a:lnTo>
                    <a:pt x="114697" y="50444"/>
                  </a:lnTo>
                  <a:lnTo>
                    <a:pt x="112568" y="42137"/>
                  </a:lnTo>
                  <a:lnTo>
                    <a:pt x="108979" y="34216"/>
                  </a:lnTo>
                  <a:lnTo>
                    <a:pt x="103573" y="25995"/>
                  </a:lnTo>
                  <a:lnTo>
                    <a:pt x="93644" y="15636"/>
                  </a:lnTo>
                  <a:lnTo>
                    <a:pt x="746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3334901" y="505367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5"/>
                  </a:lnTo>
                  <a:lnTo>
                    <a:pt x="177" y="54416"/>
                  </a:lnTo>
                  <a:lnTo>
                    <a:pt x="826" y="67925"/>
                  </a:lnTo>
                  <a:lnTo>
                    <a:pt x="2075" y="81578"/>
                  </a:lnTo>
                  <a:lnTo>
                    <a:pt x="3728" y="95345"/>
                  </a:lnTo>
                  <a:lnTo>
                    <a:pt x="5376" y="109194"/>
                  </a:lnTo>
                  <a:lnTo>
                    <a:pt x="6779" y="123103"/>
                  </a:lnTo>
                  <a:lnTo>
                    <a:pt x="7872" y="137052"/>
                  </a:lnTo>
                  <a:lnTo>
                    <a:pt x="8679" y="151031"/>
                  </a:lnTo>
                  <a:lnTo>
                    <a:pt x="9258" y="165029"/>
                  </a:lnTo>
                  <a:lnTo>
                    <a:pt x="9662" y="179040"/>
                  </a:lnTo>
                  <a:lnTo>
                    <a:pt x="9941" y="193059"/>
                  </a:lnTo>
                  <a:lnTo>
                    <a:pt x="10137" y="207081"/>
                  </a:lnTo>
                  <a:lnTo>
                    <a:pt x="10440" y="220938"/>
                  </a:lnTo>
                  <a:lnTo>
                    <a:pt x="11176" y="234322"/>
                  </a:lnTo>
                  <a:lnTo>
                    <a:pt x="12483" y="247090"/>
                  </a:lnTo>
                  <a:lnTo>
                    <a:pt x="14184" y="258821"/>
                  </a:lnTo>
                  <a:lnTo>
                    <a:pt x="16042" y="269892"/>
                  </a:lnTo>
                  <a:lnTo>
                    <a:pt x="18221" y="281273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3408601" y="694880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3000" y="11668"/>
                  </a:lnTo>
                  <a:lnTo>
                    <a:pt x="6423" y="22157"/>
                  </a:lnTo>
                  <a:lnTo>
                    <a:pt x="10614" y="32450"/>
                  </a:lnTo>
                  <a:lnTo>
                    <a:pt x="15390" y="42470"/>
                  </a:lnTo>
                  <a:lnTo>
                    <a:pt x="20971" y="52837"/>
                  </a:lnTo>
                  <a:lnTo>
                    <a:pt x="28966" y="65583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3429658" y="652766"/>
              <a:ext cx="126343" cy="284271"/>
            </a:xfrm>
            <a:custGeom>
              <a:avLst/>
              <a:gdLst/>
              <a:ahLst/>
              <a:cxnLst/>
              <a:rect l="0" t="0" r="0" b="0"/>
              <a:pathLst>
                <a:path w="126343" h="284271">
                  <a:moveTo>
                    <a:pt x="126342" y="0"/>
                  </a:moveTo>
                  <a:lnTo>
                    <a:pt x="117674" y="8802"/>
                  </a:lnTo>
                  <a:lnTo>
                    <a:pt x="110608" y="17148"/>
                  </a:lnTo>
                  <a:lnTo>
                    <a:pt x="104502" y="25847"/>
                  </a:lnTo>
                  <a:lnTo>
                    <a:pt x="99101" y="34968"/>
                  </a:lnTo>
                  <a:lnTo>
                    <a:pt x="94239" y="44463"/>
                  </a:lnTo>
                  <a:lnTo>
                    <a:pt x="89776" y="54260"/>
                  </a:lnTo>
                  <a:lnTo>
                    <a:pt x="85436" y="64446"/>
                  </a:lnTo>
                  <a:lnTo>
                    <a:pt x="80828" y="75269"/>
                  </a:lnTo>
                  <a:lnTo>
                    <a:pt x="75764" y="86804"/>
                  </a:lnTo>
                  <a:lnTo>
                    <a:pt x="70395" y="98821"/>
                  </a:lnTo>
                  <a:lnTo>
                    <a:pt x="65098" y="110886"/>
                  </a:lnTo>
                  <a:lnTo>
                    <a:pt x="60087" y="122743"/>
                  </a:lnTo>
                  <a:lnTo>
                    <a:pt x="55249" y="134314"/>
                  </a:lnTo>
                  <a:lnTo>
                    <a:pt x="50241" y="145617"/>
                  </a:lnTo>
                  <a:lnTo>
                    <a:pt x="44877" y="156706"/>
                  </a:lnTo>
                  <a:lnTo>
                    <a:pt x="39291" y="167797"/>
                  </a:lnTo>
                  <a:lnTo>
                    <a:pt x="33841" y="179244"/>
                  </a:lnTo>
                  <a:lnTo>
                    <a:pt x="28730" y="191205"/>
                  </a:lnTo>
                  <a:lnTo>
                    <a:pt x="23992" y="203512"/>
                  </a:lnTo>
                  <a:lnTo>
                    <a:pt x="19583" y="215773"/>
                  </a:lnTo>
                  <a:lnTo>
                    <a:pt x="15439" y="227752"/>
                  </a:lnTo>
                  <a:lnTo>
                    <a:pt x="11643" y="239134"/>
                  </a:lnTo>
                  <a:lnTo>
                    <a:pt x="8061" y="250668"/>
                  </a:lnTo>
                  <a:lnTo>
                    <a:pt x="4378" y="264482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3556000" y="690619"/>
              <a:ext cx="145744" cy="246418"/>
            </a:xfrm>
            <a:custGeom>
              <a:avLst/>
              <a:gdLst/>
              <a:ahLst/>
              <a:cxnLst/>
              <a:rect l="0" t="0" r="0" b="0"/>
              <a:pathLst>
                <a:path w="145744" h="246418">
                  <a:moveTo>
                    <a:pt x="115813" y="77961"/>
                  </a:moveTo>
                  <a:lnTo>
                    <a:pt x="115746" y="66293"/>
                  </a:lnTo>
                  <a:lnTo>
                    <a:pt x="115106" y="55804"/>
                  </a:lnTo>
                  <a:lnTo>
                    <a:pt x="113805" y="45507"/>
                  </a:lnTo>
                  <a:lnTo>
                    <a:pt x="111772" y="35378"/>
                  </a:lnTo>
                  <a:lnTo>
                    <a:pt x="108808" y="25683"/>
                  </a:lnTo>
                  <a:lnTo>
                    <a:pt x="104883" y="16565"/>
                  </a:lnTo>
                  <a:lnTo>
                    <a:pt x="99961" y="8653"/>
                  </a:lnTo>
                  <a:lnTo>
                    <a:pt x="93909" y="3085"/>
                  </a:lnTo>
                  <a:lnTo>
                    <a:pt x="86769" y="274"/>
                  </a:lnTo>
                  <a:lnTo>
                    <a:pt x="78874" y="0"/>
                  </a:lnTo>
                  <a:lnTo>
                    <a:pt x="70737" y="1785"/>
                  </a:lnTo>
                  <a:lnTo>
                    <a:pt x="62684" y="5139"/>
                  </a:lnTo>
                  <a:lnTo>
                    <a:pt x="55160" y="9963"/>
                  </a:lnTo>
                  <a:lnTo>
                    <a:pt x="48794" y="16540"/>
                  </a:lnTo>
                  <a:lnTo>
                    <a:pt x="43817" y="24879"/>
                  </a:lnTo>
                  <a:lnTo>
                    <a:pt x="40290" y="34578"/>
                  </a:lnTo>
                  <a:lnTo>
                    <a:pt x="38282" y="45004"/>
                  </a:lnTo>
                  <a:lnTo>
                    <a:pt x="37675" y="55717"/>
                  </a:lnTo>
                  <a:lnTo>
                    <a:pt x="38383" y="66332"/>
                  </a:lnTo>
                  <a:lnTo>
                    <a:pt x="40445" y="76453"/>
                  </a:lnTo>
                  <a:lnTo>
                    <a:pt x="43758" y="85909"/>
                  </a:lnTo>
                  <a:lnTo>
                    <a:pt x="48269" y="94240"/>
                  </a:lnTo>
                  <a:lnTo>
                    <a:pt x="54046" y="100633"/>
                  </a:lnTo>
                  <a:lnTo>
                    <a:pt x="61001" y="104811"/>
                  </a:lnTo>
                  <a:lnTo>
                    <a:pt x="68773" y="106651"/>
                  </a:lnTo>
                  <a:lnTo>
                    <a:pt x="76827" y="105924"/>
                  </a:lnTo>
                  <a:lnTo>
                    <a:pt x="84830" y="102768"/>
                  </a:lnTo>
                  <a:lnTo>
                    <a:pt x="92489" y="97583"/>
                  </a:lnTo>
                  <a:lnTo>
                    <a:pt x="99480" y="90832"/>
                  </a:lnTo>
                  <a:lnTo>
                    <a:pt x="105713" y="82962"/>
                  </a:lnTo>
                  <a:lnTo>
                    <a:pt x="111814" y="75533"/>
                  </a:lnTo>
                  <a:lnTo>
                    <a:pt x="118520" y="71972"/>
                  </a:lnTo>
                  <a:lnTo>
                    <a:pt x="125114" y="73621"/>
                  </a:lnTo>
                  <a:lnTo>
                    <a:pt x="130696" y="78532"/>
                  </a:lnTo>
                  <a:lnTo>
                    <a:pt x="135231" y="85544"/>
                  </a:lnTo>
                  <a:lnTo>
                    <a:pt x="138748" y="94265"/>
                  </a:lnTo>
                  <a:lnTo>
                    <a:pt x="141359" y="104405"/>
                  </a:lnTo>
                  <a:lnTo>
                    <a:pt x="143236" y="115661"/>
                  </a:lnTo>
                  <a:lnTo>
                    <a:pt x="144557" y="127751"/>
                  </a:lnTo>
                  <a:lnTo>
                    <a:pt x="145462" y="140436"/>
                  </a:lnTo>
                  <a:lnTo>
                    <a:pt x="145743" y="153209"/>
                  </a:lnTo>
                  <a:lnTo>
                    <a:pt x="144872" y="165327"/>
                  </a:lnTo>
                  <a:lnTo>
                    <a:pt x="142649" y="176437"/>
                  </a:lnTo>
                  <a:lnTo>
                    <a:pt x="139019" y="186541"/>
                  </a:lnTo>
                  <a:lnTo>
                    <a:pt x="133907" y="195795"/>
                  </a:lnTo>
                  <a:lnTo>
                    <a:pt x="127425" y="204384"/>
                  </a:lnTo>
                  <a:lnTo>
                    <a:pt x="119649" y="212155"/>
                  </a:lnTo>
                  <a:lnTo>
                    <a:pt x="110534" y="218630"/>
                  </a:lnTo>
                  <a:lnTo>
                    <a:pt x="100187" y="223660"/>
                  </a:lnTo>
                  <a:lnTo>
                    <a:pt x="88987" y="227547"/>
                  </a:lnTo>
                  <a:lnTo>
                    <a:pt x="77478" y="230856"/>
                  </a:lnTo>
                  <a:lnTo>
                    <a:pt x="66003" y="233969"/>
                  </a:lnTo>
                  <a:lnTo>
                    <a:pt x="54762" y="236920"/>
                  </a:lnTo>
                  <a:lnTo>
                    <a:pt x="42595" y="239769"/>
                  </a:lnTo>
                  <a:lnTo>
                    <a:pt x="26200" y="242773"/>
                  </a:lnTo>
                  <a:lnTo>
                    <a:pt x="0" y="2464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3754189" y="715937"/>
              <a:ext cx="89434" cy="102779"/>
            </a:xfrm>
            <a:custGeom>
              <a:avLst/>
              <a:gdLst/>
              <a:ahLst/>
              <a:cxnLst/>
              <a:rect l="0" t="0" r="0" b="0"/>
              <a:pathLst>
                <a:path w="89434" h="102779">
                  <a:moveTo>
                    <a:pt x="54495" y="0"/>
                  </a:moveTo>
                  <a:lnTo>
                    <a:pt x="42961" y="201"/>
                  </a:lnTo>
                  <a:lnTo>
                    <a:pt x="33752" y="2122"/>
                  </a:lnTo>
                  <a:lnTo>
                    <a:pt x="26043" y="6012"/>
                  </a:lnTo>
                  <a:lnTo>
                    <a:pt x="19462" y="11591"/>
                  </a:lnTo>
                  <a:lnTo>
                    <a:pt x="13751" y="18540"/>
                  </a:lnTo>
                  <a:lnTo>
                    <a:pt x="8704" y="26540"/>
                  </a:lnTo>
                  <a:lnTo>
                    <a:pt x="4468" y="35311"/>
                  </a:lnTo>
                  <a:lnTo>
                    <a:pt x="1521" y="44632"/>
                  </a:lnTo>
                  <a:lnTo>
                    <a:pt x="24" y="54334"/>
                  </a:lnTo>
                  <a:lnTo>
                    <a:pt x="0" y="64133"/>
                  </a:lnTo>
                  <a:lnTo>
                    <a:pt x="1504" y="73637"/>
                  </a:lnTo>
                  <a:lnTo>
                    <a:pt x="4411" y="82647"/>
                  </a:lnTo>
                  <a:lnTo>
                    <a:pt x="8634" y="90662"/>
                  </a:lnTo>
                  <a:lnTo>
                    <a:pt x="14210" y="96835"/>
                  </a:lnTo>
                  <a:lnTo>
                    <a:pt x="21028" y="100868"/>
                  </a:lnTo>
                  <a:lnTo>
                    <a:pt x="28705" y="102778"/>
                  </a:lnTo>
                  <a:lnTo>
                    <a:pt x="36696" y="102630"/>
                  </a:lnTo>
                  <a:lnTo>
                    <a:pt x="44660" y="100681"/>
                  </a:lnTo>
                  <a:lnTo>
                    <a:pt x="52463" y="97290"/>
                  </a:lnTo>
                  <a:lnTo>
                    <a:pt x="60083" y="92815"/>
                  </a:lnTo>
                  <a:lnTo>
                    <a:pt x="67532" y="87544"/>
                  </a:lnTo>
                  <a:lnTo>
                    <a:pt x="74517" y="81381"/>
                  </a:lnTo>
                  <a:lnTo>
                    <a:pt x="80457" y="73882"/>
                  </a:lnTo>
                  <a:lnTo>
                    <a:pt x="85110" y="64917"/>
                  </a:lnTo>
                  <a:lnTo>
                    <a:pt x="88234" y="54964"/>
                  </a:lnTo>
                  <a:lnTo>
                    <a:pt x="89433" y="44898"/>
                  </a:lnTo>
                  <a:lnTo>
                    <a:pt x="88667" y="35206"/>
                  </a:lnTo>
                  <a:lnTo>
                    <a:pt x="86507" y="25412"/>
                  </a:lnTo>
                  <a:lnTo>
                    <a:pt x="82418" y="14345"/>
                  </a:lnTo>
                  <a:lnTo>
                    <a:pt x="7555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3884032" y="662984"/>
              <a:ext cx="103637" cy="137182"/>
            </a:xfrm>
            <a:custGeom>
              <a:avLst/>
              <a:gdLst/>
              <a:ahLst/>
              <a:cxnLst/>
              <a:rect l="0" t="0" r="0" b="0"/>
              <a:pathLst>
                <a:path w="103637" h="137182">
                  <a:moveTo>
                    <a:pt x="8879" y="74010"/>
                  </a:moveTo>
                  <a:lnTo>
                    <a:pt x="8947" y="85678"/>
                  </a:lnTo>
                  <a:lnTo>
                    <a:pt x="9586" y="96167"/>
                  </a:lnTo>
                  <a:lnTo>
                    <a:pt x="10842" y="106420"/>
                  </a:lnTo>
                  <a:lnTo>
                    <a:pt x="11194" y="114864"/>
                  </a:lnTo>
                  <a:lnTo>
                    <a:pt x="9397" y="118491"/>
                  </a:lnTo>
                  <a:lnTo>
                    <a:pt x="6923" y="116592"/>
                  </a:lnTo>
                  <a:lnTo>
                    <a:pt x="4652" y="110092"/>
                  </a:lnTo>
                  <a:lnTo>
                    <a:pt x="2838" y="100344"/>
                  </a:lnTo>
                  <a:lnTo>
                    <a:pt x="1483" y="88651"/>
                  </a:lnTo>
                  <a:lnTo>
                    <a:pt x="513" y="75890"/>
                  </a:lnTo>
                  <a:lnTo>
                    <a:pt x="0" y="62721"/>
                  </a:lnTo>
                  <a:lnTo>
                    <a:pt x="174" y="49720"/>
                  </a:lnTo>
                  <a:lnTo>
                    <a:pt x="1117" y="37169"/>
                  </a:lnTo>
                  <a:lnTo>
                    <a:pt x="3241" y="25603"/>
                  </a:lnTo>
                  <a:lnTo>
                    <a:pt x="7333" y="15883"/>
                  </a:lnTo>
                  <a:lnTo>
                    <a:pt x="13640" y="8316"/>
                  </a:lnTo>
                  <a:lnTo>
                    <a:pt x="21621" y="3047"/>
                  </a:lnTo>
                  <a:lnTo>
                    <a:pt x="30274" y="318"/>
                  </a:lnTo>
                  <a:lnTo>
                    <a:pt x="38939" y="0"/>
                  </a:lnTo>
                  <a:lnTo>
                    <a:pt x="47346" y="1698"/>
                  </a:lnTo>
                  <a:lnTo>
                    <a:pt x="55437" y="4955"/>
                  </a:lnTo>
                  <a:lnTo>
                    <a:pt x="63239" y="9365"/>
                  </a:lnTo>
                  <a:lnTo>
                    <a:pt x="70645" y="14761"/>
                  </a:lnTo>
                  <a:lnTo>
                    <a:pt x="77408" y="21205"/>
                  </a:lnTo>
                  <a:lnTo>
                    <a:pt x="83440" y="28659"/>
                  </a:lnTo>
                  <a:lnTo>
                    <a:pt x="88645" y="37290"/>
                  </a:lnTo>
                  <a:lnTo>
                    <a:pt x="92844" y="47527"/>
                  </a:lnTo>
                  <a:lnTo>
                    <a:pt x="96037" y="59443"/>
                  </a:lnTo>
                  <a:lnTo>
                    <a:pt x="98374" y="72455"/>
                  </a:lnTo>
                  <a:lnTo>
                    <a:pt x="100287" y="86985"/>
                  </a:lnTo>
                  <a:lnTo>
                    <a:pt x="101945" y="106545"/>
                  </a:lnTo>
                  <a:lnTo>
                    <a:pt x="103636" y="137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2015-02-23T17:19:22Z</dcterms:created>
  <dcterms:modified xsi:type="dcterms:W3CDTF">2015-02-23T17:19:50Z</dcterms:modified>
</cp:coreProperties>
</file>